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>
        <p:scale>
          <a:sx n="75" d="100"/>
          <a:sy n="75" d="100"/>
        </p:scale>
        <p:origin x="1147" y="6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9D7C41B-C81F-9E61-AB48-06E15E5453B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4C03306A-386F-AB34-96A8-FF0C4F4E9E1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1B39146-0B87-5068-D7E7-EE36A248C1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3C7F4F6-B8FC-6311-A428-96E72C0D9F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DEF7E5E-AD8F-8EAF-531C-7A9656C2B0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21475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BF9DFF3-5345-63DB-AECA-4062535CE7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71B6834-6D4E-1C74-CB63-52577D16A9A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7F74804-4D76-4475-036E-7B8CB93CAD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CB6E969-D526-2476-D91D-7939DA0A3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040FE21-1654-7BFB-FE44-8EBB8E35C0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12207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0261E754-BFE2-9DCD-F9BF-A3843364B8B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527822AC-FB17-A397-5547-812F747A412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D62D241-5ECA-1236-BFFD-D669762CC7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CEFAC65-74E2-72E9-B1C8-10B9BF43D6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DF308B8-EF19-D6C6-E8A4-2A1C085397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39327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DC2B876-F389-F45C-BB71-30FDAFF186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BD9C701-4DC7-DE1D-FBB4-58C9A56D5A9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5AB0831-BC0B-AE34-BB1F-1BE9935BF6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69F34C6-6652-4BA4-06FE-38C6E563DB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5B24BE7-D8B0-9BE7-D33A-E4AE316D26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77154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78E2504-7D08-B42B-03C5-E1FE30145C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25DD669-C602-E227-B9E0-DDE1BD8B21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914DBE7-80B5-D595-5D3C-2C439586B9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618A92A-EA2A-D279-FF5D-3036FCC25A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7AC0887-F681-5604-2FB6-9EDD39CEA4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01061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13C8A2C-502F-06B1-9C11-817A4F26C2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68103DC-890A-2BB0-1363-EBA31655F30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5CC3C36-2D60-ACAA-9754-A0172D3F5F4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EA59384-AFA1-43C3-4D47-C311751745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C29B441-FDCD-21E6-83E8-7CD877ABE3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269E207-5786-80E4-0987-4FF1E0A629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01861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F3A74B5-F07F-68A0-8C90-80D3B06791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719034F-F2BA-1DA7-AA9B-ABD9D2AA60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CB45130E-4F3C-94F9-5E89-A4F8B247A97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75A98050-6455-4EE3-7FA2-4507B1FC96F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5DCA660-45E8-8311-1536-1B27180DE80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067641DE-9F6E-C2ED-8A74-528BB7DB05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31B7AB5-B6CD-332F-C96D-B72D572137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BF938B6D-19BD-DE9C-FBD1-99AD2C2BEF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73407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5B8CB73-F8BD-D7D2-FB8E-39E84C8B31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D241D59F-7B96-5470-0218-86B63B930F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0BAD722-AE7A-8DF7-BA32-BC9946DECB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DC094260-1C1D-56FA-B264-67555D0D81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74834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27BE410C-7A7F-ED18-82A8-33A75DF769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155F4A00-B785-7201-6E9B-FD48920D25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E9C0938-9697-7F02-D9CE-411AEB5758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19538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F28C486-E452-9D33-B80F-628329EBFF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AC37FC6-F27C-0D33-0B82-A7BFCE01B2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192BEFD-9DC5-EFEB-E790-B3CDC34917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6ACB50A-026D-1309-1A4E-AA1C51BA33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8C3B659-4D5D-E110-885E-45150C1A1B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486BD0F-8DAF-985C-B581-356833179A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25121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7BD1A93-409E-8D58-DD88-0314AA9415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3A1F99B9-BED8-99ED-9AAC-D9FD1175F8B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7895536-FC3A-C056-FC22-2360399BBEF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D0A2CCE-F5D1-A932-10C8-DB8EB42528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9951005-7165-7ED1-E1E0-5A5485B5F6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E208A97-8BD3-3ECA-37C6-6BED8EBFAF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48034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8986C55A-2526-6BFA-4230-D0844CDB34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BE34C97-D92A-0DDC-3B22-AC180B73FF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7E29B0D-939E-185A-DCA0-55AC11320B5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E2D16B7-8875-4508-98D9-B8B9EAFF36B3}" type="datetimeFigureOut">
              <a:rPr kumimoji="1" lang="ja-JP" altLang="en-US" smtClean="0"/>
              <a:t>2024/12/3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DB3854E-6155-D048-10DB-49622E1AA85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1F83CF3-7557-30F3-1042-01205FCB8D6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4B5462A-CBEC-4EC2-AA67-8DC996518D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19010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楕円 1">
            <a:extLst>
              <a:ext uri="{FF2B5EF4-FFF2-40B4-BE49-F238E27FC236}">
                <a16:creationId xmlns:a16="http://schemas.microsoft.com/office/drawing/2014/main" id="{64C13FC9-FE97-DAFD-2948-21C6A7834F72}"/>
              </a:ext>
            </a:extLst>
          </p:cNvPr>
          <p:cNvSpPr/>
          <p:nvPr/>
        </p:nvSpPr>
        <p:spPr>
          <a:xfrm>
            <a:off x="3943786" y="1996441"/>
            <a:ext cx="2870671" cy="2872739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0B54D810-EB95-D71B-761E-6A8D3ABA78F4}"/>
              </a:ext>
            </a:extLst>
          </p:cNvPr>
          <p:cNvCxnSpPr>
            <a:cxnSpLocks/>
            <a:stCxn id="2" idx="2"/>
            <a:endCxn id="2" idx="6"/>
          </p:cNvCxnSpPr>
          <p:nvPr/>
        </p:nvCxnSpPr>
        <p:spPr>
          <a:xfrm>
            <a:off x="3943786" y="3432811"/>
            <a:ext cx="287067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" name="直線コネクタ 11">
            <a:extLst>
              <a:ext uri="{FF2B5EF4-FFF2-40B4-BE49-F238E27FC236}">
                <a16:creationId xmlns:a16="http://schemas.microsoft.com/office/drawing/2014/main" id="{2232D9CD-A8A4-7801-F80C-731572534E5D}"/>
              </a:ext>
            </a:extLst>
          </p:cNvPr>
          <p:cNvCxnSpPr>
            <a:cxnSpLocks/>
            <a:stCxn id="2" idx="0"/>
            <a:endCxn id="2" idx="4"/>
          </p:cNvCxnSpPr>
          <p:nvPr/>
        </p:nvCxnSpPr>
        <p:spPr>
          <a:xfrm>
            <a:off x="5379122" y="1996441"/>
            <a:ext cx="0" cy="2872739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直線コネクタ 28">
            <a:extLst>
              <a:ext uri="{FF2B5EF4-FFF2-40B4-BE49-F238E27FC236}">
                <a16:creationId xmlns:a16="http://schemas.microsoft.com/office/drawing/2014/main" id="{56C13319-B784-90F2-0BD8-DCDF5F80C09E}"/>
              </a:ext>
            </a:extLst>
          </p:cNvPr>
          <p:cNvCxnSpPr>
            <a:cxnSpLocks/>
            <a:stCxn id="2" idx="3"/>
            <a:endCxn id="2" idx="7"/>
          </p:cNvCxnSpPr>
          <p:nvPr/>
        </p:nvCxnSpPr>
        <p:spPr>
          <a:xfrm flipV="1">
            <a:off x="4364186" y="2417144"/>
            <a:ext cx="2029871" cy="2031333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直線コネクタ 32">
            <a:extLst>
              <a:ext uri="{FF2B5EF4-FFF2-40B4-BE49-F238E27FC236}">
                <a16:creationId xmlns:a16="http://schemas.microsoft.com/office/drawing/2014/main" id="{ED5C8F4C-7353-3CB0-4038-EEBF8A296E87}"/>
              </a:ext>
            </a:extLst>
          </p:cNvPr>
          <p:cNvCxnSpPr>
            <a:cxnSpLocks/>
            <a:stCxn id="2" idx="1"/>
            <a:endCxn id="2" idx="5"/>
          </p:cNvCxnSpPr>
          <p:nvPr/>
        </p:nvCxnSpPr>
        <p:spPr>
          <a:xfrm>
            <a:off x="4364186" y="2417144"/>
            <a:ext cx="2029871" cy="2031333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" name="楕円 2">
            <a:extLst>
              <a:ext uri="{FF2B5EF4-FFF2-40B4-BE49-F238E27FC236}">
                <a16:creationId xmlns:a16="http://schemas.microsoft.com/office/drawing/2014/main" id="{B1B66D59-C1EB-2623-C8F0-954C3F922230}"/>
              </a:ext>
            </a:extLst>
          </p:cNvPr>
          <p:cNvSpPr/>
          <p:nvPr/>
        </p:nvSpPr>
        <p:spPr>
          <a:xfrm>
            <a:off x="4323018" y="2380164"/>
            <a:ext cx="2112205" cy="2097670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515BEF11-4A52-9E91-4E24-92F66AEDB49A}"/>
              </a:ext>
            </a:extLst>
          </p:cNvPr>
          <p:cNvSpPr txBox="1"/>
          <p:nvPr/>
        </p:nvSpPr>
        <p:spPr>
          <a:xfrm flipH="1">
            <a:off x="5253867" y="2047569"/>
            <a:ext cx="269617" cy="280741"/>
          </a:xfrm>
          <a:prstGeom prst="rect">
            <a:avLst/>
          </a:prstGeom>
          <a:solidFill>
            <a:schemeClr val="bg1"/>
          </a:solidFill>
        </p:spPr>
        <p:txBody>
          <a:bodyPr wrap="square" lIns="0" tIns="0" rIns="0" bIns="0" rtlCol="0">
            <a:noAutofit/>
          </a:bodyPr>
          <a:lstStyle/>
          <a:p>
            <a:pPr algn="ctr"/>
            <a:r>
              <a:rPr kumimoji="1" lang="ja-JP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北</a:t>
            </a: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592DA01C-57F1-1F1E-FD8D-EA4E5BFFA62D}"/>
              </a:ext>
            </a:extLst>
          </p:cNvPr>
          <p:cNvSpPr txBox="1"/>
          <p:nvPr/>
        </p:nvSpPr>
        <p:spPr>
          <a:xfrm flipH="1">
            <a:off x="5253867" y="4529688"/>
            <a:ext cx="269617" cy="266333"/>
          </a:xfrm>
          <a:prstGeom prst="rect">
            <a:avLst/>
          </a:prstGeom>
          <a:solidFill>
            <a:schemeClr val="bg1"/>
          </a:solidFill>
        </p:spPr>
        <p:txBody>
          <a:bodyPr wrap="square" lIns="0" tIns="0" rIns="0" bIns="0" rtlCol="0">
            <a:noAutofit/>
          </a:bodyPr>
          <a:lstStyle/>
          <a:p>
            <a:pPr algn="ctr"/>
            <a:r>
              <a:rPr lang="ja-JP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南</a:t>
            </a:r>
            <a:endParaRPr kumimoji="1" lang="en-US" altLang="ja-JP" sz="16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924F7DE1-6B0F-6E25-00E3-A6D8F3ED7D39}"/>
              </a:ext>
            </a:extLst>
          </p:cNvPr>
          <p:cNvSpPr txBox="1"/>
          <p:nvPr/>
        </p:nvSpPr>
        <p:spPr>
          <a:xfrm flipH="1">
            <a:off x="6491997" y="3283185"/>
            <a:ext cx="269617" cy="280741"/>
          </a:xfrm>
          <a:prstGeom prst="rect">
            <a:avLst/>
          </a:prstGeom>
          <a:solidFill>
            <a:schemeClr val="bg1"/>
          </a:solidFill>
        </p:spPr>
        <p:txBody>
          <a:bodyPr wrap="square" lIns="0" tIns="0" rIns="0" bIns="0" rtlCol="0">
            <a:noAutofit/>
          </a:bodyPr>
          <a:lstStyle/>
          <a:p>
            <a:pPr algn="ctr"/>
            <a:r>
              <a:rPr lang="ja-JP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東</a:t>
            </a:r>
            <a:endParaRPr kumimoji="1" lang="en-US" altLang="ja-JP" sz="16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A7A86245-795A-E2C6-C077-B35B4226D7B2}"/>
              </a:ext>
            </a:extLst>
          </p:cNvPr>
          <p:cNvSpPr txBox="1"/>
          <p:nvPr/>
        </p:nvSpPr>
        <p:spPr>
          <a:xfrm flipH="1">
            <a:off x="4013528" y="3283186"/>
            <a:ext cx="269617" cy="280741"/>
          </a:xfrm>
          <a:prstGeom prst="rect">
            <a:avLst/>
          </a:prstGeom>
          <a:solidFill>
            <a:schemeClr val="bg1"/>
          </a:solidFill>
        </p:spPr>
        <p:txBody>
          <a:bodyPr wrap="square" lIns="0" tIns="0" rIns="0" bIns="0" rtlCol="0">
            <a:noAutofit/>
          </a:bodyPr>
          <a:lstStyle/>
          <a:p>
            <a:pPr algn="ctr"/>
            <a:r>
              <a:rPr lang="ja-JP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西</a:t>
            </a:r>
            <a:endParaRPr kumimoji="1" lang="en-US" altLang="ja-JP" sz="16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4" name="矢印: 上 3">
            <a:extLst>
              <a:ext uri="{FF2B5EF4-FFF2-40B4-BE49-F238E27FC236}">
                <a16:creationId xmlns:a16="http://schemas.microsoft.com/office/drawing/2014/main" id="{A3BC5213-0F0D-38FB-5069-950976F141BC}"/>
              </a:ext>
            </a:extLst>
          </p:cNvPr>
          <p:cNvSpPr/>
          <p:nvPr/>
        </p:nvSpPr>
        <p:spPr>
          <a:xfrm>
            <a:off x="7270094" y="2853199"/>
            <a:ext cx="600465" cy="1159222"/>
          </a:xfrm>
          <a:prstGeom prst="upArrow">
            <a:avLst/>
          </a:prstGeom>
          <a:solidFill>
            <a:srgbClr val="FF0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71192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>
        <a:ln w="28575">
          <a:solidFill>
            <a:schemeClr val="tx1"/>
          </a:solidFill>
        </a:ln>
      </a:spPr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179</TotalTime>
  <Words>4</Words>
  <Application>Microsoft Office PowerPoint</Application>
  <PresentationFormat>ワイド画面</PresentationFormat>
  <Paragraphs>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HGP明朝E</vt:lpstr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Tetsuya Gokan</dc:creator>
  <cp:lastModifiedBy>Tetsuya Gokan</cp:lastModifiedBy>
  <cp:revision>5</cp:revision>
  <cp:lastPrinted>2024-03-31T23:54:11Z</cp:lastPrinted>
  <dcterms:created xsi:type="dcterms:W3CDTF">2024-03-31T23:48:56Z</dcterms:created>
  <dcterms:modified xsi:type="dcterms:W3CDTF">2024-12-03T02:50:51Z</dcterms:modified>
</cp:coreProperties>
</file>

<file path=docProps/thumbnail.jpeg>
</file>