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31"/>
  </p:notesMasterIdLst>
  <p:sldIdLst>
    <p:sldId id="2561" r:id="rId5"/>
    <p:sldId id="2562" r:id="rId6"/>
    <p:sldId id="2563" r:id="rId7"/>
    <p:sldId id="2564" r:id="rId8"/>
    <p:sldId id="2565" r:id="rId9"/>
    <p:sldId id="2566" r:id="rId10"/>
    <p:sldId id="2567" r:id="rId11"/>
    <p:sldId id="2568" r:id="rId12"/>
    <p:sldId id="2569" r:id="rId13"/>
    <p:sldId id="2570" r:id="rId14"/>
    <p:sldId id="2571" r:id="rId15"/>
    <p:sldId id="2572" r:id="rId16"/>
    <p:sldId id="2573" r:id="rId17"/>
    <p:sldId id="2574" r:id="rId18"/>
    <p:sldId id="2575" r:id="rId19"/>
    <p:sldId id="2576" r:id="rId20"/>
    <p:sldId id="2577" r:id="rId21"/>
    <p:sldId id="2578" r:id="rId22"/>
    <p:sldId id="2579" r:id="rId23"/>
    <p:sldId id="2580" r:id="rId24"/>
    <p:sldId id="2581" r:id="rId25"/>
    <p:sldId id="2582" r:id="rId26"/>
    <p:sldId id="2583" r:id="rId27"/>
    <p:sldId id="2584" r:id="rId28"/>
    <p:sldId id="2585" r:id="rId29"/>
    <p:sldId id="2586" r:id="rId30"/>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新製品ワイヤレスイヤホン: 次世代オーディオ体験" id="{EDF85408-703B-4749-8E0B-E0D33D477DA2}">
          <p14:sldIdLst>
            <p14:sldId id="2561"/>
            <p14:sldId id="2562"/>
          </p14:sldIdLst>
        </p14:section>
        <p14:section name="新製品概要" id="{933F5B40-F4E8-4D1A-9090-4834CD716789}">
          <p14:sldIdLst>
            <p14:sldId id="2563"/>
            <p14:sldId id="2564"/>
            <p14:sldId id="2565"/>
            <p14:sldId id="2566"/>
          </p14:sldIdLst>
        </p14:section>
        <p14:section name="技術仕様とデザイン" id="{80265F33-140D-4D9C-B36C-830E2E5B5923}">
          <p14:sldIdLst>
            <p14:sldId id="2567"/>
            <p14:sldId id="2568"/>
            <p14:sldId id="2569"/>
            <p14:sldId id="2570"/>
          </p14:sldIdLst>
        </p14:section>
        <p14:section name="ユーザーエクスペリエンス" id="{94218F5D-F462-4D61-BBED-7F89DD8BC760}">
          <p14:sldIdLst>
            <p14:sldId id="2571"/>
            <p14:sldId id="2572"/>
            <p14:sldId id="2573"/>
            <p14:sldId id="2574"/>
          </p14:sldIdLst>
        </p14:section>
        <p14:section name="比較と競合分析" id="{9C4EBEF8-3FCD-426C-B668-456DC4A40CBA}">
          <p14:sldIdLst>
            <p14:sldId id="2575"/>
            <p14:sldId id="2576"/>
            <p14:sldId id="2577"/>
            <p14:sldId id="2578"/>
          </p14:sldIdLst>
        </p14:section>
        <p14:section name="マーケティング戦略" id="{E8EEEA75-EB73-4FB7-8830-A8D436585C23}">
          <p14:sldIdLst>
            <p14:sldId id="2579"/>
            <p14:sldId id="2580"/>
            <p14:sldId id="2581"/>
            <p14:sldId id="2582"/>
          </p14:sldIdLst>
        </p14:section>
        <p14:section name="将来の展望とアップデート" id="{7238B25D-037C-431D-AF69-6D4C14222501}">
          <p14:sldIdLst>
            <p14:sldId id="2583"/>
            <p14:sldId id="2584"/>
            <p14:sldId id="2585"/>
            <p14:sldId id="2586"/>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77" autoAdjust="0"/>
    <p:restoredTop sz="94660"/>
  </p:normalViewPr>
  <p:slideViewPr>
    <p:cSldViewPr snapToGrid="0">
      <p:cViewPr varScale="1">
        <p:scale>
          <a:sx n="53" d="100"/>
          <a:sy n="53" d="100"/>
        </p:scale>
        <p:origin x="1320" y="276"/>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tableStyles" Target="tableStyles.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8D8C718-4315-4E2C-9D83-45FCEAF9317B}" type="datetimeFigureOut">
              <a:rPr kumimoji="1" lang="ja-JP" altLang="en-US" smtClean="0"/>
              <a:t>2024/11/6</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C9F305F-20BD-4AA3-93AC-E6A87C04B7F3}" type="slidenum">
              <a:rPr kumimoji="1" lang="ja-JP" altLang="en-US" smtClean="0"/>
              <a:t>‹#›</a:t>
            </a:fld>
            <a:endParaRPr kumimoji="1" lang="ja-JP" altLang="en-US"/>
          </a:p>
        </p:txBody>
      </p:sp>
    </p:spTree>
    <p:extLst>
      <p:ext uri="{BB962C8B-B14F-4D97-AF65-F5344CB8AC3E}">
        <p14:creationId xmlns:p14="http://schemas.microsoft.com/office/powerpoint/2010/main" val="284441652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a:t>AI によって生成されたコンテンツは間違っている可能性があります。
このプレゼンテーションでは、新製品ワイヤレスイヤホンの主要な機能、技術仕様、デザイン美学、ユーザーエクスペリエンス、競合分析、マーケティング戦略、そして将来の展望について探索します。</a:t>
            </a:r>
            <a:endParaRPr kumimoji="1" lang="ja-JP" altLang="en-US"/>
          </a:p>
        </p:txBody>
      </p:sp>
      <p:sp>
        <p:nvSpPr>
          <p:cNvPr id="4" name="スライド番号プレースホルダー 3"/>
          <p:cNvSpPr>
            <a:spLocks noGrp="1"/>
          </p:cNvSpPr>
          <p:nvPr>
            <p:ph type="sldNum" sz="quarter" idx="5"/>
          </p:nvPr>
        </p:nvSpPr>
        <p:spPr/>
        <p:txBody>
          <a:bodyPr/>
          <a:lstStyle/>
          <a:p>
            <a:fld id="{FE3610AE-37C5-4EAB-AFA9-71EF5B5E6082}" type="slidenum">
              <a:rPr kumimoji="1" lang="ja-JP" altLang="en-US" smtClean="0"/>
              <a:t>1</a:t>
            </a:fld>
            <a:endParaRPr kumimoji="1" lang="ja-JP" altLang="en-US"/>
          </a:p>
        </p:txBody>
      </p:sp>
    </p:spTree>
    <p:extLst>
      <p:ext uri="{BB962C8B-B14F-4D97-AF65-F5344CB8AC3E}">
        <p14:creationId xmlns:p14="http://schemas.microsoft.com/office/powerpoint/2010/main" val="9616625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a:t>新製品は、耳に快適にフィットし、優れたデザイン美学を提供するように設計されています。このスライドでは、エルゴノミクスとデザイン美学の詳細を探索します。</a:t>
            </a:r>
            <a:endParaRPr kumimoji="1" lang="ja-JP" altLang="en-US"/>
          </a:p>
        </p:txBody>
      </p:sp>
      <p:sp>
        <p:nvSpPr>
          <p:cNvPr id="4" name="スライド番号プレースホルダー 3"/>
          <p:cNvSpPr>
            <a:spLocks noGrp="1"/>
          </p:cNvSpPr>
          <p:nvPr>
            <p:ph type="sldNum" sz="quarter" idx="5"/>
          </p:nvPr>
        </p:nvSpPr>
        <p:spPr/>
        <p:txBody>
          <a:bodyPr/>
          <a:lstStyle/>
          <a:p>
            <a:fld id="{FE3610AE-37C5-4EAB-AFA9-71EF5B5E6082}" type="slidenum">
              <a:rPr kumimoji="1" lang="ja-JP" altLang="en-US" smtClean="0"/>
              <a:t>10</a:t>
            </a:fld>
            <a:endParaRPr kumimoji="1" lang="ja-JP" altLang="en-US"/>
          </a:p>
        </p:txBody>
      </p:sp>
    </p:spTree>
    <p:extLst>
      <p:ext uri="{BB962C8B-B14F-4D97-AF65-F5344CB8AC3E}">
        <p14:creationId xmlns:p14="http://schemas.microsoft.com/office/powerpoint/2010/main" val="10231439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a:t>新製品は、簡単なペアリング、快適な装着感、そしてノイズキャンセリング機能など、優れたユーザーエクスペリエンスを提供するように設計されています。このスライドでは、それらの詳細を探索します。</a:t>
            </a:r>
            <a:endParaRPr kumimoji="1" lang="ja-JP" altLang="en-US"/>
          </a:p>
        </p:txBody>
      </p:sp>
      <p:sp>
        <p:nvSpPr>
          <p:cNvPr id="4" name="スライド番号プレースホルダー 3"/>
          <p:cNvSpPr>
            <a:spLocks noGrp="1"/>
          </p:cNvSpPr>
          <p:nvPr>
            <p:ph type="sldNum" sz="quarter" idx="5"/>
          </p:nvPr>
        </p:nvSpPr>
        <p:spPr/>
        <p:txBody>
          <a:bodyPr/>
          <a:lstStyle/>
          <a:p>
            <a:fld id="{FE3610AE-37C5-4EAB-AFA9-71EF5B5E6082}" type="slidenum">
              <a:rPr kumimoji="1" lang="ja-JP" altLang="en-US" smtClean="0"/>
              <a:t>11</a:t>
            </a:fld>
            <a:endParaRPr kumimoji="1" lang="ja-JP" altLang="en-US"/>
          </a:p>
        </p:txBody>
      </p:sp>
    </p:spTree>
    <p:extLst>
      <p:ext uri="{BB962C8B-B14F-4D97-AF65-F5344CB8AC3E}">
        <p14:creationId xmlns:p14="http://schemas.microsoft.com/office/powerpoint/2010/main" val="368088412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a:t>新製品は、簡単なペアリング、直感的な操作方法、そして豊富な機能を提供するように設計されています。このスライドでは、その詳細を掘り下げます。</a:t>
            </a:r>
            <a:endParaRPr kumimoji="1" lang="ja-JP" altLang="en-US"/>
          </a:p>
        </p:txBody>
      </p:sp>
      <p:sp>
        <p:nvSpPr>
          <p:cNvPr id="4" name="スライド番号プレースホルダー 3"/>
          <p:cNvSpPr>
            <a:spLocks noGrp="1"/>
          </p:cNvSpPr>
          <p:nvPr>
            <p:ph type="sldNum" sz="quarter" idx="5"/>
          </p:nvPr>
        </p:nvSpPr>
        <p:spPr/>
        <p:txBody>
          <a:bodyPr/>
          <a:lstStyle/>
          <a:p>
            <a:fld id="{FE3610AE-37C5-4EAB-AFA9-71EF5B5E6082}" type="slidenum">
              <a:rPr kumimoji="1" lang="ja-JP" altLang="en-US" smtClean="0"/>
              <a:t>12</a:t>
            </a:fld>
            <a:endParaRPr kumimoji="1" lang="ja-JP" altLang="en-US"/>
          </a:p>
        </p:txBody>
      </p:sp>
    </p:spTree>
    <p:extLst>
      <p:ext uri="{BB962C8B-B14F-4D97-AF65-F5344CB8AC3E}">
        <p14:creationId xmlns:p14="http://schemas.microsoft.com/office/powerpoint/2010/main" val="2367665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a:t>新製品は、耳に快適にフィットし、長時間の使用に耐えるように設計されています。このスライドでは、快適な装着感の提供に使用される技術や素材の詳細を探求します。</a:t>
            </a:r>
            <a:endParaRPr kumimoji="1" lang="ja-JP" altLang="en-US"/>
          </a:p>
        </p:txBody>
      </p:sp>
      <p:sp>
        <p:nvSpPr>
          <p:cNvPr id="4" name="スライド番号プレースホルダー 3"/>
          <p:cNvSpPr>
            <a:spLocks noGrp="1"/>
          </p:cNvSpPr>
          <p:nvPr>
            <p:ph type="sldNum" sz="quarter" idx="5"/>
          </p:nvPr>
        </p:nvSpPr>
        <p:spPr/>
        <p:txBody>
          <a:bodyPr/>
          <a:lstStyle/>
          <a:p>
            <a:fld id="{FE3610AE-37C5-4EAB-AFA9-71EF5B5E6082}" type="slidenum">
              <a:rPr kumimoji="1" lang="ja-JP" altLang="en-US" smtClean="0"/>
              <a:t>13</a:t>
            </a:fld>
            <a:endParaRPr kumimoji="1" lang="ja-JP" altLang="en-US"/>
          </a:p>
        </p:txBody>
      </p:sp>
    </p:spTree>
    <p:extLst>
      <p:ext uri="{BB962C8B-B14F-4D97-AF65-F5344CB8AC3E}">
        <p14:creationId xmlns:p14="http://schemas.microsoft.com/office/powerpoint/2010/main" val="273491754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a:t>新製品は、騒音を減らし、クリアで静かなオーディオ体験を提供するように設計されています。このスライドでは、ノイズキャンセリング機能の詳細を探索します。</a:t>
            </a:r>
            <a:endParaRPr kumimoji="1" lang="ja-JP" altLang="en-US"/>
          </a:p>
        </p:txBody>
      </p:sp>
      <p:sp>
        <p:nvSpPr>
          <p:cNvPr id="4" name="スライド番号プレースホルダー 3"/>
          <p:cNvSpPr>
            <a:spLocks noGrp="1"/>
          </p:cNvSpPr>
          <p:nvPr>
            <p:ph type="sldNum" sz="quarter" idx="5"/>
          </p:nvPr>
        </p:nvSpPr>
        <p:spPr/>
        <p:txBody>
          <a:bodyPr/>
          <a:lstStyle/>
          <a:p>
            <a:fld id="{FE3610AE-37C5-4EAB-AFA9-71EF5B5E6082}" type="slidenum">
              <a:rPr kumimoji="1" lang="ja-JP" altLang="en-US" smtClean="0"/>
              <a:t>14</a:t>
            </a:fld>
            <a:endParaRPr kumimoji="1" lang="ja-JP" altLang="en-US"/>
          </a:p>
        </p:txBody>
      </p:sp>
    </p:spTree>
    <p:extLst>
      <p:ext uri="{BB962C8B-B14F-4D97-AF65-F5344CB8AC3E}">
        <p14:creationId xmlns:p14="http://schemas.microsoft.com/office/powerpoint/2010/main" val="353919785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a:t>新製品は、市場において優位な位置を占めるために、主要競合製品との比較や価格と価値の比較が必要です。このスライドでは、競合分析に焦点を当て、市場における優位性の要因を探究します。</a:t>
            </a:r>
            <a:endParaRPr kumimoji="1" lang="ja-JP" altLang="en-US"/>
          </a:p>
        </p:txBody>
      </p:sp>
      <p:sp>
        <p:nvSpPr>
          <p:cNvPr id="4" name="スライド番号プレースホルダー 3"/>
          <p:cNvSpPr>
            <a:spLocks noGrp="1"/>
          </p:cNvSpPr>
          <p:nvPr>
            <p:ph type="sldNum" sz="quarter" idx="5"/>
          </p:nvPr>
        </p:nvSpPr>
        <p:spPr/>
        <p:txBody>
          <a:bodyPr/>
          <a:lstStyle/>
          <a:p>
            <a:fld id="{FE3610AE-37C5-4EAB-AFA9-71EF5B5E6082}" type="slidenum">
              <a:rPr kumimoji="1" lang="ja-JP" altLang="en-US" smtClean="0"/>
              <a:t>15</a:t>
            </a:fld>
            <a:endParaRPr kumimoji="1" lang="ja-JP" altLang="en-US"/>
          </a:p>
        </p:txBody>
      </p:sp>
    </p:spTree>
    <p:extLst>
      <p:ext uri="{BB962C8B-B14F-4D97-AF65-F5344CB8AC3E}">
        <p14:creationId xmlns:p14="http://schemas.microsoft.com/office/powerpoint/2010/main" val="40799906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a:t>新製品は、市場においていくつかの主要な競合製品があります。このスライドでは、競合製品の強みと弱みに焦点を当て、新製品との比較を探求します。</a:t>
            </a:r>
            <a:endParaRPr kumimoji="1" lang="ja-JP" altLang="en-US"/>
          </a:p>
        </p:txBody>
      </p:sp>
      <p:sp>
        <p:nvSpPr>
          <p:cNvPr id="4" name="スライド番号プレースホルダー 3"/>
          <p:cNvSpPr>
            <a:spLocks noGrp="1"/>
          </p:cNvSpPr>
          <p:nvPr>
            <p:ph type="sldNum" sz="quarter" idx="5"/>
          </p:nvPr>
        </p:nvSpPr>
        <p:spPr/>
        <p:txBody>
          <a:bodyPr/>
          <a:lstStyle/>
          <a:p>
            <a:fld id="{FE3610AE-37C5-4EAB-AFA9-71EF5B5E6082}" type="slidenum">
              <a:rPr kumimoji="1" lang="ja-JP" altLang="en-US" smtClean="0"/>
              <a:t>16</a:t>
            </a:fld>
            <a:endParaRPr kumimoji="1" lang="ja-JP" altLang="en-US"/>
          </a:p>
        </p:txBody>
      </p:sp>
    </p:spTree>
    <p:extLst>
      <p:ext uri="{BB962C8B-B14F-4D97-AF65-F5344CB8AC3E}">
        <p14:creationId xmlns:p14="http://schemas.microsoft.com/office/powerpoint/2010/main" val="294900253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a:t>価格と価値のバランスは、顧客にとって重要な要素です。このスライドでは、新製品が提供する価値と価格を競合製品と比較し、市場における優位性を探求します。</a:t>
            </a:r>
            <a:endParaRPr kumimoji="1" lang="ja-JP" altLang="en-US"/>
          </a:p>
        </p:txBody>
      </p:sp>
      <p:sp>
        <p:nvSpPr>
          <p:cNvPr id="4" name="スライド番号プレースホルダー 3"/>
          <p:cNvSpPr>
            <a:spLocks noGrp="1"/>
          </p:cNvSpPr>
          <p:nvPr>
            <p:ph type="sldNum" sz="quarter" idx="5"/>
          </p:nvPr>
        </p:nvSpPr>
        <p:spPr/>
        <p:txBody>
          <a:bodyPr/>
          <a:lstStyle/>
          <a:p>
            <a:fld id="{FE3610AE-37C5-4EAB-AFA9-71EF5B5E6082}" type="slidenum">
              <a:rPr kumimoji="1" lang="ja-JP" altLang="en-US" smtClean="0"/>
              <a:t>17</a:t>
            </a:fld>
            <a:endParaRPr kumimoji="1" lang="ja-JP" altLang="en-US"/>
          </a:p>
        </p:txBody>
      </p:sp>
    </p:spTree>
    <p:extLst>
      <p:ext uri="{BB962C8B-B14F-4D97-AF65-F5344CB8AC3E}">
        <p14:creationId xmlns:p14="http://schemas.microsoft.com/office/powerpoint/2010/main" val="159399322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a:t>新製品が市場で成功するためには、価値提供、先進的な技術、顧客エクスペリエンス、そして競合力が必要です。このスライドでは、その要因を探求します。</a:t>
            </a:r>
            <a:endParaRPr kumimoji="1" lang="ja-JP" altLang="en-US"/>
          </a:p>
        </p:txBody>
      </p:sp>
      <p:sp>
        <p:nvSpPr>
          <p:cNvPr id="4" name="スライド番号プレースホルダー 3"/>
          <p:cNvSpPr>
            <a:spLocks noGrp="1"/>
          </p:cNvSpPr>
          <p:nvPr>
            <p:ph type="sldNum" sz="quarter" idx="5"/>
          </p:nvPr>
        </p:nvSpPr>
        <p:spPr/>
        <p:txBody>
          <a:bodyPr/>
          <a:lstStyle/>
          <a:p>
            <a:fld id="{FE3610AE-37C5-4EAB-AFA9-71EF5B5E6082}" type="slidenum">
              <a:rPr kumimoji="1" lang="ja-JP" altLang="en-US" smtClean="0"/>
              <a:t>18</a:t>
            </a:fld>
            <a:endParaRPr kumimoji="1" lang="ja-JP" altLang="en-US"/>
          </a:p>
        </p:txBody>
      </p:sp>
    </p:spTree>
    <p:extLst>
      <p:ext uri="{BB962C8B-B14F-4D97-AF65-F5344CB8AC3E}">
        <p14:creationId xmlns:p14="http://schemas.microsoft.com/office/powerpoint/2010/main" val="84952299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a:t>新製品が市場で成功するためには、適切なマーケティング戦略が必要です。このスライドでは、ターゲット市場と顧客セグメント、プロモーション、広告キャンペーン、販売チャネル、そして流通戦略に焦点を当てて探求します。</a:t>
            </a:r>
            <a:endParaRPr kumimoji="1" lang="ja-JP" altLang="en-US"/>
          </a:p>
        </p:txBody>
      </p:sp>
      <p:sp>
        <p:nvSpPr>
          <p:cNvPr id="4" name="スライド番号プレースホルダー 3"/>
          <p:cNvSpPr>
            <a:spLocks noGrp="1"/>
          </p:cNvSpPr>
          <p:nvPr>
            <p:ph type="sldNum" sz="quarter" idx="5"/>
          </p:nvPr>
        </p:nvSpPr>
        <p:spPr/>
        <p:txBody>
          <a:bodyPr/>
          <a:lstStyle/>
          <a:p>
            <a:fld id="{FE3610AE-37C5-4EAB-AFA9-71EF5B5E6082}" type="slidenum">
              <a:rPr kumimoji="1" lang="ja-JP" altLang="en-US" smtClean="0"/>
              <a:t>19</a:t>
            </a:fld>
            <a:endParaRPr kumimoji="1" lang="ja-JP" altLang="en-US"/>
          </a:p>
        </p:txBody>
      </p:sp>
    </p:spTree>
    <p:extLst>
      <p:ext uri="{BB962C8B-B14F-4D97-AF65-F5344CB8AC3E}">
        <p14:creationId xmlns:p14="http://schemas.microsoft.com/office/powerpoint/2010/main" val="13441419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a:t>まず、新製品の概要を紹介し、その後、技術仕様、デザイン、ユーザーエクスペリエンス、競合分析、マーケティング戦略、そして将来の展望を探求します。</a:t>
            </a:r>
            <a:endParaRPr kumimoji="1" lang="ja-JP" altLang="en-US"/>
          </a:p>
        </p:txBody>
      </p:sp>
      <p:sp>
        <p:nvSpPr>
          <p:cNvPr id="4" name="スライド番号プレースホルダー 3"/>
          <p:cNvSpPr>
            <a:spLocks noGrp="1"/>
          </p:cNvSpPr>
          <p:nvPr>
            <p:ph type="sldNum" sz="quarter" idx="5"/>
          </p:nvPr>
        </p:nvSpPr>
        <p:spPr/>
        <p:txBody>
          <a:bodyPr/>
          <a:lstStyle/>
          <a:p>
            <a:fld id="{FE3610AE-37C5-4EAB-AFA9-71EF5B5E6082}" type="slidenum">
              <a:rPr kumimoji="1" lang="ja-JP" altLang="en-US" smtClean="0"/>
              <a:t>2</a:t>
            </a:fld>
            <a:endParaRPr kumimoji="1" lang="ja-JP" altLang="en-US"/>
          </a:p>
        </p:txBody>
      </p:sp>
    </p:spTree>
    <p:extLst>
      <p:ext uri="{BB962C8B-B14F-4D97-AF65-F5344CB8AC3E}">
        <p14:creationId xmlns:p14="http://schemas.microsoft.com/office/powerpoint/2010/main" val="325065695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a:t>ターゲット市場と顧客セグメントを理解することは、製品を販売する上で非常に重要です。このスライドでは、新製品のターゲット市場と顧客セグメントを紹介します。</a:t>
            </a:r>
            <a:endParaRPr kumimoji="1" lang="ja-JP" altLang="en-US"/>
          </a:p>
        </p:txBody>
      </p:sp>
      <p:sp>
        <p:nvSpPr>
          <p:cNvPr id="4" name="スライド番号プレースホルダー 3"/>
          <p:cNvSpPr>
            <a:spLocks noGrp="1"/>
          </p:cNvSpPr>
          <p:nvPr>
            <p:ph type="sldNum" sz="quarter" idx="5"/>
          </p:nvPr>
        </p:nvSpPr>
        <p:spPr/>
        <p:txBody>
          <a:bodyPr/>
          <a:lstStyle/>
          <a:p>
            <a:fld id="{FE3610AE-37C5-4EAB-AFA9-71EF5B5E6082}" type="slidenum">
              <a:rPr kumimoji="1" lang="ja-JP" altLang="en-US" smtClean="0"/>
              <a:t>20</a:t>
            </a:fld>
            <a:endParaRPr kumimoji="1" lang="ja-JP" altLang="en-US"/>
          </a:p>
        </p:txBody>
      </p:sp>
    </p:spTree>
    <p:extLst>
      <p:ext uri="{BB962C8B-B14F-4D97-AF65-F5344CB8AC3E}">
        <p14:creationId xmlns:p14="http://schemas.microsoft.com/office/powerpoint/2010/main" val="349261493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a:t>適切なプロモーションと広告キャンペーンは、新製品を市場に浸透させるために必要です。このスライドでは、プロモーションと広告キャンペーンの戦略を探求します。</a:t>
            </a:r>
            <a:endParaRPr kumimoji="1" lang="ja-JP" altLang="en-US"/>
          </a:p>
        </p:txBody>
      </p:sp>
      <p:sp>
        <p:nvSpPr>
          <p:cNvPr id="4" name="スライド番号プレースホルダー 3"/>
          <p:cNvSpPr>
            <a:spLocks noGrp="1"/>
          </p:cNvSpPr>
          <p:nvPr>
            <p:ph type="sldNum" sz="quarter" idx="5"/>
          </p:nvPr>
        </p:nvSpPr>
        <p:spPr/>
        <p:txBody>
          <a:bodyPr/>
          <a:lstStyle/>
          <a:p>
            <a:fld id="{FE3610AE-37C5-4EAB-AFA9-71EF5B5E6082}" type="slidenum">
              <a:rPr kumimoji="1" lang="ja-JP" altLang="en-US" smtClean="0"/>
              <a:t>21</a:t>
            </a:fld>
            <a:endParaRPr kumimoji="1" lang="ja-JP" altLang="en-US"/>
          </a:p>
        </p:txBody>
      </p:sp>
    </p:spTree>
    <p:extLst>
      <p:ext uri="{BB962C8B-B14F-4D97-AF65-F5344CB8AC3E}">
        <p14:creationId xmlns:p14="http://schemas.microsoft.com/office/powerpoint/2010/main" val="26694546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a:t>販売チャネルと流通戦略は、製品を消費者に届ける上で重要な役割を果たします。このスライドでは、販売チャネルと流通戦略の詳細を探索します。</a:t>
            </a:r>
            <a:endParaRPr kumimoji="1" lang="ja-JP" altLang="en-US"/>
          </a:p>
        </p:txBody>
      </p:sp>
      <p:sp>
        <p:nvSpPr>
          <p:cNvPr id="4" name="スライド番号プレースホルダー 3"/>
          <p:cNvSpPr>
            <a:spLocks noGrp="1"/>
          </p:cNvSpPr>
          <p:nvPr>
            <p:ph type="sldNum" sz="quarter" idx="5"/>
          </p:nvPr>
        </p:nvSpPr>
        <p:spPr/>
        <p:txBody>
          <a:bodyPr/>
          <a:lstStyle/>
          <a:p>
            <a:fld id="{FE3610AE-37C5-4EAB-AFA9-71EF5B5E6082}" type="slidenum">
              <a:rPr kumimoji="1" lang="ja-JP" altLang="en-US" smtClean="0"/>
              <a:t>22</a:t>
            </a:fld>
            <a:endParaRPr kumimoji="1" lang="ja-JP" altLang="en-US"/>
          </a:p>
        </p:txBody>
      </p:sp>
    </p:spTree>
    <p:extLst>
      <p:ext uri="{BB962C8B-B14F-4D97-AF65-F5344CB8AC3E}">
        <p14:creationId xmlns:p14="http://schemas.microsoft.com/office/powerpoint/2010/main" val="220917712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a:t>新製品は、顧客のフィードバックや技術の進歩に合わせて常に進化する必要があります。このスライドでは、継続的な技術アップデート、顧客フィードバックの活用、そして次世代モデルの計画に焦点を当てます。</a:t>
            </a:r>
            <a:endParaRPr kumimoji="1" lang="ja-JP" altLang="en-US"/>
          </a:p>
        </p:txBody>
      </p:sp>
      <p:sp>
        <p:nvSpPr>
          <p:cNvPr id="4" name="スライド番号プレースホルダー 3"/>
          <p:cNvSpPr>
            <a:spLocks noGrp="1"/>
          </p:cNvSpPr>
          <p:nvPr>
            <p:ph type="sldNum" sz="quarter" idx="5"/>
          </p:nvPr>
        </p:nvSpPr>
        <p:spPr/>
        <p:txBody>
          <a:bodyPr/>
          <a:lstStyle/>
          <a:p>
            <a:fld id="{FE3610AE-37C5-4EAB-AFA9-71EF5B5E6082}" type="slidenum">
              <a:rPr kumimoji="1" lang="ja-JP" altLang="en-US" smtClean="0"/>
              <a:t>23</a:t>
            </a:fld>
            <a:endParaRPr kumimoji="1" lang="ja-JP" altLang="en-US"/>
          </a:p>
        </p:txBody>
      </p:sp>
    </p:spTree>
    <p:extLst>
      <p:ext uri="{BB962C8B-B14F-4D97-AF65-F5344CB8AC3E}">
        <p14:creationId xmlns:p14="http://schemas.microsoft.com/office/powerpoint/2010/main" val="261440647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a:t>新製品は、常に最新の技術を追求する必要があります。このスライドでは、アップデートの計画と技術進歩に焦点を当てます。</a:t>
            </a:r>
            <a:endParaRPr kumimoji="1" lang="ja-JP" altLang="en-US"/>
          </a:p>
        </p:txBody>
      </p:sp>
      <p:sp>
        <p:nvSpPr>
          <p:cNvPr id="4" name="スライド番号プレースホルダー 3"/>
          <p:cNvSpPr>
            <a:spLocks noGrp="1"/>
          </p:cNvSpPr>
          <p:nvPr>
            <p:ph type="sldNum" sz="quarter" idx="5"/>
          </p:nvPr>
        </p:nvSpPr>
        <p:spPr/>
        <p:txBody>
          <a:bodyPr/>
          <a:lstStyle/>
          <a:p>
            <a:fld id="{FE3610AE-37C5-4EAB-AFA9-71EF5B5E6082}" type="slidenum">
              <a:rPr kumimoji="1" lang="ja-JP" altLang="en-US" smtClean="0"/>
              <a:t>24</a:t>
            </a:fld>
            <a:endParaRPr kumimoji="1" lang="ja-JP" altLang="en-US"/>
          </a:p>
        </p:txBody>
      </p:sp>
    </p:spTree>
    <p:extLst>
      <p:ext uri="{BB962C8B-B14F-4D97-AF65-F5344CB8AC3E}">
        <p14:creationId xmlns:p14="http://schemas.microsoft.com/office/powerpoint/2010/main" val="311763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a:t>顧客フィードバックは、新製品を改善するための重要な情報源です。このスライドでは、ユーザーフィードバックを集め、新製品の改善に役立てる方法を探求します。</a:t>
            </a:r>
            <a:endParaRPr kumimoji="1" lang="ja-JP" altLang="en-US"/>
          </a:p>
        </p:txBody>
      </p:sp>
      <p:sp>
        <p:nvSpPr>
          <p:cNvPr id="4" name="スライド番号プレースホルダー 3"/>
          <p:cNvSpPr>
            <a:spLocks noGrp="1"/>
          </p:cNvSpPr>
          <p:nvPr>
            <p:ph type="sldNum" sz="quarter" idx="5"/>
          </p:nvPr>
        </p:nvSpPr>
        <p:spPr/>
        <p:txBody>
          <a:bodyPr/>
          <a:lstStyle/>
          <a:p>
            <a:fld id="{FE3610AE-37C5-4EAB-AFA9-71EF5B5E6082}" type="slidenum">
              <a:rPr kumimoji="1" lang="ja-JP" altLang="en-US" smtClean="0"/>
              <a:t>25</a:t>
            </a:fld>
            <a:endParaRPr kumimoji="1" lang="ja-JP" altLang="en-US"/>
          </a:p>
        </p:txBody>
      </p:sp>
    </p:spTree>
    <p:extLst>
      <p:ext uri="{BB962C8B-B14F-4D97-AF65-F5344CB8AC3E}">
        <p14:creationId xmlns:p14="http://schemas.microsoft.com/office/powerpoint/2010/main" val="249421276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a:t>新製品の成功は、次世代モデルの計画にも依存します。このスライドでは、次世代モデルの開発計画に焦点を当てます。</a:t>
            </a:r>
            <a:endParaRPr kumimoji="1" lang="ja-JP" altLang="en-US"/>
          </a:p>
        </p:txBody>
      </p:sp>
      <p:sp>
        <p:nvSpPr>
          <p:cNvPr id="4" name="スライド番号プレースホルダー 3"/>
          <p:cNvSpPr>
            <a:spLocks noGrp="1"/>
          </p:cNvSpPr>
          <p:nvPr>
            <p:ph type="sldNum" sz="quarter" idx="5"/>
          </p:nvPr>
        </p:nvSpPr>
        <p:spPr/>
        <p:txBody>
          <a:bodyPr/>
          <a:lstStyle/>
          <a:p>
            <a:fld id="{FE3610AE-37C5-4EAB-AFA9-71EF5B5E6082}" type="slidenum">
              <a:rPr kumimoji="1" lang="ja-JP" altLang="en-US" smtClean="0"/>
              <a:t>26</a:t>
            </a:fld>
            <a:endParaRPr kumimoji="1" lang="ja-JP" altLang="en-US"/>
          </a:p>
        </p:txBody>
      </p:sp>
    </p:spTree>
    <p:extLst>
      <p:ext uri="{BB962C8B-B14F-4D97-AF65-F5344CB8AC3E}">
        <p14:creationId xmlns:p14="http://schemas.microsoft.com/office/powerpoint/2010/main" val="25921169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a:t>新製品は、高品質な音質、長時間のバッテリー寿命、快適な装着感、そして先進的な機能を備えたワイヤレスイヤホンです。この製品は市場において優位な位置を占め、多くの顧客に魅力を与えることが期待されています。</a:t>
            </a:r>
            <a:endParaRPr kumimoji="1" lang="ja-JP" altLang="en-US"/>
          </a:p>
        </p:txBody>
      </p:sp>
      <p:sp>
        <p:nvSpPr>
          <p:cNvPr id="4" name="スライド番号プレースホルダー 3"/>
          <p:cNvSpPr>
            <a:spLocks noGrp="1"/>
          </p:cNvSpPr>
          <p:nvPr>
            <p:ph type="sldNum" sz="quarter" idx="5"/>
          </p:nvPr>
        </p:nvSpPr>
        <p:spPr/>
        <p:txBody>
          <a:bodyPr/>
          <a:lstStyle/>
          <a:p>
            <a:fld id="{FE3610AE-37C5-4EAB-AFA9-71EF5B5E6082}" type="slidenum">
              <a:rPr kumimoji="1" lang="ja-JP" altLang="en-US" smtClean="0"/>
              <a:t>3</a:t>
            </a:fld>
            <a:endParaRPr kumimoji="1" lang="ja-JP" altLang="en-US"/>
          </a:p>
        </p:txBody>
      </p:sp>
    </p:spTree>
    <p:extLst>
      <p:ext uri="{BB962C8B-B14F-4D97-AF65-F5344CB8AC3E}">
        <p14:creationId xmlns:p14="http://schemas.microsoft.com/office/powerpoint/2010/main" val="21229354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a:t>新製品は、より優れたオーディオ体験を提供するために設計されたワイヤレスイヤホンです。製品名は、その革新性と高品質を表しています。</a:t>
            </a:r>
            <a:endParaRPr kumimoji="1" lang="ja-JP" altLang="en-US"/>
          </a:p>
        </p:txBody>
      </p:sp>
      <p:sp>
        <p:nvSpPr>
          <p:cNvPr id="4" name="スライド番号プレースホルダー 3"/>
          <p:cNvSpPr>
            <a:spLocks noGrp="1"/>
          </p:cNvSpPr>
          <p:nvPr>
            <p:ph type="sldNum" sz="quarter" idx="5"/>
          </p:nvPr>
        </p:nvSpPr>
        <p:spPr/>
        <p:txBody>
          <a:bodyPr/>
          <a:lstStyle/>
          <a:p>
            <a:fld id="{FE3610AE-37C5-4EAB-AFA9-71EF5B5E6082}" type="slidenum">
              <a:rPr kumimoji="1" lang="ja-JP" altLang="en-US" smtClean="0"/>
              <a:t>4</a:t>
            </a:fld>
            <a:endParaRPr kumimoji="1" lang="ja-JP" altLang="en-US"/>
          </a:p>
        </p:txBody>
      </p:sp>
    </p:spTree>
    <p:extLst>
      <p:ext uri="{BB962C8B-B14F-4D97-AF65-F5344CB8AC3E}">
        <p14:creationId xmlns:p14="http://schemas.microsoft.com/office/powerpoint/2010/main" val="4524337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a:t>新製品は、音質の向上、バッテリー寿命の延長、快適な装着感の提供、そして先進的な機能の導入など、多数の主要な機能と特徴を備えています。このスライドでは、それらの詳細を探求します。</a:t>
            </a:r>
            <a:endParaRPr kumimoji="1" lang="ja-JP" altLang="en-US"/>
          </a:p>
        </p:txBody>
      </p:sp>
      <p:sp>
        <p:nvSpPr>
          <p:cNvPr id="4" name="スライド番号プレースホルダー 3"/>
          <p:cNvSpPr>
            <a:spLocks noGrp="1"/>
          </p:cNvSpPr>
          <p:nvPr>
            <p:ph type="sldNum" sz="quarter" idx="5"/>
          </p:nvPr>
        </p:nvSpPr>
        <p:spPr/>
        <p:txBody>
          <a:bodyPr/>
          <a:lstStyle/>
          <a:p>
            <a:fld id="{FE3610AE-37C5-4EAB-AFA9-71EF5B5E6082}" type="slidenum">
              <a:rPr kumimoji="1" lang="ja-JP" altLang="en-US" smtClean="0"/>
              <a:t>5</a:t>
            </a:fld>
            <a:endParaRPr kumimoji="1" lang="ja-JP" altLang="en-US"/>
          </a:p>
        </p:txBody>
      </p:sp>
    </p:spTree>
    <p:extLst>
      <p:ext uri="{BB962C8B-B14F-4D97-AF65-F5344CB8AC3E}">
        <p14:creationId xmlns:p14="http://schemas.microsoft.com/office/powerpoint/2010/main" val="24435434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a:t>新製品は、高品質な音質、先進的な機能、そして洗練されたデザインを備えたワイヤレスイヤホン市場において、優位な位置を占めています。このスライドでは、市場分析と競合分析を使用して、市場における位置付けを探求します。</a:t>
            </a:r>
            <a:endParaRPr kumimoji="1" lang="ja-JP" altLang="en-US"/>
          </a:p>
        </p:txBody>
      </p:sp>
      <p:sp>
        <p:nvSpPr>
          <p:cNvPr id="4" name="スライド番号プレースホルダー 3"/>
          <p:cNvSpPr>
            <a:spLocks noGrp="1"/>
          </p:cNvSpPr>
          <p:nvPr>
            <p:ph type="sldNum" sz="quarter" idx="5"/>
          </p:nvPr>
        </p:nvSpPr>
        <p:spPr/>
        <p:txBody>
          <a:bodyPr/>
          <a:lstStyle/>
          <a:p>
            <a:fld id="{FE3610AE-37C5-4EAB-AFA9-71EF5B5E6082}" type="slidenum">
              <a:rPr kumimoji="1" lang="ja-JP" altLang="en-US" smtClean="0"/>
              <a:t>6</a:t>
            </a:fld>
            <a:endParaRPr kumimoji="1" lang="ja-JP" altLang="en-US"/>
          </a:p>
        </p:txBody>
      </p:sp>
    </p:spTree>
    <p:extLst>
      <p:ext uri="{BB962C8B-B14F-4D97-AF65-F5344CB8AC3E}">
        <p14:creationId xmlns:p14="http://schemas.microsoft.com/office/powerpoint/2010/main" val="14601679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a:t>新製品は、音質、バッテリー寿命、エルゴノミクス、そしてデザイン美学の面で優れた技術を搭載しています。このスライドでは、その詳細を探求します。</a:t>
            </a:r>
            <a:endParaRPr kumimoji="1" lang="ja-JP" altLang="en-US"/>
          </a:p>
        </p:txBody>
      </p:sp>
      <p:sp>
        <p:nvSpPr>
          <p:cNvPr id="4" name="スライド番号プレースホルダー 3"/>
          <p:cNvSpPr>
            <a:spLocks noGrp="1"/>
          </p:cNvSpPr>
          <p:nvPr>
            <p:ph type="sldNum" sz="quarter" idx="5"/>
          </p:nvPr>
        </p:nvSpPr>
        <p:spPr/>
        <p:txBody>
          <a:bodyPr/>
          <a:lstStyle/>
          <a:p>
            <a:fld id="{FE3610AE-37C5-4EAB-AFA9-71EF5B5E6082}" type="slidenum">
              <a:rPr kumimoji="1" lang="ja-JP" altLang="en-US" smtClean="0"/>
              <a:t>7</a:t>
            </a:fld>
            <a:endParaRPr kumimoji="1" lang="ja-JP" altLang="en-US"/>
          </a:p>
        </p:txBody>
      </p:sp>
    </p:spTree>
    <p:extLst>
      <p:ext uri="{BB962C8B-B14F-4D97-AF65-F5344CB8AC3E}">
        <p14:creationId xmlns:p14="http://schemas.microsoft.com/office/powerpoint/2010/main" val="33908533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a:t>新製品は、高品質な音質を提供するために、最先端のオーディオ技術を採用しています。このスライドでは、音質とオーディオ技術の詳細を掘り下げます。</a:t>
            </a:r>
            <a:endParaRPr kumimoji="1" lang="ja-JP" altLang="en-US"/>
          </a:p>
        </p:txBody>
      </p:sp>
      <p:sp>
        <p:nvSpPr>
          <p:cNvPr id="4" name="スライド番号プレースホルダー 3"/>
          <p:cNvSpPr>
            <a:spLocks noGrp="1"/>
          </p:cNvSpPr>
          <p:nvPr>
            <p:ph type="sldNum" sz="quarter" idx="5"/>
          </p:nvPr>
        </p:nvSpPr>
        <p:spPr/>
        <p:txBody>
          <a:bodyPr/>
          <a:lstStyle/>
          <a:p>
            <a:fld id="{FE3610AE-37C5-4EAB-AFA9-71EF5B5E6082}" type="slidenum">
              <a:rPr kumimoji="1" lang="ja-JP" altLang="en-US" smtClean="0"/>
              <a:t>8</a:t>
            </a:fld>
            <a:endParaRPr kumimoji="1" lang="ja-JP" altLang="en-US"/>
          </a:p>
        </p:txBody>
      </p:sp>
    </p:spTree>
    <p:extLst>
      <p:ext uri="{BB962C8B-B14F-4D97-AF65-F5344CB8AC3E}">
        <p14:creationId xmlns:p14="http://schemas.microsoft.com/office/powerpoint/2010/main" val="40128853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a:t>新製品は、長時間のバッテリー寿命と簡単な充電機能を提供します。このスライドでは、バッテリー寿命と充電機能の詳細を探求します。</a:t>
            </a:r>
            <a:endParaRPr kumimoji="1" lang="ja-JP" altLang="en-US"/>
          </a:p>
        </p:txBody>
      </p:sp>
      <p:sp>
        <p:nvSpPr>
          <p:cNvPr id="4" name="スライド番号プレースホルダー 3"/>
          <p:cNvSpPr>
            <a:spLocks noGrp="1"/>
          </p:cNvSpPr>
          <p:nvPr>
            <p:ph type="sldNum" sz="quarter" idx="5"/>
          </p:nvPr>
        </p:nvSpPr>
        <p:spPr/>
        <p:txBody>
          <a:bodyPr/>
          <a:lstStyle/>
          <a:p>
            <a:fld id="{FE3610AE-37C5-4EAB-AFA9-71EF5B5E6082}" type="slidenum">
              <a:rPr kumimoji="1" lang="ja-JP" altLang="en-US" smtClean="0"/>
              <a:t>9</a:t>
            </a:fld>
            <a:endParaRPr kumimoji="1" lang="ja-JP" altLang="en-US"/>
          </a:p>
        </p:txBody>
      </p:sp>
    </p:spTree>
    <p:extLst>
      <p:ext uri="{BB962C8B-B14F-4D97-AF65-F5344CB8AC3E}">
        <p14:creationId xmlns:p14="http://schemas.microsoft.com/office/powerpoint/2010/main" val="34500626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45610A-17B4-4656-93CF-E1D9982860F7}"/>
              </a:ext>
            </a:extLst>
          </p:cNvPr>
          <p:cNvSpPr>
            <a:spLocks noGrp="1"/>
          </p:cNvSpPr>
          <p:nvPr>
            <p:ph type="ctrTitle"/>
          </p:nvPr>
        </p:nvSpPr>
        <p:spPr>
          <a:xfrm>
            <a:off x="640080" y="1371599"/>
            <a:ext cx="6675120" cy="2951825"/>
          </a:xfrm>
        </p:spPr>
        <p:txBody>
          <a:bodyPr anchor="t">
            <a:normAutofit/>
          </a:bodyPr>
          <a:lstStyle>
            <a:lvl1pPr algn="l">
              <a:defRPr sz="54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A451C80B-DFD6-415B-BA5B-E56E510CD12B}"/>
              </a:ext>
            </a:extLst>
          </p:cNvPr>
          <p:cNvSpPr>
            <a:spLocks noGrp="1"/>
          </p:cNvSpPr>
          <p:nvPr>
            <p:ph type="subTitle" idx="1"/>
          </p:nvPr>
        </p:nvSpPr>
        <p:spPr>
          <a:xfrm>
            <a:off x="640080" y="4584879"/>
            <a:ext cx="6675120" cy="1287887"/>
          </a:xfrm>
        </p:spPr>
        <p:txBody>
          <a:bodyPr anchor="b">
            <a:normAutofit/>
          </a:bodyPr>
          <a:lstStyle>
            <a:lvl1pPr marL="0" indent="0" algn="l">
              <a:lnSpc>
                <a:spcPct val="130000"/>
              </a:lnSpc>
              <a:buNone/>
              <a:defRPr sz="1800" b="1" cap="all" spc="300" baseline="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67A2065B-06FF-4991-9F8A-4BE25457B479}"/>
              </a:ext>
            </a:extLst>
          </p:cNvPr>
          <p:cNvSpPr>
            <a:spLocks noGrp="1"/>
          </p:cNvSpPr>
          <p:nvPr>
            <p:ph type="dt" sz="half" idx="10"/>
          </p:nvPr>
        </p:nvSpPr>
        <p:spPr/>
        <p:txBody>
          <a:bodyPr/>
          <a:lstStyle/>
          <a:p>
            <a:fld id="{6444479B-705B-4489-957E-7E8A228BDFA0}" type="datetime1">
              <a:rPr lang="en-US" smtClean="0"/>
              <a:t>11/6/2024</a:t>
            </a:fld>
            <a:endParaRPr lang="en-US"/>
          </a:p>
        </p:txBody>
      </p:sp>
      <p:sp>
        <p:nvSpPr>
          <p:cNvPr id="5" name="Footer Placeholder 4">
            <a:extLst>
              <a:ext uri="{FF2B5EF4-FFF2-40B4-BE49-F238E27FC236}">
                <a16:creationId xmlns:a16="http://schemas.microsoft.com/office/drawing/2014/main" id="{B20DF2FA-C604-45D8-A633-11D3742EC141}"/>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02EE5DA9-2D04-4850-AB9F-BD353816504A}"/>
              </a:ext>
            </a:extLst>
          </p:cNvPr>
          <p:cNvSpPr>
            <a:spLocks noGrp="1"/>
          </p:cNvSpPr>
          <p:nvPr>
            <p:ph type="sldNum" sz="quarter" idx="12"/>
          </p:nvPr>
        </p:nvSpPr>
        <p:spPr/>
        <p:txBody>
          <a:bodyPr/>
          <a:lstStyle/>
          <a:p>
            <a:fld id="{70C12960-6E85-460F-B6E3-5B82CB31AF3D}" type="slidenum">
              <a:rPr lang="en-US" smtClean="0"/>
              <a:t>‹#›</a:t>
            </a:fld>
            <a:endParaRPr lang="en-US"/>
          </a:p>
        </p:txBody>
      </p:sp>
    </p:spTree>
    <p:extLst>
      <p:ext uri="{BB962C8B-B14F-4D97-AF65-F5344CB8AC3E}">
        <p14:creationId xmlns:p14="http://schemas.microsoft.com/office/powerpoint/2010/main" val="40777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E4BB7-3F30-4C31-9BB2-8EC24FC0A1D6}"/>
              </a:ext>
            </a:extLst>
          </p:cNvPr>
          <p:cNvSpPr>
            <a:spLocks noGrp="1"/>
          </p:cNvSpPr>
          <p:nvPr>
            <p:ph type="title"/>
          </p:nvPr>
        </p:nvSpPr>
        <p:spPr/>
        <p:txBody>
          <a:bodyPr/>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1ECF4134-70F5-4EE6-88BE-49D129630CD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C19EABC7-C044-44DE-B303-55A0581DA1E8}"/>
              </a:ext>
            </a:extLst>
          </p:cNvPr>
          <p:cNvSpPr>
            <a:spLocks noGrp="1"/>
          </p:cNvSpPr>
          <p:nvPr>
            <p:ph type="dt" sz="half" idx="10"/>
          </p:nvPr>
        </p:nvSpPr>
        <p:spPr/>
        <p:txBody>
          <a:bodyPr/>
          <a:lstStyle/>
          <a:p>
            <a:fld id="{C07B66AD-7C08-490A-ADA4-B47E10FB2407}" type="datetime1">
              <a:rPr lang="en-US" smtClean="0"/>
              <a:t>11/6/2024</a:t>
            </a:fld>
            <a:endParaRPr lang="en-US"/>
          </a:p>
        </p:txBody>
      </p:sp>
      <p:sp>
        <p:nvSpPr>
          <p:cNvPr id="5" name="Footer Placeholder 4">
            <a:extLst>
              <a:ext uri="{FF2B5EF4-FFF2-40B4-BE49-F238E27FC236}">
                <a16:creationId xmlns:a16="http://schemas.microsoft.com/office/drawing/2014/main" id="{4D4A63E1-5BC5-402E-9916-BAB84BCF0BB2}"/>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0A2EF915-AF64-4ECC-8B1A-B7E6A89B7917}"/>
              </a:ext>
            </a:extLst>
          </p:cNvPr>
          <p:cNvSpPr>
            <a:spLocks noGrp="1"/>
          </p:cNvSpPr>
          <p:nvPr>
            <p:ph type="sldNum" sz="quarter" idx="12"/>
          </p:nvPr>
        </p:nvSpPr>
        <p:spPr/>
        <p:txBody>
          <a:bodyPr/>
          <a:lstStyle/>
          <a:p>
            <a:fld id="{70C12960-6E85-460F-B6E3-5B82CB31AF3D}" type="slidenum">
              <a:rPr lang="en-US" smtClean="0"/>
              <a:t>‹#›</a:t>
            </a:fld>
            <a:endParaRPr lang="en-US"/>
          </a:p>
        </p:txBody>
      </p:sp>
    </p:spTree>
    <p:extLst>
      <p:ext uri="{BB962C8B-B14F-4D97-AF65-F5344CB8AC3E}">
        <p14:creationId xmlns:p14="http://schemas.microsoft.com/office/powerpoint/2010/main" val="11264887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31CB3635-47E1-90D8-B693-DA85A66B3831}"/>
              </a:ext>
            </a:extLst>
          </p:cNvPr>
          <p:cNvSpPr/>
          <p:nvPr/>
        </p:nvSpPr>
        <p:spPr>
          <a:xfrm>
            <a:off x="0" y="0"/>
            <a:ext cx="12192000" cy="6858000"/>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a:extLst>
              <a:ext uri="{FF2B5EF4-FFF2-40B4-BE49-F238E27FC236}">
                <a16:creationId xmlns:a16="http://schemas.microsoft.com/office/drawing/2014/main" id="{6EB09414-2AA1-4D8E-A00A-C092FBC92D91}"/>
              </a:ext>
            </a:extLst>
          </p:cNvPr>
          <p:cNvSpPr>
            <a:spLocks noGrp="1"/>
          </p:cNvSpPr>
          <p:nvPr>
            <p:ph type="title" orient="vert"/>
          </p:nvPr>
        </p:nvSpPr>
        <p:spPr>
          <a:xfrm>
            <a:off x="9209219" y="640079"/>
            <a:ext cx="1811773" cy="5536884"/>
          </a:xfrm>
        </p:spPr>
        <p:txBody>
          <a:bodyPr vert="eaVert"/>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D42C3A78-37C5-46D0-9DF4-CB78AF883C2C}"/>
              </a:ext>
            </a:extLst>
          </p:cNvPr>
          <p:cNvSpPr>
            <a:spLocks noGrp="1"/>
          </p:cNvSpPr>
          <p:nvPr>
            <p:ph type="body" orient="vert" idx="1"/>
          </p:nvPr>
        </p:nvSpPr>
        <p:spPr>
          <a:xfrm>
            <a:off x="640080" y="640080"/>
            <a:ext cx="8412422" cy="553688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49D8705E-925D-4F57-8268-107CE3CF4C45}"/>
              </a:ext>
            </a:extLst>
          </p:cNvPr>
          <p:cNvSpPr>
            <a:spLocks noGrp="1"/>
          </p:cNvSpPr>
          <p:nvPr>
            <p:ph type="dt" sz="half" idx="10"/>
          </p:nvPr>
        </p:nvSpPr>
        <p:spPr/>
        <p:txBody>
          <a:bodyPr/>
          <a:lstStyle/>
          <a:p>
            <a:fld id="{05B95027-4255-49E7-9841-CD21BCC99996}" type="datetime1">
              <a:rPr lang="en-US" smtClean="0"/>
              <a:t>11/6/2024</a:t>
            </a:fld>
            <a:endParaRPr lang="en-US"/>
          </a:p>
        </p:txBody>
      </p:sp>
      <p:sp>
        <p:nvSpPr>
          <p:cNvPr id="5" name="Footer Placeholder 4">
            <a:extLst>
              <a:ext uri="{FF2B5EF4-FFF2-40B4-BE49-F238E27FC236}">
                <a16:creationId xmlns:a16="http://schemas.microsoft.com/office/drawing/2014/main" id="{50FE207E-070D-4EC8-A44C-21F1815FDAA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715D01D1-C266-4161-A820-C084B980131C}"/>
              </a:ext>
            </a:extLst>
          </p:cNvPr>
          <p:cNvSpPr>
            <a:spLocks noGrp="1"/>
          </p:cNvSpPr>
          <p:nvPr>
            <p:ph type="sldNum" sz="quarter" idx="12"/>
          </p:nvPr>
        </p:nvSpPr>
        <p:spPr/>
        <p:txBody>
          <a:bodyPr/>
          <a:lstStyle/>
          <a:p>
            <a:fld id="{70C12960-6E85-460F-B6E3-5B82CB31AF3D}" type="slidenum">
              <a:rPr lang="en-US" smtClean="0"/>
              <a:t>‹#›</a:t>
            </a:fld>
            <a:endParaRPr lang="en-US"/>
          </a:p>
        </p:txBody>
      </p:sp>
      <p:cxnSp>
        <p:nvCxnSpPr>
          <p:cNvPr id="7" name="Straight Connector 6">
            <a:extLst>
              <a:ext uri="{FF2B5EF4-FFF2-40B4-BE49-F238E27FC236}">
                <a16:creationId xmlns:a16="http://schemas.microsoft.com/office/drawing/2014/main" id="{3230604F-219C-2DEE-830E-27274CC2FE19}"/>
              </a:ext>
              <a:ext uri="{C183D7F6-B498-43B3-948B-1728B52AA6E4}">
                <adec:decorative xmlns:adec="http://schemas.microsoft.com/office/drawing/2017/decorative" val="1"/>
              </a:ext>
            </a:extLst>
          </p:cNvPr>
          <p:cNvCxnSpPr>
            <a:cxnSpLocks/>
          </p:cNvCxnSpPr>
          <p:nvPr/>
        </p:nvCxnSpPr>
        <p:spPr>
          <a:xfrm rot="5400000">
            <a:off x="10872154" y="1192438"/>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883603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08B246-6A68-46BE-9DBD-614FA8CF4E26}"/>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03E47706-8D18-4093-A7C1-F30D7543CED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EC7C8FC-AAEA-4AB6-9DB5-2503F58F0E69}"/>
              </a:ext>
            </a:extLst>
          </p:cNvPr>
          <p:cNvSpPr>
            <a:spLocks noGrp="1"/>
          </p:cNvSpPr>
          <p:nvPr>
            <p:ph type="dt" sz="half" idx="10"/>
          </p:nvPr>
        </p:nvSpPr>
        <p:spPr/>
        <p:txBody>
          <a:bodyPr/>
          <a:lstStyle/>
          <a:p>
            <a:fld id="{9F89F774-3FA6-43B8-9241-99959C8FD463}" type="datetime1">
              <a:rPr lang="en-US" smtClean="0"/>
              <a:t>11/6/2024</a:t>
            </a:fld>
            <a:endParaRPr lang="en-US"/>
          </a:p>
        </p:txBody>
      </p:sp>
      <p:sp>
        <p:nvSpPr>
          <p:cNvPr id="5" name="Footer Placeholder 4">
            <a:extLst>
              <a:ext uri="{FF2B5EF4-FFF2-40B4-BE49-F238E27FC236}">
                <a16:creationId xmlns:a16="http://schemas.microsoft.com/office/drawing/2014/main" id="{E8B1616B-3F08-4869-A522-773C38940F66}"/>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3E030CE6-9124-4B3A-A912-AE16B5C34003}"/>
              </a:ext>
            </a:extLst>
          </p:cNvPr>
          <p:cNvSpPr>
            <a:spLocks noGrp="1"/>
          </p:cNvSpPr>
          <p:nvPr>
            <p:ph type="sldNum" sz="quarter" idx="12"/>
          </p:nvPr>
        </p:nvSpPr>
        <p:spPr/>
        <p:txBody>
          <a:bodyPr/>
          <a:lstStyle/>
          <a:p>
            <a:fld id="{70C12960-6E85-460F-B6E3-5B82CB31AF3D}" type="slidenum">
              <a:rPr lang="en-US" smtClean="0"/>
              <a:t>‹#›</a:t>
            </a:fld>
            <a:endParaRPr lang="en-US"/>
          </a:p>
        </p:txBody>
      </p:sp>
    </p:spTree>
    <p:extLst>
      <p:ext uri="{BB962C8B-B14F-4D97-AF65-F5344CB8AC3E}">
        <p14:creationId xmlns:p14="http://schemas.microsoft.com/office/powerpoint/2010/main" val="21566610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71BB59B6-79B9-97F5-AC3B-DF65899D39D8}"/>
              </a:ext>
            </a:extLst>
          </p:cNvPr>
          <p:cNvSpPr/>
          <p:nvPr/>
        </p:nvSpPr>
        <p:spPr>
          <a:xfrm>
            <a:off x="0" y="0"/>
            <a:ext cx="12192000" cy="6858000"/>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6C78885-57B2-4930-BD7D-CBF916EDF1C6}"/>
              </a:ext>
            </a:extLst>
          </p:cNvPr>
          <p:cNvSpPr>
            <a:spLocks noGrp="1"/>
          </p:cNvSpPr>
          <p:nvPr>
            <p:ph type="title"/>
          </p:nvPr>
        </p:nvSpPr>
        <p:spPr>
          <a:xfrm>
            <a:off x="640080" y="1291366"/>
            <a:ext cx="9214884" cy="3159974"/>
          </a:xfrm>
        </p:spPr>
        <p:txBody>
          <a:bodyPr anchor="b">
            <a:normAutofit/>
          </a:bodyPr>
          <a:lstStyle>
            <a:lvl1pPr>
              <a:defRPr sz="54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BE495E4-2F8B-4CC7-88AC-A312067E60D2}"/>
              </a:ext>
            </a:extLst>
          </p:cNvPr>
          <p:cNvSpPr>
            <a:spLocks noGrp="1"/>
          </p:cNvSpPr>
          <p:nvPr>
            <p:ph type="body" idx="1"/>
          </p:nvPr>
        </p:nvSpPr>
        <p:spPr>
          <a:xfrm>
            <a:off x="640080" y="5018567"/>
            <a:ext cx="7907079" cy="1073889"/>
          </a:xfrm>
        </p:spPr>
        <p:txBody>
          <a:bodyPr>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8585CC9-BAD3-4807-90BB-97DA2D6A6BE2}"/>
              </a:ext>
            </a:extLst>
          </p:cNvPr>
          <p:cNvSpPr>
            <a:spLocks noGrp="1"/>
          </p:cNvSpPr>
          <p:nvPr>
            <p:ph type="dt" sz="half" idx="10"/>
          </p:nvPr>
        </p:nvSpPr>
        <p:spPr/>
        <p:txBody>
          <a:bodyPr/>
          <a:lstStyle/>
          <a:p>
            <a:fld id="{F9504452-5DCC-4FE2-A5C9-8A5EF6714D65}" type="datetime1">
              <a:rPr lang="en-US" smtClean="0"/>
              <a:t>11/6/2024</a:t>
            </a:fld>
            <a:endParaRPr lang="en-US"/>
          </a:p>
        </p:txBody>
      </p:sp>
      <p:sp>
        <p:nvSpPr>
          <p:cNvPr id="5" name="Footer Placeholder 4">
            <a:extLst>
              <a:ext uri="{FF2B5EF4-FFF2-40B4-BE49-F238E27FC236}">
                <a16:creationId xmlns:a16="http://schemas.microsoft.com/office/drawing/2014/main" id="{5F108CEF-165F-4D7E-9666-5CD0156B497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FE0EBC3D-3277-4D34-9F67-71040C21E3B3}"/>
              </a:ext>
            </a:extLst>
          </p:cNvPr>
          <p:cNvSpPr>
            <a:spLocks noGrp="1"/>
          </p:cNvSpPr>
          <p:nvPr>
            <p:ph type="sldNum" sz="quarter" idx="12"/>
          </p:nvPr>
        </p:nvSpPr>
        <p:spPr/>
        <p:txBody>
          <a:bodyPr/>
          <a:lstStyle/>
          <a:p>
            <a:fld id="{70C12960-6E85-460F-B6E3-5B82CB31AF3D}" type="slidenum">
              <a:rPr lang="en-US" smtClean="0"/>
              <a:t>‹#›</a:t>
            </a:fld>
            <a:endParaRPr lang="en-US"/>
          </a:p>
        </p:txBody>
      </p:sp>
      <p:cxnSp>
        <p:nvCxnSpPr>
          <p:cNvPr id="7" name="Straight Connector 6">
            <a:extLst>
              <a:ext uri="{FF2B5EF4-FFF2-40B4-BE49-F238E27FC236}">
                <a16:creationId xmlns:a16="http://schemas.microsoft.com/office/drawing/2014/main" id="{FF05EAE5-4812-F718-6D75-9627884180BF}"/>
              </a:ext>
              <a:ext uri="{C183D7F6-B498-43B3-948B-1728B52AA6E4}">
                <adec:decorative xmlns:adec="http://schemas.microsoft.com/office/drawing/2017/decorative" val="1"/>
              </a:ext>
            </a:extLst>
          </p:cNvPr>
          <p:cNvCxnSpPr>
            <a:cxnSpLocks/>
          </p:cNvCxnSpPr>
          <p:nvPr/>
        </p:nvCxnSpPr>
        <p:spPr>
          <a:xfrm>
            <a:off x="716281" y="4715234"/>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316434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B477A4-4D01-45B6-9563-0BF13BA72F7C}"/>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2EE17E00-96AC-45F0-82B2-9F601E9B93C2}"/>
              </a:ext>
            </a:extLst>
          </p:cNvPr>
          <p:cNvSpPr>
            <a:spLocks noGrp="1"/>
          </p:cNvSpPr>
          <p:nvPr>
            <p:ph sz="half" idx="1"/>
          </p:nvPr>
        </p:nvSpPr>
        <p:spPr>
          <a:xfrm>
            <a:off x="640080" y="2633472"/>
            <a:ext cx="5212080" cy="35661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72BA30CD-95C0-427B-A571-A7D8A53278F4}"/>
              </a:ext>
            </a:extLst>
          </p:cNvPr>
          <p:cNvSpPr>
            <a:spLocks noGrp="1"/>
          </p:cNvSpPr>
          <p:nvPr>
            <p:ph sz="half" idx="2"/>
          </p:nvPr>
        </p:nvSpPr>
        <p:spPr>
          <a:xfrm>
            <a:off x="6318928" y="2633472"/>
            <a:ext cx="5212080" cy="35661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86F67CAC-53E4-44AF-BEAC-8FFB96F05A86}"/>
              </a:ext>
            </a:extLst>
          </p:cNvPr>
          <p:cNvSpPr>
            <a:spLocks noGrp="1"/>
          </p:cNvSpPr>
          <p:nvPr>
            <p:ph type="dt" sz="half" idx="10"/>
          </p:nvPr>
        </p:nvSpPr>
        <p:spPr/>
        <p:txBody>
          <a:bodyPr/>
          <a:lstStyle/>
          <a:p>
            <a:fld id="{E579ABC2-0180-4F3A-A895-A85BC724D472}" type="datetime1">
              <a:rPr lang="en-US" smtClean="0"/>
              <a:t>11/6/2024</a:t>
            </a:fld>
            <a:endParaRPr lang="en-US"/>
          </a:p>
        </p:txBody>
      </p:sp>
      <p:sp>
        <p:nvSpPr>
          <p:cNvPr id="6" name="Footer Placeholder 5">
            <a:extLst>
              <a:ext uri="{FF2B5EF4-FFF2-40B4-BE49-F238E27FC236}">
                <a16:creationId xmlns:a16="http://schemas.microsoft.com/office/drawing/2014/main" id="{083D9F3A-E7F0-45E7-AFA8-0D4A669EC16C}"/>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3C5F008B-58BB-45FF-923F-5909DAB49D34}"/>
              </a:ext>
            </a:extLst>
          </p:cNvPr>
          <p:cNvSpPr>
            <a:spLocks noGrp="1"/>
          </p:cNvSpPr>
          <p:nvPr>
            <p:ph type="sldNum" sz="quarter" idx="12"/>
          </p:nvPr>
        </p:nvSpPr>
        <p:spPr/>
        <p:txBody>
          <a:bodyPr/>
          <a:lstStyle/>
          <a:p>
            <a:fld id="{70C12960-6E85-460F-B6E3-5B82CB31AF3D}" type="slidenum">
              <a:rPr lang="en-US" smtClean="0"/>
              <a:t>‹#›</a:t>
            </a:fld>
            <a:endParaRPr lang="en-US"/>
          </a:p>
        </p:txBody>
      </p:sp>
    </p:spTree>
    <p:extLst>
      <p:ext uri="{BB962C8B-B14F-4D97-AF65-F5344CB8AC3E}">
        <p14:creationId xmlns:p14="http://schemas.microsoft.com/office/powerpoint/2010/main" val="38794869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97B549-9E51-42E0-992A-73E775957773}"/>
              </a:ext>
            </a:extLst>
          </p:cNvPr>
          <p:cNvSpPr>
            <a:spLocks noGrp="1"/>
          </p:cNvSpPr>
          <p:nvPr>
            <p:ph type="title"/>
          </p:nvPr>
        </p:nvSpPr>
        <p:spPr>
          <a:xfrm>
            <a:off x="640079" y="1371599"/>
            <a:ext cx="10890929" cy="939753"/>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C81A5FDC-7C4B-45FB-8462-E2CE79919F33}"/>
              </a:ext>
            </a:extLst>
          </p:cNvPr>
          <p:cNvSpPr>
            <a:spLocks noGrp="1"/>
          </p:cNvSpPr>
          <p:nvPr>
            <p:ph type="body" idx="1"/>
          </p:nvPr>
        </p:nvSpPr>
        <p:spPr>
          <a:xfrm>
            <a:off x="640079" y="2311352"/>
            <a:ext cx="5212080" cy="695373"/>
          </a:xfrm>
        </p:spPr>
        <p:txBody>
          <a:bodyPr anchor="b">
            <a:normAutofit/>
          </a:bodyPr>
          <a:lstStyle>
            <a:lvl1pPr marL="0" indent="0">
              <a:buNone/>
              <a:defRPr sz="1800" b="1" cap="all" spc="3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BD8B686-2E92-45B9-A3D7-9DCAA0C50B36}"/>
              </a:ext>
            </a:extLst>
          </p:cNvPr>
          <p:cNvSpPr>
            <a:spLocks noGrp="1"/>
          </p:cNvSpPr>
          <p:nvPr>
            <p:ph sz="half" idx="2"/>
          </p:nvPr>
        </p:nvSpPr>
        <p:spPr>
          <a:xfrm>
            <a:off x="640079" y="3006725"/>
            <a:ext cx="5212080" cy="319125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86ADB526-4A44-47B6-8D14-93202E590AA7}"/>
              </a:ext>
            </a:extLst>
          </p:cNvPr>
          <p:cNvSpPr>
            <a:spLocks noGrp="1"/>
          </p:cNvSpPr>
          <p:nvPr>
            <p:ph type="body" sz="quarter" idx="3"/>
          </p:nvPr>
        </p:nvSpPr>
        <p:spPr>
          <a:xfrm>
            <a:off x="6318928" y="2311352"/>
            <a:ext cx="5212080" cy="695373"/>
          </a:xfrm>
        </p:spPr>
        <p:txBody>
          <a:bodyPr anchor="b">
            <a:normAutofit/>
          </a:bodyPr>
          <a:lstStyle>
            <a:lvl1pPr marL="0" indent="0">
              <a:buNone/>
              <a:defRPr sz="1800" b="1" cap="all" spc="3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74177CA-5C13-4311-BFD3-B98FBD942DA5}"/>
              </a:ext>
            </a:extLst>
          </p:cNvPr>
          <p:cNvSpPr>
            <a:spLocks noGrp="1"/>
          </p:cNvSpPr>
          <p:nvPr>
            <p:ph sz="quarter" idx="4"/>
          </p:nvPr>
        </p:nvSpPr>
        <p:spPr>
          <a:xfrm>
            <a:off x="6318928" y="3006725"/>
            <a:ext cx="5212080" cy="319125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DEA255A-4CB5-40CA-B756-1AA5E27C20BF}"/>
              </a:ext>
            </a:extLst>
          </p:cNvPr>
          <p:cNvSpPr>
            <a:spLocks noGrp="1"/>
          </p:cNvSpPr>
          <p:nvPr>
            <p:ph type="dt" sz="half" idx="10"/>
          </p:nvPr>
        </p:nvSpPr>
        <p:spPr/>
        <p:txBody>
          <a:bodyPr/>
          <a:lstStyle/>
          <a:p>
            <a:fld id="{6AEEA9BA-4E8F-439E-BEA4-91FBA01E3F5F}" type="datetime1">
              <a:rPr lang="en-US" smtClean="0"/>
              <a:t>11/6/2024</a:t>
            </a:fld>
            <a:endParaRPr lang="en-US"/>
          </a:p>
        </p:txBody>
      </p:sp>
      <p:sp>
        <p:nvSpPr>
          <p:cNvPr id="8" name="Footer Placeholder 7">
            <a:extLst>
              <a:ext uri="{FF2B5EF4-FFF2-40B4-BE49-F238E27FC236}">
                <a16:creationId xmlns:a16="http://schemas.microsoft.com/office/drawing/2014/main" id="{FF3072C4-10F1-49B8-B0BF-69204EDDCFAE}"/>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4A5ACC97-44C1-4887-909B-E6732D3C1FFE}"/>
              </a:ext>
            </a:extLst>
          </p:cNvPr>
          <p:cNvSpPr>
            <a:spLocks noGrp="1"/>
          </p:cNvSpPr>
          <p:nvPr>
            <p:ph type="sldNum" sz="quarter" idx="12"/>
          </p:nvPr>
        </p:nvSpPr>
        <p:spPr/>
        <p:txBody>
          <a:bodyPr/>
          <a:lstStyle/>
          <a:p>
            <a:fld id="{70C12960-6E85-460F-B6E3-5B82CB31AF3D}" type="slidenum">
              <a:rPr lang="en-US" smtClean="0"/>
              <a:t>‹#›</a:t>
            </a:fld>
            <a:endParaRPr lang="en-US"/>
          </a:p>
        </p:txBody>
      </p:sp>
    </p:spTree>
    <p:extLst>
      <p:ext uri="{BB962C8B-B14F-4D97-AF65-F5344CB8AC3E}">
        <p14:creationId xmlns:p14="http://schemas.microsoft.com/office/powerpoint/2010/main" val="322557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27D313-943A-47E0-8A7A-DFFBCC297AB7}"/>
              </a:ext>
            </a:extLst>
          </p:cNvPr>
          <p:cNvSpPr>
            <a:spLocks noGrp="1"/>
          </p:cNvSpPr>
          <p:nvPr>
            <p:ph type="title"/>
          </p:nvPr>
        </p:nvSpPr>
        <p:spPr/>
        <p:txBody>
          <a:bodyPr/>
          <a:lstStyle/>
          <a:p>
            <a:r>
              <a:rPr lang="en-US"/>
              <a:t>Click to edit Master title style</a:t>
            </a:r>
            <a:endParaRPr lang="en-US" dirty="0"/>
          </a:p>
        </p:txBody>
      </p:sp>
      <p:sp>
        <p:nvSpPr>
          <p:cNvPr id="3" name="Date Placeholder 2">
            <a:extLst>
              <a:ext uri="{FF2B5EF4-FFF2-40B4-BE49-F238E27FC236}">
                <a16:creationId xmlns:a16="http://schemas.microsoft.com/office/drawing/2014/main" id="{23AC25A7-81C8-4AA1-AD9F-C78A451FDE2E}"/>
              </a:ext>
            </a:extLst>
          </p:cNvPr>
          <p:cNvSpPr>
            <a:spLocks noGrp="1"/>
          </p:cNvSpPr>
          <p:nvPr>
            <p:ph type="dt" sz="half" idx="10"/>
          </p:nvPr>
        </p:nvSpPr>
        <p:spPr/>
        <p:txBody>
          <a:bodyPr/>
          <a:lstStyle/>
          <a:p>
            <a:fld id="{BE15BF18-0007-481C-AA29-413124BC3EE7}" type="datetime1">
              <a:rPr lang="en-US" smtClean="0"/>
              <a:t>11/6/2024</a:t>
            </a:fld>
            <a:endParaRPr lang="en-US"/>
          </a:p>
        </p:txBody>
      </p:sp>
      <p:sp>
        <p:nvSpPr>
          <p:cNvPr id="4" name="Footer Placeholder 3">
            <a:extLst>
              <a:ext uri="{FF2B5EF4-FFF2-40B4-BE49-F238E27FC236}">
                <a16:creationId xmlns:a16="http://schemas.microsoft.com/office/drawing/2014/main" id="{6EF54740-6022-46B2-9C55-B60E9651684F}"/>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089497C9-6B5E-46D6-8FE9-0A5E0CF7F95B}"/>
              </a:ext>
            </a:extLst>
          </p:cNvPr>
          <p:cNvSpPr>
            <a:spLocks noGrp="1"/>
          </p:cNvSpPr>
          <p:nvPr>
            <p:ph type="sldNum" sz="quarter" idx="12"/>
          </p:nvPr>
        </p:nvSpPr>
        <p:spPr/>
        <p:txBody>
          <a:bodyPr/>
          <a:lstStyle/>
          <a:p>
            <a:fld id="{70C12960-6E85-460F-B6E3-5B82CB31AF3D}" type="slidenum">
              <a:rPr lang="en-US" smtClean="0"/>
              <a:t>‹#›</a:t>
            </a:fld>
            <a:endParaRPr lang="en-US"/>
          </a:p>
        </p:txBody>
      </p:sp>
    </p:spTree>
    <p:extLst>
      <p:ext uri="{BB962C8B-B14F-4D97-AF65-F5344CB8AC3E}">
        <p14:creationId xmlns:p14="http://schemas.microsoft.com/office/powerpoint/2010/main" val="40603280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useBgFill="1">
        <p:nvSpPr>
          <p:cNvPr id="5" name="Rectangle 4">
            <a:extLst>
              <a:ext uri="{FF2B5EF4-FFF2-40B4-BE49-F238E27FC236}">
                <a16:creationId xmlns:a16="http://schemas.microsoft.com/office/drawing/2014/main" id="{149F9F0F-FB8C-5565-247C-BDCC156B5CAF}"/>
              </a:ext>
            </a:extLst>
          </p:cNvPr>
          <p:cNvSpPr/>
          <p:nvPr/>
        </p:nvSpPr>
        <p:spPr>
          <a:xfrm>
            <a:off x="0" y="0"/>
            <a:ext cx="12192000" cy="6858000"/>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a:extLst>
              <a:ext uri="{FF2B5EF4-FFF2-40B4-BE49-F238E27FC236}">
                <a16:creationId xmlns:a16="http://schemas.microsoft.com/office/drawing/2014/main" id="{92740D3C-270A-401A-810C-2F86BBBB87D4}"/>
              </a:ext>
            </a:extLst>
          </p:cNvPr>
          <p:cNvSpPr>
            <a:spLocks noGrp="1"/>
          </p:cNvSpPr>
          <p:nvPr>
            <p:ph type="dt" sz="half" idx="10"/>
          </p:nvPr>
        </p:nvSpPr>
        <p:spPr/>
        <p:txBody>
          <a:bodyPr/>
          <a:lstStyle/>
          <a:p>
            <a:fld id="{09BE9870-3748-43AD-B547-02A075CB4A1D}" type="datetime1">
              <a:rPr lang="en-US" smtClean="0"/>
              <a:t>11/6/2024</a:t>
            </a:fld>
            <a:endParaRPr lang="en-US"/>
          </a:p>
        </p:txBody>
      </p:sp>
      <p:sp>
        <p:nvSpPr>
          <p:cNvPr id="3" name="Footer Placeholder 2">
            <a:extLst>
              <a:ext uri="{FF2B5EF4-FFF2-40B4-BE49-F238E27FC236}">
                <a16:creationId xmlns:a16="http://schemas.microsoft.com/office/drawing/2014/main" id="{DDCBE9F8-1765-4F36-A4DE-1DB136025AC9}"/>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7790CF9E-A6C6-4873-ADBE-7A2939319E58}"/>
              </a:ext>
            </a:extLst>
          </p:cNvPr>
          <p:cNvSpPr>
            <a:spLocks noGrp="1"/>
          </p:cNvSpPr>
          <p:nvPr>
            <p:ph type="sldNum" sz="quarter" idx="12"/>
          </p:nvPr>
        </p:nvSpPr>
        <p:spPr/>
        <p:txBody>
          <a:bodyPr/>
          <a:lstStyle/>
          <a:p>
            <a:fld id="{70C12960-6E85-460F-B6E3-5B82CB31AF3D}" type="slidenum">
              <a:rPr lang="en-US" smtClean="0"/>
              <a:t>‹#›</a:t>
            </a:fld>
            <a:endParaRPr lang="en-US"/>
          </a:p>
        </p:txBody>
      </p:sp>
    </p:spTree>
    <p:extLst>
      <p:ext uri="{BB962C8B-B14F-4D97-AF65-F5344CB8AC3E}">
        <p14:creationId xmlns:p14="http://schemas.microsoft.com/office/powerpoint/2010/main" val="2665341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08CDF8-00AD-4441-A6D5-9D7A659EB6C0}"/>
              </a:ext>
            </a:extLst>
          </p:cNvPr>
          <p:cNvSpPr>
            <a:spLocks noGrp="1"/>
          </p:cNvSpPr>
          <p:nvPr>
            <p:ph type="title"/>
          </p:nvPr>
        </p:nvSpPr>
        <p:spPr>
          <a:xfrm>
            <a:off x="640080" y="1371600"/>
            <a:ext cx="3859397" cy="1451723"/>
          </a:xfrm>
        </p:spPr>
        <p:txBody>
          <a:bodyPr anchor="t">
            <a:normAutofit/>
          </a:bodyPr>
          <a:lstStyle>
            <a:lvl1pPr>
              <a:defRPr sz="36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28C330AF-CB7E-420A-AE8A-E02E90325885}"/>
              </a:ext>
            </a:extLst>
          </p:cNvPr>
          <p:cNvSpPr>
            <a:spLocks noGrp="1"/>
          </p:cNvSpPr>
          <p:nvPr>
            <p:ph idx="1"/>
          </p:nvPr>
        </p:nvSpPr>
        <p:spPr>
          <a:xfrm>
            <a:off x="4936519" y="1031001"/>
            <a:ext cx="6594490" cy="5166360"/>
          </a:xfrm>
        </p:spPr>
        <p:txBody>
          <a:bodyPr>
            <a:normAutofit/>
          </a:bodyPr>
          <a:lstStyle>
            <a:lvl1pPr>
              <a:defRPr sz="2800"/>
            </a:lvl1pPr>
            <a:lvl2pPr>
              <a:defRPr sz="24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a:extLst>
              <a:ext uri="{FF2B5EF4-FFF2-40B4-BE49-F238E27FC236}">
                <a16:creationId xmlns:a16="http://schemas.microsoft.com/office/drawing/2014/main" id="{F43257AD-2422-4CDA-9C55-700F4B5BF251}"/>
              </a:ext>
            </a:extLst>
          </p:cNvPr>
          <p:cNvSpPr>
            <a:spLocks noGrp="1"/>
          </p:cNvSpPr>
          <p:nvPr>
            <p:ph type="body" sz="half" idx="2"/>
          </p:nvPr>
        </p:nvSpPr>
        <p:spPr>
          <a:xfrm>
            <a:off x="640080" y="2972168"/>
            <a:ext cx="3859397" cy="3226826"/>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51B7454-C1CC-46F2-A6FB-1FE786C48F49}"/>
              </a:ext>
            </a:extLst>
          </p:cNvPr>
          <p:cNvSpPr>
            <a:spLocks noGrp="1"/>
          </p:cNvSpPr>
          <p:nvPr>
            <p:ph type="dt" sz="half" idx="10"/>
          </p:nvPr>
        </p:nvSpPr>
        <p:spPr/>
        <p:txBody>
          <a:bodyPr/>
          <a:lstStyle/>
          <a:p>
            <a:fld id="{558E7897-33C5-4F1A-9307-D068E37F3DC7}" type="datetime1">
              <a:rPr lang="en-US" smtClean="0"/>
              <a:t>11/6/2024</a:t>
            </a:fld>
            <a:endParaRPr lang="en-US"/>
          </a:p>
        </p:txBody>
      </p:sp>
      <p:sp>
        <p:nvSpPr>
          <p:cNvPr id="6" name="Footer Placeholder 5">
            <a:extLst>
              <a:ext uri="{FF2B5EF4-FFF2-40B4-BE49-F238E27FC236}">
                <a16:creationId xmlns:a16="http://schemas.microsoft.com/office/drawing/2014/main" id="{49077DBE-6CC7-421B-AB5E-341E20BD922B}"/>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FD6EAB8F-7526-4CDB-B782-FAD8B3E70B0A}"/>
              </a:ext>
            </a:extLst>
          </p:cNvPr>
          <p:cNvSpPr>
            <a:spLocks noGrp="1"/>
          </p:cNvSpPr>
          <p:nvPr>
            <p:ph type="sldNum" sz="quarter" idx="12"/>
          </p:nvPr>
        </p:nvSpPr>
        <p:spPr/>
        <p:txBody>
          <a:bodyPr/>
          <a:lstStyle/>
          <a:p>
            <a:fld id="{70C12960-6E85-460F-B6E3-5B82CB31AF3D}" type="slidenum">
              <a:rPr lang="en-US" smtClean="0"/>
              <a:t>‹#›</a:t>
            </a:fld>
            <a:endParaRPr lang="en-US"/>
          </a:p>
        </p:txBody>
      </p:sp>
    </p:spTree>
    <p:extLst>
      <p:ext uri="{BB962C8B-B14F-4D97-AF65-F5344CB8AC3E}">
        <p14:creationId xmlns:p14="http://schemas.microsoft.com/office/powerpoint/2010/main" val="4219267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1647F-5A61-44C9-81DC-331C9AE5DDAE}"/>
              </a:ext>
            </a:extLst>
          </p:cNvPr>
          <p:cNvSpPr>
            <a:spLocks noGrp="1"/>
          </p:cNvSpPr>
          <p:nvPr>
            <p:ph type="title"/>
          </p:nvPr>
        </p:nvSpPr>
        <p:spPr>
          <a:xfrm>
            <a:off x="640080" y="1371600"/>
            <a:ext cx="3859397" cy="1451723"/>
          </a:xfrm>
        </p:spPr>
        <p:txBody>
          <a:bodyPr anchor="t">
            <a:normAutofit/>
          </a:bodyPr>
          <a:lstStyle>
            <a:lvl1pPr>
              <a:defRPr sz="3600"/>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31627A0F-F1B8-49BE-A0FF-7FE16E3BDCC1}"/>
              </a:ext>
            </a:extLst>
          </p:cNvPr>
          <p:cNvSpPr>
            <a:spLocks noGrp="1"/>
          </p:cNvSpPr>
          <p:nvPr>
            <p:ph type="pic" idx="1"/>
          </p:nvPr>
        </p:nvSpPr>
        <p:spPr>
          <a:xfrm>
            <a:off x="4937760" y="1033271"/>
            <a:ext cx="6592824" cy="516636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C86D1BD6-1519-4431-9FAF-7D4F4129972C}"/>
              </a:ext>
            </a:extLst>
          </p:cNvPr>
          <p:cNvSpPr>
            <a:spLocks noGrp="1"/>
          </p:cNvSpPr>
          <p:nvPr>
            <p:ph type="body" sz="half" idx="2"/>
          </p:nvPr>
        </p:nvSpPr>
        <p:spPr>
          <a:xfrm>
            <a:off x="640080" y="2972167"/>
            <a:ext cx="3859397" cy="322682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5A587A0-353B-42C2-BA96-B1ADEDF642BE}"/>
              </a:ext>
            </a:extLst>
          </p:cNvPr>
          <p:cNvSpPr>
            <a:spLocks noGrp="1"/>
          </p:cNvSpPr>
          <p:nvPr>
            <p:ph type="dt" sz="half" idx="10"/>
          </p:nvPr>
        </p:nvSpPr>
        <p:spPr/>
        <p:txBody>
          <a:bodyPr/>
          <a:lstStyle/>
          <a:p>
            <a:fld id="{82E171BA-CC09-47C8-A6DF-F5C5CB59CEEC}" type="datetime1">
              <a:rPr lang="en-US" smtClean="0"/>
              <a:t>11/6/2024</a:t>
            </a:fld>
            <a:endParaRPr lang="en-US"/>
          </a:p>
        </p:txBody>
      </p:sp>
      <p:sp>
        <p:nvSpPr>
          <p:cNvPr id="6" name="Footer Placeholder 5">
            <a:extLst>
              <a:ext uri="{FF2B5EF4-FFF2-40B4-BE49-F238E27FC236}">
                <a16:creationId xmlns:a16="http://schemas.microsoft.com/office/drawing/2014/main" id="{44D5A88E-3957-4B76-B1BE-4164029217B5}"/>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A5F7C5FD-E56A-4C66-8F23-087F95A2FD0E}"/>
              </a:ext>
            </a:extLst>
          </p:cNvPr>
          <p:cNvSpPr>
            <a:spLocks noGrp="1"/>
          </p:cNvSpPr>
          <p:nvPr>
            <p:ph type="sldNum" sz="quarter" idx="12"/>
          </p:nvPr>
        </p:nvSpPr>
        <p:spPr/>
        <p:txBody>
          <a:bodyPr/>
          <a:lstStyle/>
          <a:p>
            <a:fld id="{70C12960-6E85-460F-B6E3-5B82CB31AF3D}" type="slidenum">
              <a:rPr lang="en-US" smtClean="0"/>
              <a:t>‹#›</a:t>
            </a:fld>
            <a:endParaRPr lang="en-US"/>
          </a:p>
        </p:txBody>
      </p:sp>
    </p:spTree>
    <p:extLst>
      <p:ext uri="{BB962C8B-B14F-4D97-AF65-F5344CB8AC3E}">
        <p14:creationId xmlns:p14="http://schemas.microsoft.com/office/powerpoint/2010/main" val="4808147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AB4E786-7636-4278-8595-D365D28A796A}"/>
              </a:ext>
            </a:extLst>
          </p:cNvPr>
          <p:cNvSpPr>
            <a:spLocks noGrp="1"/>
          </p:cNvSpPr>
          <p:nvPr>
            <p:ph type="title"/>
          </p:nvPr>
        </p:nvSpPr>
        <p:spPr>
          <a:xfrm>
            <a:off x="640079" y="1371601"/>
            <a:ext cx="10890929" cy="109728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EA740849-7059-4C70-992B-5304D2EE9BAB}"/>
              </a:ext>
            </a:extLst>
          </p:cNvPr>
          <p:cNvSpPr>
            <a:spLocks noGrp="1"/>
          </p:cNvSpPr>
          <p:nvPr>
            <p:ph type="body" idx="1"/>
          </p:nvPr>
        </p:nvSpPr>
        <p:spPr>
          <a:xfrm>
            <a:off x="640080" y="2633472"/>
            <a:ext cx="10890928" cy="356616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D09FEBF6-CEA6-4332-87B3-697807571C84}"/>
              </a:ext>
            </a:extLst>
          </p:cNvPr>
          <p:cNvSpPr>
            <a:spLocks noGrp="1"/>
          </p:cNvSpPr>
          <p:nvPr>
            <p:ph type="dt" sz="half" idx="2"/>
          </p:nvPr>
        </p:nvSpPr>
        <p:spPr>
          <a:xfrm>
            <a:off x="640080" y="6356350"/>
            <a:ext cx="2743200" cy="365125"/>
          </a:xfrm>
          <a:prstGeom prst="rect">
            <a:avLst/>
          </a:prstGeom>
        </p:spPr>
        <p:txBody>
          <a:bodyPr vert="horz" lIns="91440" tIns="45720" rIns="91440" bIns="45720" rtlCol="0" anchor="ctr"/>
          <a:lstStyle>
            <a:lvl1pPr algn="l">
              <a:defRPr sz="900" b="1" cap="all" spc="300" baseline="0">
                <a:solidFill>
                  <a:schemeClr val="tx1"/>
                </a:solidFill>
              </a:defRPr>
            </a:lvl1pPr>
          </a:lstStyle>
          <a:p>
            <a:fld id="{7DA38F49-B3E2-4BF0-BEC7-C30D34ABBB8D}" type="datetime1">
              <a:rPr lang="en-US" smtClean="0"/>
              <a:t>11/6/2024</a:t>
            </a:fld>
            <a:endParaRPr lang="en-US"/>
          </a:p>
        </p:txBody>
      </p:sp>
      <p:sp>
        <p:nvSpPr>
          <p:cNvPr id="5" name="Footer Placeholder 4">
            <a:extLst>
              <a:ext uri="{FF2B5EF4-FFF2-40B4-BE49-F238E27FC236}">
                <a16:creationId xmlns:a16="http://schemas.microsoft.com/office/drawing/2014/main" id="{BC6BAF94-621C-43E1-BA0C-410A6899031B}"/>
              </a:ext>
            </a:extLst>
          </p:cNvPr>
          <p:cNvSpPr>
            <a:spLocks noGrp="1"/>
          </p:cNvSpPr>
          <p:nvPr>
            <p:ph type="ftr" sz="quarter" idx="3"/>
          </p:nvPr>
        </p:nvSpPr>
        <p:spPr>
          <a:xfrm>
            <a:off x="6767622" y="6356350"/>
            <a:ext cx="4040373" cy="365125"/>
          </a:xfrm>
          <a:prstGeom prst="rect">
            <a:avLst/>
          </a:prstGeom>
        </p:spPr>
        <p:txBody>
          <a:bodyPr vert="horz" lIns="91440" tIns="45720" rIns="91440" bIns="45720" rtlCol="0" anchor="ctr"/>
          <a:lstStyle>
            <a:lvl1pPr algn="r">
              <a:defRPr sz="900" b="1" cap="all" spc="300" baseline="0">
                <a:solidFill>
                  <a:schemeClr val="tx1"/>
                </a:solidFill>
              </a:defRPr>
            </a:lvl1pPr>
          </a:lstStyle>
          <a:p>
            <a:endParaRPr lang="en-US" dirty="0"/>
          </a:p>
        </p:txBody>
      </p:sp>
      <p:sp>
        <p:nvSpPr>
          <p:cNvPr id="6" name="Slide Number Placeholder 5">
            <a:extLst>
              <a:ext uri="{FF2B5EF4-FFF2-40B4-BE49-F238E27FC236}">
                <a16:creationId xmlns:a16="http://schemas.microsoft.com/office/drawing/2014/main" id="{137D19E5-9E16-48C9-AAE2-0C70679A8D7B}"/>
              </a:ext>
            </a:extLst>
          </p:cNvPr>
          <p:cNvSpPr>
            <a:spLocks noGrp="1"/>
          </p:cNvSpPr>
          <p:nvPr>
            <p:ph type="sldNum" sz="quarter" idx="4"/>
          </p:nvPr>
        </p:nvSpPr>
        <p:spPr>
          <a:xfrm>
            <a:off x="10807995" y="6356350"/>
            <a:ext cx="723014" cy="365125"/>
          </a:xfrm>
          <a:prstGeom prst="rect">
            <a:avLst/>
          </a:prstGeom>
        </p:spPr>
        <p:txBody>
          <a:bodyPr vert="horz" lIns="91440" tIns="45720" rIns="91440" bIns="45720" rtlCol="0" anchor="ctr"/>
          <a:lstStyle>
            <a:lvl1pPr algn="r">
              <a:defRPr sz="900" b="1" cap="all" spc="300" baseline="0">
                <a:solidFill>
                  <a:schemeClr val="tx1"/>
                </a:solidFill>
              </a:defRPr>
            </a:lvl1pPr>
          </a:lstStyle>
          <a:p>
            <a:fld id="{70C12960-6E85-460F-B6E3-5B82CB31AF3D}" type="slidenum">
              <a:rPr lang="en-US" smtClean="0"/>
              <a:t>‹#›</a:t>
            </a:fld>
            <a:endParaRPr lang="en-US"/>
          </a:p>
        </p:txBody>
      </p:sp>
      <p:cxnSp>
        <p:nvCxnSpPr>
          <p:cNvPr id="9" name="Straight Connector 8">
            <a:extLst>
              <a:ext uri="{FF2B5EF4-FFF2-40B4-BE49-F238E27FC236}">
                <a16:creationId xmlns:a16="http://schemas.microsoft.com/office/drawing/2014/main" id="{118E06E4-607B-144B-382B-AD3D06B1EE8C}"/>
              </a:ext>
              <a:ext uri="{C183D7F6-B498-43B3-948B-1728B52AA6E4}">
                <adec:decorative xmlns:adec="http://schemas.microsoft.com/office/drawing/2017/decorative" val="1"/>
              </a:ext>
            </a:extLst>
          </p:cNvPr>
          <p:cNvCxnSpPr>
            <a:cxnSpLocks/>
          </p:cNvCxnSpPr>
          <p:nvPr/>
        </p:nvCxnSpPr>
        <p:spPr>
          <a:xfrm>
            <a:off x="713232" y="1031001"/>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4527709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defTabSz="914400" rtl="0" eaLnBrk="1" latinLnBrk="0" hangingPunct="1">
        <a:lnSpc>
          <a:spcPct val="100000"/>
        </a:lnSpc>
        <a:spcBef>
          <a:spcPct val="0"/>
        </a:spcBef>
        <a:buNone/>
        <a:defRPr sz="4000" b="1" kern="120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SzPct val="87000"/>
        <a:buFont typeface="Arial" panose="020B0604020202020204" pitchFamily="34" charset="0"/>
        <a:buChar char="•"/>
        <a:defRPr sz="2000" kern="1200">
          <a:solidFill>
            <a:schemeClr val="tx1"/>
          </a:solidFill>
          <a:latin typeface="+mn-lt"/>
          <a:ea typeface="+mn-ea"/>
          <a:cs typeface="+mn-cs"/>
        </a:defRPr>
      </a:lvl1pPr>
      <a:lvl2pPr marL="493776" indent="-228600" algn="l" defTabSz="914400" rtl="0" eaLnBrk="1" latinLnBrk="0" hangingPunct="1">
        <a:lnSpc>
          <a:spcPct val="120000"/>
        </a:lnSpc>
        <a:spcBef>
          <a:spcPts val="500"/>
        </a:spcBef>
        <a:buSzPct val="87000"/>
        <a:buFont typeface="Arial" panose="020B0604020202020204" pitchFamily="34" charset="0"/>
        <a:buChar char="•"/>
        <a:defRPr sz="1800" kern="1200">
          <a:solidFill>
            <a:schemeClr val="tx1"/>
          </a:solidFill>
          <a:latin typeface="+mn-lt"/>
          <a:ea typeface="+mn-ea"/>
          <a:cs typeface="+mn-cs"/>
        </a:defRPr>
      </a:lvl2pPr>
      <a:lvl3pPr marL="731520" indent="-228600" algn="l" defTabSz="914400" rtl="0" eaLnBrk="1" latinLnBrk="0" hangingPunct="1">
        <a:lnSpc>
          <a:spcPct val="120000"/>
        </a:lnSpc>
        <a:spcBef>
          <a:spcPts val="500"/>
        </a:spcBef>
        <a:buSzPct val="87000"/>
        <a:buFont typeface="Arial" panose="020B0604020202020204" pitchFamily="34" charset="0"/>
        <a:buChar char="•"/>
        <a:defRPr sz="1600" kern="1200">
          <a:solidFill>
            <a:schemeClr val="tx1"/>
          </a:solidFill>
          <a:latin typeface="+mn-lt"/>
          <a:ea typeface="+mn-ea"/>
          <a:cs typeface="+mn-cs"/>
        </a:defRPr>
      </a:lvl3pPr>
      <a:lvl4pPr marL="1051560" indent="-285750" algn="l" defTabSz="914400" rtl="0" eaLnBrk="1" latinLnBrk="0" hangingPunct="1">
        <a:lnSpc>
          <a:spcPct val="120000"/>
        </a:lnSpc>
        <a:spcBef>
          <a:spcPts val="500"/>
        </a:spcBef>
        <a:buSzPct val="87000"/>
        <a:buFont typeface="Arial" panose="020B0604020202020204" pitchFamily="34" charset="0"/>
        <a:buChar char="•"/>
        <a:defRPr sz="1400" kern="1200">
          <a:solidFill>
            <a:schemeClr val="tx1"/>
          </a:solidFill>
          <a:latin typeface="+mn-lt"/>
          <a:ea typeface="+mn-ea"/>
          <a:cs typeface="+mn-cs"/>
        </a:defRPr>
      </a:lvl4pPr>
      <a:lvl5pPr marL="1298448" indent="-228600" algn="l" defTabSz="914400" rtl="0" eaLnBrk="1" latinLnBrk="0" hangingPunct="1">
        <a:lnSpc>
          <a:spcPct val="120000"/>
        </a:lnSpc>
        <a:spcBef>
          <a:spcPts val="500"/>
        </a:spcBef>
        <a:buSzPct val="87000"/>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9F9BF86-FE94-4517-B97D-026C7515E5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図 3" descr="ワイヤレスBluetoothヘッドフォンと充電ケース">
            <a:extLst>
              <a:ext uri="{FF2B5EF4-FFF2-40B4-BE49-F238E27FC236}">
                <a16:creationId xmlns:a16="http://schemas.microsoft.com/office/drawing/2014/main" id="{2DADC7E3-F3EE-4FA6-BDBE-88F4CA75A806}"/>
              </a:ext>
            </a:extLst>
          </p:cNvPr>
          <p:cNvPicPr>
            <a:picLocks noChangeAspect="1"/>
          </p:cNvPicPr>
          <p:nvPr/>
        </p:nvPicPr>
        <p:blipFill>
          <a:blip r:embed="rId3"/>
          <a:srcRect l="16135" r="15392" b="-1"/>
          <a:stretch/>
        </p:blipFill>
        <p:spPr>
          <a:xfrm>
            <a:off x="20" y="10"/>
            <a:ext cx="6931132" cy="6857990"/>
          </a:xfrm>
          <a:prstGeom prst="rect">
            <a:avLst/>
          </a:prstGeom>
        </p:spPr>
      </p:pic>
      <p:sp>
        <p:nvSpPr>
          <p:cNvPr id="2" name="タイトル 1">
            <a:extLst>
              <a:ext uri="{FF2B5EF4-FFF2-40B4-BE49-F238E27FC236}">
                <a16:creationId xmlns:a16="http://schemas.microsoft.com/office/drawing/2014/main" id="{3180ED82-A93F-B658-8707-F20FCC05E90A}"/>
              </a:ext>
            </a:extLst>
          </p:cNvPr>
          <p:cNvSpPr>
            <a:spLocks noGrp="1"/>
          </p:cNvSpPr>
          <p:nvPr>
            <p:ph type="ctrTitle"/>
          </p:nvPr>
        </p:nvSpPr>
        <p:spPr>
          <a:xfrm>
            <a:off x="7537528" y="1032764"/>
            <a:ext cx="4308672" cy="3224045"/>
          </a:xfrm>
        </p:spPr>
        <p:txBody>
          <a:bodyPr anchor="b">
            <a:normAutofit/>
          </a:bodyPr>
          <a:lstStyle/>
          <a:p>
            <a:pPr>
              <a:lnSpc>
                <a:spcPct val="90000"/>
              </a:lnSpc>
            </a:pPr>
            <a:r>
              <a:rPr lang="ja-JP" altLang="en-US" sz="4900"/>
              <a:t>新製品ワイヤレスイヤホン: 次世代オーディオ体験</a:t>
            </a:r>
            <a:endParaRPr kumimoji="1" lang="ja-JP" altLang="en-US" sz="4900"/>
          </a:p>
        </p:txBody>
      </p:sp>
      <p:sp>
        <p:nvSpPr>
          <p:cNvPr id="3" name="字幕 2">
            <a:extLst>
              <a:ext uri="{FF2B5EF4-FFF2-40B4-BE49-F238E27FC236}">
                <a16:creationId xmlns:a16="http://schemas.microsoft.com/office/drawing/2014/main" id="{80FC00EE-A802-4847-A6F7-3F7A6BE8FC09}"/>
              </a:ext>
            </a:extLst>
          </p:cNvPr>
          <p:cNvSpPr>
            <a:spLocks noGrp="1"/>
          </p:cNvSpPr>
          <p:nvPr>
            <p:ph type="subTitle" idx="1"/>
          </p:nvPr>
        </p:nvSpPr>
        <p:spPr>
          <a:xfrm>
            <a:off x="7535756" y="5046281"/>
            <a:ext cx="4308672" cy="1172408"/>
          </a:xfrm>
        </p:spPr>
        <p:txBody>
          <a:bodyPr anchor="t">
            <a:normAutofit/>
          </a:bodyPr>
          <a:lstStyle/>
          <a:p>
            <a:r>
              <a:rPr lang="ja-JP" altLang="en-US"/>
              <a:t>革新的な機能、デザイン、UXを備えた次世代オーディオ製品</a:t>
            </a:r>
            <a:endParaRPr kumimoji="1" lang="ja-JP" altLang="en-US"/>
          </a:p>
        </p:txBody>
      </p:sp>
      <p:cxnSp>
        <p:nvCxnSpPr>
          <p:cNvPr id="11" name="Straight Connector 10">
            <a:extLst>
              <a:ext uri="{FF2B5EF4-FFF2-40B4-BE49-F238E27FC236}">
                <a16:creationId xmlns:a16="http://schemas.microsoft.com/office/drawing/2014/main" id="{6CA391F1-4B2C-521B-F6A5-52C74B30349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675848" y="4711579"/>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553335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par>
                                <p:cTn id="8" presetID="10" presetClass="entr" presetSubtype="0" fill="hold" grpId="0" nodeType="withEffect">
                                  <p:stCondLst>
                                    <p:cond delay="1500"/>
                                  </p:stCondLst>
                                  <p:iterate>
                                    <p:tmPct val="10000"/>
                                  </p:iterate>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7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118E06E4-607B-144B-382B-AD3D06B1EE8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13232" y="1031001"/>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 useBgFill="1">
        <p:nvSpPr>
          <p:cNvPr id="12" name="Rectangle 11">
            <a:extLst>
              <a:ext uri="{FF2B5EF4-FFF2-40B4-BE49-F238E27FC236}">
                <a16:creationId xmlns:a16="http://schemas.microsoft.com/office/drawing/2014/main" id="{744CAA32-F237-419C-A2DD-43C28D920D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コンテンツ プレースホルダー 4" descr="複数のモニター、ゲームレーシングホイール、ヘッドフォン、ゲームパッド、LEDライト付きパフォーマンス機器を備えたゲーマーテーブル。寄木細工の床に立っているゲーミングチェア。画面上の画像は、私自身のポートフォリオからのものです">
            <a:extLst>
              <a:ext uri="{FF2B5EF4-FFF2-40B4-BE49-F238E27FC236}">
                <a16:creationId xmlns:a16="http://schemas.microsoft.com/office/drawing/2014/main" id="{385EF361-DF2B-4ED5-A8CD-087D43EB0806}"/>
              </a:ext>
            </a:extLst>
          </p:cNvPr>
          <p:cNvPicPr>
            <a:picLocks noGrp="1" noChangeAspect="1"/>
          </p:cNvPicPr>
          <p:nvPr>
            <p:ph sz="half" idx="1"/>
          </p:nvPr>
        </p:nvPicPr>
        <p:blipFill>
          <a:blip r:embed="rId3"/>
          <a:srcRect r="-1" b="6172"/>
          <a:stretch/>
        </p:blipFill>
        <p:spPr>
          <a:xfrm>
            <a:off x="5671128" y="914399"/>
            <a:ext cx="6520872" cy="5353521"/>
          </a:xfrm>
          <a:prstGeom prst="rect">
            <a:avLst/>
          </a:prstGeom>
        </p:spPr>
      </p:pic>
      <p:cxnSp>
        <p:nvCxnSpPr>
          <p:cNvPr id="14" name="Straight Connector 13">
            <a:extLst>
              <a:ext uri="{FF2B5EF4-FFF2-40B4-BE49-F238E27FC236}">
                <a16:creationId xmlns:a16="http://schemas.microsoft.com/office/drawing/2014/main" id="{92025DBA-8780-9CA0-2826-FF6E3BD1A0C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5672328" y="6267921"/>
            <a:ext cx="6519672" cy="2"/>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2" name="タイトル 1">
            <a:extLst>
              <a:ext uri="{FF2B5EF4-FFF2-40B4-BE49-F238E27FC236}">
                <a16:creationId xmlns:a16="http://schemas.microsoft.com/office/drawing/2014/main" id="{A311BD1E-1C89-9B3E-54D5-05297EAC1A60}"/>
              </a:ext>
            </a:extLst>
          </p:cNvPr>
          <p:cNvSpPr>
            <a:spLocks noGrp="1"/>
          </p:cNvSpPr>
          <p:nvPr>
            <p:ph type="title"/>
          </p:nvPr>
        </p:nvSpPr>
        <p:spPr>
          <a:xfrm>
            <a:off x="640079" y="914400"/>
            <a:ext cx="4261104" cy="1097280"/>
          </a:xfrm>
        </p:spPr>
        <p:txBody>
          <a:bodyPr vert="horz" lIns="91440" tIns="45720" rIns="91440" bIns="45720" rtlCol="0" anchor="t">
            <a:normAutofit/>
          </a:bodyPr>
          <a:lstStyle/>
          <a:p>
            <a:pPr>
              <a:lnSpc>
                <a:spcPct val="90000"/>
              </a:lnSpc>
            </a:pPr>
            <a:r>
              <a:rPr lang="ja-JP" altLang="en-US" sz="3600"/>
              <a:t>エルゴノミクスとデザイン美学</a:t>
            </a:r>
            <a:endParaRPr kumimoji="1" lang="en-US" altLang="ja-JP" sz="3600"/>
          </a:p>
        </p:txBody>
      </p:sp>
      <p:sp>
        <p:nvSpPr>
          <p:cNvPr id="4" name="コンテンツ プレースホルダー 3">
            <a:extLst>
              <a:ext uri="{FF2B5EF4-FFF2-40B4-BE49-F238E27FC236}">
                <a16:creationId xmlns:a16="http://schemas.microsoft.com/office/drawing/2014/main" id="{F480E213-0C68-A333-975A-B738877EA181}"/>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640079" y="2176036"/>
            <a:ext cx="4261104" cy="4121887"/>
          </a:xfrm>
        </p:spPr>
        <p:txBody>
          <a:bodyPr>
            <a:normAutofit/>
          </a:bodyPr>
          <a:lstStyle/>
          <a:p>
            <a:pPr marL="0" indent="0">
              <a:spcBef>
                <a:spcPts val="2500"/>
              </a:spcBef>
              <a:buNone/>
            </a:pPr>
            <a:r>
              <a:rPr lang="ja-JP" altLang="en-US" sz="1400" b="1"/>
              <a:t>エルゴノミクス</a:t>
            </a:r>
          </a:p>
          <a:p>
            <a:pPr marL="0" lvl="1" indent="0">
              <a:buNone/>
            </a:pPr>
            <a:r>
              <a:rPr lang="ja-JP" altLang="en-US" sz="1400"/>
              <a:t>エルゴノミクスは、人間工学とも呼ばれ、製品を使用する人々の快適性、効率性、安全性を向上させる設計原則です。</a:t>
            </a:r>
          </a:p>
          <a:p>
            <a:pPr marL="0" indent="0">
              <a:spcBef>
                <a:spcPts val="2500"/>
              </a:spcBef>
              <a:buNone/>
            </a:pPr>
            <a:r>
              <a:rPr lang="ja-JP" altLang="en-US" sz="1400" b="1"/>
              <a:t>デザイン美学</a:t>
            </a:r>
          </a:p>
          <a:p>
            <a:pPr marL="0" lvl="1" indent="0">
              <a:buNone/>
            </a:pPr>
            <a:r>
              <a:rPr lang="ja-JP" altLang="en-US" sz="1400"/>
              <a:t>デザイン美学は、製品の外観や機能性を向上させ、使いやすさ、視覚的な魅力、高品質な材料、おしゃれさなど、製品が持つ美的な要素を強調することに焦点を当てています。</a:t>
            </a:r>
            <a:endParaRPr kumimoji="1" lang="ja-JP" altLang="en-US" sz="1400"/>
          </a:p>
        </p:txBody>
      </p:sp>
    </p:spTree>
    <p:extLst>
      <p:ext uri="{BB962C8B-B14F-4D97-AF65-F5344CB8AC3E}">
        <p14:creationId xmlns:p14="http://schemas.microsoft.com/office/powerpoint/2010/main" val="244122613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250"/>
                                        <p:tgtEl>
                                          <p:spTgt spid="4"/>
                                        </p:tgtEl>
                                      </p:cBhvr>
                                    </p:animEffect>
                                    <p:anim calcmode="lin" valueType="num">
                                      <p:cBhvr>
                                        <p:cTn id="8" dur="250" fill="hold"/>
                                        <p:tgtEl>
                                          <p:spTgt spid="4"/>
                                        </p:tgtEl>
                                        <p:attrNameLst>
                                          <p:attrName>ppt_x</p:attrName>
                                        </p:attrNameLst>
                                      </p:cBhvr>
                                      <p:tavLst>
                                        <p:tav tm="0">
                                          <p:val>
                                            <p:strVal val="#ppt_x"/>
                                          </p:val>
                                        </p:tav>
                                        <p:tav tm="100000">
                                          <p:val>
                                            <p:strVal val="#ppt_x"/>
                                          </p:val>
                                        </p:tav>
                                      </p:tavLst>
                                    </p:anim>
                                    <p:anim calcmode="lin" valueType="num">
                                      <p:cBhvr>
                                        <p:cTn id="9" dur="25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7" name="Straight Connector 6">
            <a:extLst>
              <a:ext uri="{FF2B5EF4-FFF2-40B4-BE49-F238E27FC236}">
                <a16:creationId xmlns:a16="http://schemas.microsoft.com/office/drawing/2014/main" id="{118E06E4-607B-144B-382B-AD3D06B1EE8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13232" y="1031001"/>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 useBgFill="1">
        <p:nvSpPr>
          <p:cNvPr id="9" name="Rectangle 8">
            <a:extLst>
              <a:ext uri="{FF2B5EF4-FFF2-40B4-BE49-F238E27FC236}">
                <a16:creationId xmlns:a16="http://schemas.microsoft.com/office/drawing/2014/main" id="{46B9231A-B34B-4A29-A6AC-532E1EE815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randview Display"/>
              <a:ea typeface="+mn-ea"/>
              <a:cs typeface="+mn-cs"/>
            </a:endParaRPr>
          </a:p>
        </p:txBody>
      </p:sp>
      <p:sp useBgFill="1">
        <p:nvSpPr>
          <p:cNvPr id="11" name="Rectangle 10">
            <a:extLst>
              <a:ext uri="{FF2B5EF4-FFF2-40B4-BE49-F238E27FC236}">
                <a16:creationId xmlns:a16="http://schemas.microsoft.com/office/drawing/2014/main" id="{19F9BF86-FE94-4517-B97D-026C7515E5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randview Display"/>
              <a:ea typeface="+mn-ea"/>
              <a:cs typeface="+mn-cs"/>
            </a:endParaRPr>
          </a:p>
        </p:txBody>
      </p:sp>
      <p:sp>
        <p:nvSpPr>
          <p:cNvPr id="2" name="タイトル 1">
            <a:extLst>
              <a:ext uri="{FF2B5EF4-FFF2-40B4-BE49-F238E27FC236}">
                <a16:creationId xmlns:a16="http://schemas.microsoft.com/office/drawing/2014/main" id="{7EB93385-0093-7D82-0FE8-E32691FADE8E}"/>
              </a:ext>
            </a:extLst>
          </p:cNvPr>
          <p:cNvSpPr>
            <a:spLocks noGrp="1"/>
          </p:cNvSpPr>
          <p:nvPr>
            <p:ph type="title"/>
          </p:nvPr>
        </p:nvSpPr>
        <p:spPr>
          <a:xfrm>
            <a:off x="559219" y="1115844"/>
            <a:ext cx="7680960" cy="4631911"/>
          </a:xfrm>
        </p:spPr>
        <p:txBody>
          <a:bodyPr vert="horz" lIns="91440" tIns="45720" rIns="91440" bIns="45720" rtlCol="0" anchor="b">
            <a:normAutofit/>
          </a:bodyPr>
          <a:lstStyle/>
          <a:p>
            <a:r>
              <a:rPr lang="ja-JP" altLang="en-US" sz="6500"/>
              <a:t>ユーザーエクスペリエンス</a:t>
            </a:r>
            <a:endParaRPr kumimoji="1" lang="en-US" altLang="ja-JP" sz="6500"/>
          </a:p>
        </p:txBody>
      </p:sp>
      <p:cxnSp>
        <p:nvCxnSpPr>
          <p:cNvPr id="13" name="Straight Connector 12">
            <a:extLst>
              <a:ext uri="{FF2B5EF4-FFF2-40B4-BE49-F238E27FC236}">
                <a16:creationId xmlns:a16="http://schemas.microsoft.com/office/drawing/2014/main" id="{53C0BBAA-A5EC-5D5D-32E6-9F7EA604848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23131" y="6268313"/>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0782228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118E06E4-607B-144B-382B-AD3D06B1EE8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13232" y="1031001"/>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 useBgFill="1">
        <p:nvSpPr>
          <p:cNvPr id="12" name="Rectangle 11">
            <a:extLst>
              <a:ext uri="{FF2B5EF4-FFF2-40B4-BE49-F238E27FC236}">
                <a16:creationId xmlns:a16="http://schemas.microsoft.com/office/drawing/2014/main" id="{744CAA32-F237-419C-A2DD-43C28D920D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コンテンツ プレースホルダー 4">
            <a:extLst>
              <a:ext uri="{FF2B5EF4-FFF2-40B4-BE49-F238E27FC236}">
                <a16:creationId xmlns:a16="http://schemas.microsoft.com/office/drawing/2014/main" id="{D1D006B0-1FF8-441D-8106-9D156DCCDEB3}"/>
              </a:ext>
            </a:extLst>
          </p:cNvPr>
          <p:cNvPicPr>
            <a:picLocks noGrp="1" noChangeAspect="1"/>
          </p:cNvPicPr>
          <p:nvPr>
            <p:ph sz="half" idx="1"/>
          </p:nvPr>
        </p:nvPicPr>
        <p:blipFill>
          <a:blip r:embed="rId3"/>
          <a:srcRect l="527" r="48530" b="-1"/>
          <a:stretch/>
        </p:blipFill>
        <p:spPr>
          <a:xfrm>
            <a:off x="20" y="914399"/>
            <a:ext cx="4416532" cy="5353523"/>
          </a:xfrm>
          <a:prstGeom prst="rect">
            <a:avLst/>
          </a:prstGeom>
        </p:spPr>
      </p:pic>
      <p:cxnSp>
        <p:nvCxnSpPr>
          <p:cNvPr id="14" name="Straight Connector 13">
            <a:extLst>
              <a:ext uri="{FF2B5EF4-FFF2-40B4-BE49-F238E27FC236}">
                <a16:creationId xmlns:a16="http://schemas.microsoft.com/office/drawing/2014/main" id="{08052531-D50B-3899-B150-D05525F4F2B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0" y="6267922"/>
            <a:ext cx="4416552" cy="1"/>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2" name="タイトル 1">
            <a:extLst>
              <a:ext uri="{FF2B5EF4-FFF2-40B4-BE49-F238E27FC236}">
                <a16:creationId xmlns:a16="http://schemas.microsoft.com/office/drawing/2014/main" id="{70062509-446B-B8B6-A206-FD4E79B130D6}"/>
              </a:ext>
            </a:extLst>
          </p:cNvPr>
          <p:cNvSpPr>
            <a:spLocks noGrp="1"/>
          </p:cNvSpPr>
          <p:nvPr>
            <p:ph type="title"/>
          </p:nvPr>
        </p:nvSpPr>
        <p:spPr>
          <a:xfrm>
            <a:off x="5029200" y="914400"/>
            <a:ext cx="6501810" cy="1097280"/>
          </a:xfrm>
        </p:spPr>
        <p:txBody>
          <a:bodyPr vert="horz" lIns="91440" tIns="45720" rIns="91440" bIns="45720" rtlCol="0" anchor="t">
            <a:normAutofit/>
          </a:bodyPr>
          <a:lstStyle/>
          <a:p>
            <a:r>
              <a:rPr lang="ja-JP" altLang="en-US" sz="3700"/>
              <a:t>簡単なペアリングと操作方法</a:t>
            </a:r>
            <a:endParaRPr kumimoji="1" lang="en-US" altLang="ja-JP" sz="3700"/>
          </a:p>
        </p:txBody>
      </p:sp>
      <p:sp>
        <p:nvSpPr>
          <p:cNvPr id="4" name="コンテンツ プレースホルダー 3">
            <a:extLst>
              <a:ext uri="{FF2B5EF4-FFF2-40B4-BE49-F238E27FC236}">
                <a16:creationId xmlns:a16="http://schemas.microsoft.com/office/drawing/2014/main" id="{EAE38BF4-7D62-ED75-8F2F-505421BAD7E4}"/>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5029200" y="2176036"/>
            <a:ext cx="6501810" cy="4121885"/>
          </a:xfrm>
        </p:spPr>
        <p:txBody>
          <a:bodyPr>
            <a:normAutofit/>
          </a:bodyPr>
          <a:lstStyle/>
          <a:p>
            <a:pPr marL="0" indent="0">
              <a:spcBef>
                <a:spcPts val="2500"/>
              </a:spcBef>
              <a:buNone/>
            </a:pPr>
            <a:r>
              <a:rPr lang="ja-JP" altLang="en-US" sz="1400" b="1"/>
              <a:t>簡単なペアリング</a:t>
            </a:r>
          </a:p>
          <a:p>
            <a:pPr marL="0" lvl="1" indent="0">
              <a:buNone/>
            </a:pPr>
            <a:r>
              <a:rPr lang="ja-JP" altLang="en-US" sz="1400"/>
              <a:t>新製品は、</a:t>
            </a:r>
            <a:r>
              <a:rPr lang="en-US" altLang="ja-JP" sz="1400"/>
              <a:t>Bluetooth</a:t>
            </a:r>
            <a:r>
              <a:rPr lang="ja-JP" altLang="en-US" sz="1400"/>
              <a:t>接続を介してスマートフォンやタブレットに簡単にペアリングできます。難しい設定は必要ありません。</a:t>
            </a:r>
          </a:p>
          <a:p>
            <a:pPr marL="0" indent="0">
              <a:spcBef>
                <a:spcPts val="2500"/>
              </a:spcBef>
              <a:buNone/>
            </a:pPr>
            <a:r>
              <a:rPr lang="ja-JP" altLang="en-US" sz="1400" b="1"/>
              <a:t>直感的な操作</a:t>
            </a:r>
          </a:p>
          <a:p>
            <a:pPr marL="0" lvl="1" indent="0">
              <a:buNone/>
            </a:pPr>
            <a:r>
              <a:rPr lang="ja-JP" altLang="en-US" sz="1400"/>
              <a:t>新製品は、直感的で簡単に操作できます。タッチスクリーンや音声コマンドを使用して、豊富な機能にアクセスできます。</a:t>
            </a:r>
          </a:p>
          <a:p>
            <a:pPr marL="0" indent="0">
              <a:spcBef>
                <a:spcPts val="2500"/>
              </a:spcBef>
              <a:buNone/>
            </a:pPr>
            <a:r>
              <a:rPr lang="ja-JP" altLang="en-US" sz="1400" b="1"/>
              <a:t>豊富な機能</a:t>
            </a:r>
          </a:p>
          <a:p>
            <a:pPr marL="0" lvl="1" indent="0">
              <a:buNone/>
            </a:pPr>
            <a:r>
              <a:rPr lang="ja-JP" altLang="en-US" sz="1400"/>
              <a:t>新製品は、豊富な機能を提供しています。通知、健康的な生活のためのトラッキング、音楽や映画の再生など、あらゆる面で便利です。</a:t>
            </a:r>
            <a:endParaRPr kumimoji="1" lang="ja-JP" altLang="en-US" sz="1400"/>
          </a:p>
        </p:txBody>
      </p:sp>
    </p:spTree>
    <p:extLst>
      <p:ext uri="{BB962C8B-B14F-4D97-AF65-F5344CB8AC3E}">
        <p14:creationId xmlns:p14="http://schemas.microsoft.com/office/powerpoint/2010/main" val="403114667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250"/>
                                        <p:tgtEl>
                                          <p:spTgt spid="4"/>
                                        </p:tgtEl>
                                      </p:cBhvr>
                                    </p:animEffect>
                                    <p:anim calcmode="lin" valueType="num">
                                      <p:cBhvr>
                                        <p:cTn id="8" dur="250" fill="hold"/>
                                        <p:tgtEl>
                                          <p:spTgt spid="4"/>
                                        </p:tgtEl>
                                        <p:attrNameLst>
                                          <p:attrName>ppt_x</p:attrName>
                                        </p:attrNameLst>
                                      </p:cBhvr>
                                      <p:tavLst>
                                        <p:tav tm="0">
                                          <p:val>
                                            <p:strVal val="#ppt_x"/>
                                          </p:val>
                                        </p:tav>
                                        <p:tav tm="100000">
                                          <p:val>
                                            <p:strVal val="#ppt_x"/>
                                          </p:val>
                                        </p:tav>
                                      </p:tavLst>
                                    </p:anim>
                                    <p:anim calcmode="lin" valueType="num">
                                      <p:cBhvr>
                                        <p:cTn id="9" dur="25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118E06E4-607B-144B-382B-AD3D06B1EE8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13232" y="1031001"/>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 useBgFill="1">
        <p:nvSpPr>
          <p:cNvPr id="12" name="Rectangle 11">
            <a:extLst>
              <a:ext uri="{FF2B5EF4-FFF2-40B4-BE49-F238E27FC236}">
                <a16:creationId xmlns:a16="http://schemas.microsoft.com/office/drawing/2014/main" id="{744CAA32-F237-419C-A2DD-43C28D920D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コンテンツ プレースホルダー 4" descr="ボクシンググローブ">
            <a:extLst>
              <a:ext uri="{FF2B5EF4-FFF2-40B4-BE49-F238E27FC236}">
                <a16:creationId xmlns:a16="http://schemas.microsoft.com/office/drawing/2014/main" id="{F9600DFB-252C-4AFA-8CED-ECDDCE538D33}"/>
              </a:ext>
            </a:extLst>
          </p:cNvPr>
          <p:cNvPicPr>
            <a:picLocks noGrp="1" noChangeAspect="1"/>
          </p:cNvPicPr>
          <p:nvPr>
            <p:ph sz="half" idx="1"/>
          </p:nvPr>
        </p:nvPicPr>
        <p:blipFill>
          <a:blip r:embed="rId3"/>
          <a:srcRect l="19007" r="19119"/>
          <a:stretch/>
        </p:blipFill>
        <p:spPr>
          <a:xfrm>
            <a:off x="20" y="914399"/>
            <a:ext cx="4416532" cy="5353523"/>
          </a:xfrm>
          <a:prstGeom prst="rect">
            <a:avLst/>
          </a:prstGeom>
        </p:spPr>
      </p:pic>
      <p:cxnSp>
        <p:nvCxnSpPr>
          <p:cNvPr id="14" name="Straight Connector 13">
            <a:extLst>
              <a:ext uri="{FF2B5EF4-FFF2-40B4-BE49-F238E27FC236}">
                <a16:creationId xmlns:a16="http://schemas.microsoft.com/office/drawing/2014/main" id="{08052531-D50B-3899-B150-D05525F4F2B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0" y="6267922"/>
            <a:ext cx="4416552" cy="1"/>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2" name="タイトル 1">
            <a:extLst>
              <a:ext uri="{FF2B5EF4-FFF2-40B4-BE49-F238E27FC236}">
                <a16:creationId xmlns:a16="http://schemas.microsoft.com/office/drawing/2014/main" id="{58051846-F6A3-050E-A0AF-FEDE9603D869}"/>
              </a:ext>
            </a:extLst>
          </p:cNvPr>
          <p:cNvSpPr>
            <a:spLocks noGrp="1"/>
          </p:cNvSpPr>
          <p:nvPr>
            <p:ph type="title"/>
          </p:nvPr>
        </p:nvSpPr>
        <p:spPr>
          <a:xfrm>
            <a:off x="5029200" y="914400"/>
            <a:ext cx="6501810" cy="1097280"/>
          </a:xfrm>
        </p:spPr>
        <p:txBody>
          <a:bodyPr vert="horz" lIns="91440" tIns="45720" rIns="91440" bIns="45720" rtlCol="0" anchor="t">
            <a:normAutofit/>
          </a:bodyPr>
          <a:lstStyle/>
          <a:p>
            <a:r>
              <a:rPr lang="ja-JP" altLang="en-US"/>
              <a:t>快適な装着感</a:t>
            </a:r>
            <a:endParaRPr kumimoji="1" lang="en-US" altLang="ja-JP"/>
          </a:p>
        </p:txBody>
      </p:sp>
      <p:sp>
        <p:nvSpPr>
          <p:cNvPr id="4" name="コンテンツ プレースホルダー 3">
            <a:extLst>
              <a:ext uri="{FF2B5EF4-FFF2-40B4-BE49-F238E27FC236}">
                <a16:creationId xmlns:a16="http://schemas.microsoft.com/office/drawing/2014/main" id="{C62C8512-7A24-437A-51F2-810638C2B470}"/>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5029200" y="2176036"/>
            <a:ext cx="6501810" cy="4121885"/>
          </a:xfrm>
        </p:spPr>
        <p:txBody>
          <a:bodyPr>
            <a:normAutofit/>
          </a:bodyPr>
          <a:lstStyle/>
          <a:p>
            <a:pPr marL="0" indent="0">
              <a:spcBef>
                <a:spcPts val="2500"/>
              </a:spcBef>
              <a:buNone/>
            </a:pPr>
            <a:r>
              <a:rPr lang="ja-JP" altLang="en-US" sz="1400" b="1"/>
              <a:t>柔軟性のあるイヤーパッド</a:t>
            </a:r>
          </a:p>
          <a:p>
            <a:pPr marL="0" lvl="1" indent="0">
              <a:buNone/>
            </a:pPr>
            <a:r>
              <a:rPr lang="ja-JP" altLang="en-US" sz="1400"/>
              <a:t>快適な装着感を提供するために、新製品は柔軟性のあるイヤーパッドを使用しています。これらのイヤーパッドは、耳の形に合わせて調整でき、長時間の使用でも耳に圧力をかけません。</a:t>
            </a:r>
          </a:p>
          <a:p>
            <a:pPr marL="0" indent="0">
              <a:spcBef>
                <a:spcPts val="2500"/>
              </a:spcBef>
              <a:buNone/>
            </a:pPr>
            <a:r>
              <a:rPr lang="ja-JP" altLang="en-US" sz="1400" b="1"/>
              <a:t>耳の形に合わせたカスタマイズ</a:t>
            </a:r>
          </a:p>
          <a:p>
            <a:pPr marL="0" lvl="1" indent="0">
              <a:buNone/>
            </a:pPr>
            <a:r>
              <a:rPr lang="ja-JP" altLang="en-US" sz="1400"/>
              <a:t>新製品は、耳の形に合わせてカスタマイズできるように設計されています。耳の形に合わせて作られたカスタムイヤーパッドは、優れた遮音性と快適な装着感を提供します。</a:t>
            </a:r>
          </a:p>
          <a:p>
            <a:pPr marL="0" indent="0">
              <a:spcBef>
                <a:spcPts val="2500"/>
              </a:spcBef>
              <a:buNone/>
            </a:pPr>
            <a:r>
              <a:rPr lang="ja-JP" altLang="en-US" sz="1400" b="1"/>
              <a:t>軽量性</a:t>
            </a:r>
          </a:p>
          <a:p>
            <a:pPr marL="0" lvl="1" indent="0">
              <a:buNone/>
            </a:pPr>
            <a:r>
              <a:rPr lang="ja-JP" altLang="en-US" sz="1400"/>
              <a:t>新製品は、軽量でありながら、耳を締め付けずに快適な装着感を提供します。軽量性は、長時間の使用でも耳への負担を軽減するために重要です。</a:t>
            </a:r>
            <a:endParaRPr kumimoji="1" lang="ja-JP" altLang="en-US" sz="1400"/>
          </a:p>
        </p:txBody>
      </p:sp>
    </p:spTree>
    <p:extLst>
      <p:ext uri="{BB962C8B-B14F-4D97-AF65-F5344CB8AC3E}">
        <p14:creationId xmlns:p14="http://schemas.microsoft.com/office/powerpoint/2010/main" val="48087442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250"/>
                                        <p:tgtEl>
                                          <p:spTgt spid="4"/>
                                        </p:tgtEl>
                                      </p:cBhvr>
                                    </p:animEffect>
                                    <p:anim calcmode="lin" valueType="num">
                                      <p:cBhvr>
                                        <p:cTn id="8" dur="250" fill="hold"/>
                                        <p:tgtEl>
                                          <p:spTgt spid="4"/>
                                        </p:tgtEl>
                                        <p:attrNameLst>
                                          <p:attrName>ppt_x</p:attrName>
                                        </p:attrNameLst>
                                      </p:cBhvr>
                                      <p:tavLst>
                                        <p:tav tm="0">
                                          <p:val>
                                            <p:strVal val="#ppt_x"/>
                                          </p:val>
                                        </p:tav>
                                        <p:tav tm="100000">
                                          <p:val>
                                            <p:strVal val="#ppt_x"/>
                                          </p:val>
                                        </p:tav>
                                      </p:tavLst>
                                    </p:anim>
                                    <p:anim calcmode="lin" valueType="num">
                                      <p:cBhvr>
                                        <p:cTn id="9" dur="25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118E06E4-607B-144B-382B-AD3D06B1EE8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13232" y="1031001"/>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 useBgFill="1">
        <p:nvSpPr>
          <p:cNvPr id="12" name="Rectangle 11">
            <a:extLst>
              <a:ext uri="{FF2B5EF4-FFF2-40B4-BE49-F238E27FC236}">
                <a16:creationId xmlns:a16="http://schemas.microsoft.com/office/drawing/2014/main" id="{744CAA32-F237-419C-A2DD-43C28D920D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コンテンツ プレースホルダー 4" descr="心脈のある聴診器で、クリッピングパスで白く分離されています。">
            <a:extLst>
              <a:ext uri="{FF2B5EF4-FFF2-40B4-BE49-F238E27FC236}">
                <a16:creationId xmlns:a16="http://schemas.microsoft.com/office/drawing/2014/main" id="{34EF17A5-9D05-40FF-A5DA-A2070397DFB9}"/>
              </a:ext>
            </a:extLst>
          </p:cNvPr>
          <p:cNvPicPr>
            <a:picLocks noGrp="1" noChangeAspect="1"/>
          </p:cNvPicPr>
          <p:nvPr>
            <p:ph sz="half" idx="1"/>
          </p:nvPr>
        </p:nvPicPr>
        <p:blipFill>
          <a:blip r:embed="rId3"/>
          <a:srcRect t="5380"/>
          <a:stretch/>
        </p:blipFill>
        <p:spPr>
          <a:xfrm>
            <a:off x="20" y="535709"/>
            <a:ext cx="8229580" cy="5820640"/>
          </a:xfrm>
          <a:prstGeom prst="rect">
            <a:avLst/>
          </a:prstGeom>
        </p:spPr>
      </p:pic>
      <p:cxnSp>
        <p:nvCxnSpPr>
          <p:cNvPr id="14" name="Straight Connector 13">
            <a:extLst>
              <a:ext uri="{FF2B5EF4-FFF2-40B4-BE49-F238E27FC236}">
                <a16:creationId xmlns:a16="http://schemas.microsoft.com/office/drawing/2014/main" id="{02C7985C-B0C3-CC50-E86A-B5EBA40E01D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 y="6359240"/>
            <a:ext cx="8229600" cy="0"/>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2" name="タイトル 1">
            <a:extLst>
              <a:ext uri="{FF2B5EF4-FFF2-40B4-BE49-F238E27FC236}">
                <a16:creationId xmlns:a16="http://schemas.microsoft.com/office/drawing/2014/main" id="{E8C51233-9BC6-029D-017F-9542EBEDF57A}"/>
              </a:ext>
            </a:extLst>
          </p:cNvPr>
          <p:cNvSpPr>
            <a:spLocks noGrp="1"/>
          </p:cNvSpPr>
          <p:nvPr>
            <p:ph type="title"/>
          </p:nvPr>
        </p:nvSpPr>
        <p:spPr>
          <a:xfrm>
            <a:off x="8719126" y="979051"/>
            <a:ext cx="2811879" cy="1807048"/>
          </a:xfrm>
        </p:spPr>
        <p:txBody>
          <a:bodyPr vert="horz" lIns="91440" tIns="45720" rIns="91440" bIns="45720" rtlCol="0" anchor="b">
            <a:normAutofit/>
          </a:bodyPr>
          <a:lstStyle/>
          <a:p>
            <a:r>
              <a:rPr lang="ja-JP" altLang="en-US" sz="3600"/>
              <a:t>ノイズキャンセリング機能</a:t>
            </a:r>
            <a:endParaRPr kumimoji="1" lang="en-US" altLang="ja-JP" sz="3600"/>
          </a:p>
        </p:txBody>
      </p:sp>
      <p:sp>
        <p:nvSpPr>
          <p:cNvPr id="4" name="コンテンツ プレースホルダー 3">
            <a:extLst>
              <a:ext uri="{FF2B5EF4-FFF2-40B4-BE49-F238E27FC236}">
                <a16:creationId xmlns:a16="http://schemas.microsoft.com/office/drawing/2014/main" id="{A4476D5F-9643-2DA5-B2FB-ED518E01185F}"/>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8719128" y="2922624"/>
            <a:ext cx="2811880" cy="3409950"/>
          </a:xfrm>
        </p:spPr>
        <p:txBody>
          <a:bodyPr>
            <a:normAutofit/>
          </a:bodyPr>
          <a:lstStyle/>
          <a:p>
            <a:pPr marL="0" indent="0">
              <a:spcBef>
                <a:spcPts val="2500"/>
              </a:spcBef>
              <a:buNone/>
            </a:pPr>
            <a:endParaRPr lang="ja-JP" altLang="en-US" sz="1400" b="1"/>
          </a:p>
          <a:p>
            <a:pPr marL="0" lvl="1" indent="0">
              <a:buNone/>
            </a:pPr>
            <a:r>
              <a:rPr lang="ja-JP" altLang="en-US" sz="1400"/>
              <a:t>ノイズキャンセリング機能は、周囲の騒音を減らし、より静かで沈黙に包まれたオーディオ体験を提供します。この機能は、長時間のフライト、オフィスの環境、あるいは単に静かで集中力を必要とする状況で特に便利です。</a:t>
            </a:r>
            <a:endParaRPr kumimoji="1" lang="ja-JP" altLang="en-US" sz="1400"/>
          </a:p>
        </p:txBody>
      </p:sp>
    </p:spTree>
    <p:extLst>
      <p:ext uri="{BB962C8B-B14F-4D97-AF65-F5344CB8AC3E}">
        <p14:creationId xmlns:p14="http://schemas.microsoft.com/office/powerpoint/2010/main" val="236023827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250"/>
                                        <p:tgtEl>
                                          <p:spTgt spid="4"/>
                                        </p:tgtEl>
                                      </p:cBhvr>
                                    </p:animEffect>
                                    <p:anim calcmode="lin" valueType="num">
                                      <p:cBhvr>
                                        <p:cTn id="8" dur="250" fill="hold"/>
                                        <p:tgtEl>
                                          <p:spTgt spid="4"/>
                                        </p:tgtEl>
                                        <p:attrNameLst>
                                          <p:attrName>ppt_x</p:attrName>
                                        </p:attrNameLst>
                                      </p:cBhvr>
                                      <p:tavLst>
                                        <p:tav tm="0">
                                          <p:val>
                                            <p:strVal val="#ppt_x"/>
                                          </p:val>
                                        </p:tav>
                                        <p:tav tm="100000">
                                          <p:val>
                                            <p:strVal val="#ppt_x"/>
                                          </p:val>
                                        </p:tav>
                                      </p:tavLst>
                                    </p:anim>
                                    <p:anim calcmode="lin" valueType="num">
                                      <p:cBhvr>
                                        <p:cTn id="9" dur="25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7" name="Straight Connector 6">
            <a:extLst>
              <a:ext uri="{FF2B5EF4-FFF2-40B4-BE49-F238E27FC236}">
                <a16:creationId xmlns:a16="http://schemas.microsoft.com/office/drawing/2014/main" id="{118E06E4-607B-144B-382B-AD3D06B1EE8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13232" y="1031001"/>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 useBgFill="1">
        <p:nvSpPr>
          <p:cNvPr id="9" name="Rectangle 8">
            <a:extLst>
              <a:ext uri="{FF2B5EF4-FFF2-40B4-BE49-F238E27FC236}">
                <a16:creationId xmlns:a16="http://schemas.microsoft.com/office/drawing/2014/main" id="{46B9231A-B34B-4A29-A6AC-532E1EE815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randview Display"/>
              <a:ea typeface="+mn-ea"/>
              <a:cs typeface="+mn-cs"/>
            </a:endParaRPr>
          </a:p>
        </p:txBody>
      </p:sp>
      <p:sp useBgFill="1">
        <p:nvSpPr>
          <p:cNvPr id="11" name="Rectangle 10">
            <a:extLst>
              <a:ext uri="{FF2B5EF4-FFF2-40B4-BE49-F238E27FC236}">
                <a16:creationId xmlns:a16="http://schemas.microsoft.com/office/drawing/2014/main" id="{19F9BF86-FE94-4517-B97D-026C7515E5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randview Display"/>
              <a:ea typeface="+mn-ea"/>
              <a:cs typeface="+mn-cs"/>
            </a:endParaRPr>
          </a:p>
        </p:txBody>
      </p:sp>
      <p:sp>
        <p:nvSpPr>
          <p:cNvPr id="2" name="タイトル 1">
            <a:extLst>
              <a:ext uri="{FF2B5EF4-FFF2-40B4-BE49-F238E27FC236}">
                <a16:creationId xmlns:a16="http://schemas.microsoft.com/office/drawing/2014/main" id="{A930C044-05B2-D98A-5BC2-B85AFF2E3660}"/>
              </a:ext>
            </a:extLst>
          </p:cNvPr>
          <p:cNvSpPr>
            <a:spLocks noGrp="1"/>
          </p:cNvSpPr>
          <p:nvPr>
            <p:ph type="title"/>
          </p:nvPr>
        </p:nvSpPr>
        <p:spPr>
          <a:xfrm>
            <a:off x="559219" y="1115844"/>
            <a:ext cx="7680960" cy="4631911"/>
          </a:xfrm>
        </p:spPr>
        <p:txBody>
          <a:bodyPr vert="horz" lIns="91440" tIns="45720" rIns="91440" bIns="45720" rtlCol="0" anchor="b">
            <a:normAutofit/>
          </a:bodyPr>
          <a:lstStyle/>
          <a:p>
            <a:r>
              <a:rPr lang="ja-JP" altLang="en-US" sz="6500"/>
              <a:t>比較と競合分析</a:t>
            </a:r>
            <a:endParaRPr kumimoji="1" lang="en-US" altLang="ja-JP" sz="6500"/>
          </a:p>
        </p:txBody>
      </p:sp>
      <p:cxnSp>
        <p:nvCxnSpPr>
          <p:cNvPr id="13" name="Straight Connector 12">
            <a:extLst>
              <a:ext uri="{FF2B5EF4-FFF2-40B4-BE49-F238E27FC236}">
                <a16:creationId xmlns:a16="http://schemas.microsoft.com/office/drawing/2014/main" id="{53C0BBAA-A5EC-5D5D-32E6-9F7EA604848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23131" y="6268313"/>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3566933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118E06E4-607B-144B-382B-AD3D06B1EE8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13232" y="1031001"/>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 useBgFill="1">
        <p:nvSpPr>
          <p:cNvPr id="12" name="Rectangle 11">
            <a:extLst>
              <a:ext uri="{FF2B5EF4-FFF2-40B4-BE49-F238E27FC236}">
                <a16:creationId xmlns:a16="http://schemas.microsoft.com/office/drawing/2014/main" id="{8FCE029E-5073-4498-8104-8427AA9873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randview Display"/>
              <a:ea typeface="+mn-ea"/>
              <a:cs typeface="+mn-cs"/>
            </a:endParaRPr>
          </a:p>
        </p:txBody>
      </p:sp>
      <p:pic>
        <p:nvPicPr>
          <p:cNvPr id="5" name="コンテンツ プレースホルダー 4" descr="バリエーションコンセプトのための木のスプーンにコーンフラワーとコーンミールの2ショットの組成">
            <a:extLst>
              <a:ext uri="{FF2B5EF4-FFF2-40B4-BE49-F238E27FC236}">
                <a16:creationId xmlns:a16="http://schemas.microsoft.com/office/drawing/2014/main" id="{FEA1E949-8A72-4764-AFF9-5CA1870B8909}"/>
              </a:ext>
            </a:extLst>
          </p:cNvPr>
          <p:cNvPicPr>
            <a:picLocks noGrp="1" noChangeAspect="1"/>
          </p:cNvPicPr>
          <p:nvPr>
            <p:ph sz="half" idx="1"/>
          </p:nvPr>
        </p:nvPicPr>
        <p:blipFill>
          <a:blip r:embed="rId3"/>
          <a:srcRect t="27516" r="2" b="16551"/>
          <a:stretch/>
        </p:blipFill>
        <p:spPr>
          <a:xfrm>
            <a:off x="1" y="2613892"/>
            <a:ext cx="4946906" cy="3689359"/>
          </a:xfrm>
          <a:prstGeom prst="rect">
            <a:avLst/>
          </a:prstGeom>
        </p:spPr>
      </p:pic>
      <p:cxnSp>
        <p:nvCxnSpPr>
          <p:cNvPr id="14" name="Straight Connector 13">
            <a:extLst>
              <a:ext uri="{FF2B5EF4-FFF2-40B4-BE49-F238E27FC236}">
                <a16:creationId xmlns:a16="http://schemas.microsoft.com/office/drawing/2014/main" id="{BEFF515C-2521-4964-9DAC-2BFB8EC86AE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0" y="6274446"/>
            <a:ext cx="4946904" cy="1"/>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2" name="タイトル 1">
            <a:extLst>
              <a:ext uri="{FF2B5EF4-FFF2-40B4-BE49-F238E27FC236}">
                <a16:creationId xmlns:a16="http://schemas.microsoft.com/office/drawing/2014/main" id="{038E030A-F4CA-69AD-3706-AE39BBA47E70}"/>
              </a:ext>
            </a:extLst>
          </p:cNvPr>
          <p:cNvSpPr>
            <a:spLocks noGrp="1"/>
          </p:cNvSpPr>
          <p:nvPr>
            <p:ph type="title"/>
          </p:nvPr>
        </p:nvSpPr>
        <p:spPr>
          <a:xfrm>
            <a:off x="640080" y="914401"/>
            <a:ext cx="4306824" cy="1477817"/>
          </a:xfrm>
        </p:spPr>
        <p:txBody>
          <a:bodyPr vert="horz" lIns="91440" tIns="45720" rIns="91440" bIns="45720" rtlCol="0" anchor="t">
            <a:normAutofit/>
          </a:bodyPr>
          <a:lstStyle/>
          <a:p>
            <a:r>
              <a:rPr lang="ja-JP" altLang="en-US"/>
              <a:t>主要競合製品との比較</a:t>
            </a:r>
            <a:endParaRPr kumimoji="1" lang="en-US" altLang="ja-JP"/>
          </a:p>
        </p:txBody>
      </p:sp>
      <p:sp>
        <p:nvSpPr>
          <p:cNvPr id="4" name="コンテンツ プレースホルダー 3">
            <a:extLst>
              <a:ext uri="{FF2B5EF4-FFF2-40B4-BE49-F238E27FC236}">
                <a16:creationId xmlns:a16="http://schemas.microsoft.com/office/drawing/2014/main" id="{38EDAD39-17F5-F3A9-B870-3418BB1B9FF8}"/>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5641848" y="1014984"/>
            <a:ext cx="5889161" cy="5288267"/>
          </a:xfrm>
        </p:spPr>
        <p:txBody>
          <a:bodyPr>
            <a:normAutofit/>
          </a:bodyPr>
          <a:lstStyle/>
          <a:p>
            <a:pPr marL="0" indent="0">
              <a:spcBef>
                <a:spcPts val="2500"/>
              </a:spcBef>
              <a:buNone/>
            </a:pPr>
            <a:r>
              <a:rPr lang="ja-JP" altLang="en-US" sz="1400" b="1"/>
              <a:t>競合製品</a:t>
            </a:r>
            <a:r>
              <a:rPr lang="en-US" altLang="ja-JP" sz="1400" b="1"/>
              <a:t>A</a:t>
            </a:r>
            <a:r>
              <a:rPr lang="ja-JP" altLang="en-US" sz="1400" b="1"/>
              <a:t>の強み</a:t>
            </a:r>
          </a:p>
          <a:p>
            <a:pPr marL="0" lvl="1" indent="0">
              <a:buNone/>
            </a:pPr>
            <a:r>
              <a:rPr lang="ja-JP" altLang="en-US" sz="1400"/>
              <a:t>競合製品</a:t>
            </a:r>
            <a:r>
              <a:rPr lang="en-US" altLang="ja-JP" sz="1400"/>
              <a:t>A</a:t>
            </a:r>
            <a:r>
              <a:rPr lang="ja-JP" altLang="en-US" sz="1400"/>
              <a:t>は、機能性、信頼性、価格などの面で優れています。</a:t>
            </a:r>
          </a:p>
          <a:p>
            <a:pPr marL="0" indent="0">
              <a:spcBef>
                <a:spcPts val="2500"/>
              </a:spcBef>
              <a:buNone/>
            </a:pPr>
            <a:r>
              <a:rPr lang="ja-JP" altLang="en-US" sz="1400" b="1"/>
              <a:t>競合製品</a:t>
            </a:r>
            <a:r>
              <a:rPr lang="en-US" altLang="ja-JP" sz="1400" b="1"/>
              <a:t>A</a:t>
            </a:r>
            <a:r>
              <a:rPr lang="ja-JP" altLang="en-US" sz="1400" b="1"/>
              <a:t>の弱み</a:t>
            </a:r>
          </a:p>
          <a:p>
            <a:pPr marL="0" lvl="1" indent="0">
              <a:buNone/>
            </a:pPr>
            <a:r>
              <a:rPr lang="ja-JP" altLang="en-US" sz="1400"/>
              <a:t>競合製品</a:t>
            </a:r>
            <a:r>
              <a:rPr lang="en-US" altLang="ja-JP" sz="1400"/>
              <a:t>A</a:t>
            </a:r>
            <a:r>
              <a:rPr lang="ja-JP" altLang="en-US" sz="1400"/>
              <a:t>は、設計の複雑さやサポートの不足など、いくつかの欠点があります。</a:t>
            </a:r>
          </a:p>
          <a:p>
            <a:pPr marL="0" indent="0">
              <a:spcBef>
                <a:spcPts val="2500"/>
              </a:spcBef>
              <a:buNone/>
            </a:pPr>
            <a:r>
              <a:rPr lang="ja-JP" altLang="en-US" sz="1400" b="1"/>
              <a:t>競合製品</a:t>
            </a:r>
            <a:r>
              <a:rPr lang="en-US" altLang="ja-JP" sz="1400" b="1"/>
              <a:t>B</a:t>
            </a:r>
            <a:r>
              <a:rPr lang="ja-JP" altLang="en-US" sz="1400" b="1"/>
              <a:t>の強み</a:t>
            </a:r>
          </a:p>
          <a:p>
            <a:pPr marL="0" lvl="1" indent="0">
              <a:buNone/>
            </a:pPr>
            <a:r>
              <a:rPr lang="ja-JP" altLang="en-US" sz="1400"/>
              <a:t>競合製品</a:t>
            </a:r>
            <a:r>
              <a:rPr lang="en-US" altLang="ja-JP" sz="1400"/>
              <a:t>B</a:t>
            </a:r>
            <a:r>
              <a:rPr lang="ja-JP" altLang="en-US" sz="1400"/>
              <a:t>は、使いやすさ、カスタマイズ性、デザインなどの面で優れています。</a:t>
            </a:r>
          </a:p>
          <a:p>
            <a:pPr marL="0" indent="0">
              <a:spcBef>
                <a:spcPts val="2500"/>
              </a:spcBef>
              <a:buNone/>
            </a:pPr>
            <a:r>
              <a:rPr lang="ja-JP" altLang="en-US" sz="1400" b="1"/>
              <a:t>競合製品</a:t>
            </a:r>
            <a:r>
              <a:rPr lang="en-US" altLang="ja-JP" sz="1400" b="1"/>
              <a:t>B</a:t>
            </a:r>
            <a:r>
              <a:rPr lang="ja-JP" altLang="en-US" sz="1400" b="1"/>
              <a:t>の弱み</a:t>
            </a:r>
          </a:p>
          <a:p>
            <a:pPr marL="0" lvl="1" indent="0">
              <a:buNone/>
            </a:pPr>
            <a:r>
              <a:rPr lang="ja-JP" altLang="en-US" sz="1400"/>
              <a:t>競合製品</a:t>
            </a:r>
            <a:r>
              <a:rPr lang="en-US" altLang="ja-JP" sz="1400"/>
              <a:t>B</a:t>
            </a:r>
            <a:r>
              <a:rPr lang="ja-JP" altLang="en-US" sz="1400"/>
              <a:t>は、信頼性の不足や価格の高さなど、いくつかの欠点があります。</a:t>
            </a:r>
            <a:endParaRPr kumimoji="1" lang="ja-JP" altLang="en-US" sz="1400"/>
          </a:p>
        </p:txBody>
      </p:sp>
    </p:spTree>
    <p:extLst>
      <p:ext uri="{BB962C8B-B14F-4D97-AF65-F5344CB8AC3E}">
        <p14:creationId xmlns:p14="http://schemas.microsoft.com/office/powerpoint/2010/main" val="362722376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250"/>
                                        <p:tgtEl>
                                          <p:spTgt spid="4"/>
                                        </p:tgtEl>
                                      </p:cBhvr>
                                    </p:animEffect>
                                    <p:anim calcmode="lin" valueType="num">
                                      <p:cBhvr>
                                        <p:cTn id="8" dur="250" fill="hold"/>
                                        <p:tgtEl>
                                          <p:spTgt spid="4"/>
                                        </p:tgtEl>
                                        <p:attrNameLst>
                                          <p:attrName>ppt_x</p:attrName>
                                        </p:attrNameLst>
                                      </p:cBhvr>
                                      <p:tavLst>
                                        <p:tav tm="0">
                                          <p:val>
                                            <p:strVal val="#ppt_x"/>
                                          </p:val>
                                        </p:tav>
                                        <p:tav tm="100000">
                                          <p:val>
                                            <p:strVal val="#ppt_x"/>
                                          </p:val>
                                        </p:tav>
                                      </p:tavLst>
                                    </p:anim>
                                    <p:anim calcmode="lin" valueType="num">
                                      <p:cBhvr>
                                        <p:cTn id="9" dur="25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118E06E4-607B-144B-382B-AD3D06B1EE8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13232" y="1031001"/>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 useBgFill="1">
        <p:nvSpPr>
          <p:cNvPr id="12" name="Rectangle 11">
            <a:extLst>
              <a:ext uri="{FF2B5EF4-FFF2-40B4-BE49-F238E27FC236}">
                <a16:creationId xmlns:a16="http://schemas.microsoft.com/office/drawing/2014/main" id="{744CAA32-F237-419C-A2DD-43C28D920D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コンテンツ プレースホルダー 4" descr="プラットフォーム上でバランスをとる金と銀の球体">
            <a:extLst>
              <a:ext uri="{FF2B5EF4-FFF2-40B4-BE49-F238E27FC236}">
                <a16:creationId xmlns:a16="http://schemas.microsoft.com/office/drawing/2014/main" id="{D44E858E-8841-4993-89E9-BD3FF89762C2}"/>
              </a:ext>
            </a:extLst>
          </p:cNvPr>
          <p:cNvPicPr>
            <a:picLocks noGrp="1" noChangeAspect="1"/>
          </p:cNvPicPr>
          <p:nvPr>
            <p:ph sz="half" idx="1"/>
          </p:nvPr>
        </p:nvPicPr>
        <p:blipFill>
          <a:blip r:embed="rId3"/>
          <a:srcRect r="8646"/>
          <a:stretch/>
        </p:blipFill>
        <p:spPr>
          <a:xfrm>
            <a:off x="5671128" y="914399"/>
            <a:ext cx="6520872" cy="5353521"/>
          </a:xfrm>
          <a:prstGeom prst="rect">
            <a:avLst/>
          </a:prstGeom>
        </p:spPr>
      </p:pic>
      <p:cxnSp>
        <p:nvCxnSpPr>
          <p:cNvPr id="14" name="Straight Connector 13">
            <a:extLst>
              <a:ext uri="{FF2B5EF4-FFF2-40B4-BE49-F238E27FC236}">
                <a16:creationId xmlns:a16="http://schemas.microsoft.com/office/drawing/2014/main" id="{92025DBA-8780-9CA0-2826-FF6E3BD1A0C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5672328" y="6267921"/>
            <a:ext cx="6519672" cy="2"/>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2" name="タイトル 1">
            <a:extLst>
              <a:ext uri="{FF2B5EF4-FFF2-40B4-BE49-F238E27FC236}">
                <a16:creationId xmlns:a16="http://schemas.microsoft.com/office/drawing/2014/main" id="{ACC9080C-C6AC-6202-DBA4-3AED92EBD13E}"/>
              </a:ext>
            </a:extLst>
          </p:cNvPr>
          <p:cNvSpPr>
            <a:spLocks noGrp="1"/>
          </p:cNvSpPr>
          <p:nvPr>
            <p:ph type="title"/>
          </p:nvPr>
        </p:nvSpPr>
        <p:spPr>
          <a:xfrm>
            <a:off x="640079" y="914400"/>
            <a:ext cx="4261104" cy="1097280"/>
          </a:xfrm>
        </p:spPr>
        <p:txBody>
          <a:bodyPr vert="horz" lIns="91440" tIns="45720" rIns="91440" bIns="45720" rtlCol="0" anchor="t">
            <a:normAutofit/>
          </a:bodyPr>
          <a:lstStyle/>
          <a:p>
            <a:r>
              <a:rPr lang="ja-JP" altLang="en-US" sz="3600"/>
              <a:t>価格と価値の比較</a:t>
            </a:r>
            <a:endParaRPr kumimoji="1" lang="en-US" altLang="ja-JP" sz="3600"/>
          </a:p>
        </p:txBody>
      </p:sp>
      <p:sp>
        <p:nvSpPr>
          <p:cNvPr id="4" name="コンテンツ プレースホルダー 3">
            <a:extLst>
              <a:ext uri="{FF2B5EF4-FFF2-40B4-BE49-F238E27FC236}">
                <a16:creationId xmlns:a16="http://schemas.microsoft.com/office/drawing/2014/main" id="{3006E652-7AC7-C11D-D033-D849C893C20F}"/>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640079" y="2176036"/>
            <a:ext cx="4261104" cy="4121887"/>
          </a:xfrm>
        </p:spPr>
        <p:txBody>
          <a:bodyPr>
            <a:normAutofit/>
          </a:bodyPr>
          <a:lstStyle/>
          <a:p>
            <a:pPr marL="0" indent="0">
              <a:spcBef>
                <a:spcPts val="2500"/>
              </a:spcBef>
              <a:buNone/>
            </a:pPr>
            <a:r>
              <a:rPr lang="ja-JP" altLang="en-US" sz="1400" b="1"/>
              <a:t>優位性</a:t>
            </a:r>
          </a:p>
          <a:p>
            <a:pPr marL="0" lvl="1" indent="0">
              <a:buNone/>
            </a:pPr>
            <a:r>
              <a:rPr lang="ja-JP" altLang="en-US" sz="1400"/>
              <a:t>製品の価値を価格と比較することは、競合製品との優位性を確実にするために重要です。価格と価値のバランスを理解し、市場における優位性を確保することができます。</a:t>
            </a:r>
          </a:p>
          <a:p>
            <a:pPr marL="0" indent="0">
              <a:spcBef>
                <a:spcPts val="2500"/>
              </a:spcBef>
              <a:buNone/>
            </a:pPr>
            <a:r>
              <a:rPr lang="ja-JP" altLang="en-US" sz="1400" b="1"/>
              <a:t>品質と価格</a:t>
            </a:r>
          </a:p>
          <a:p>
            <a:pPr marL="0" lvl="1" indent="0">
              <a:buNone/>
            </a:pPr>
            <a:r>
              <a:rPr lang="ja-JP" altLang="en-US" sz="1400"/>
              <a:t>製品の価格と品質のバランスは、製品の機能とその需要に大きく影響します。製品の価値に影響する機能を理解し、適切な価格を設定することが重要です。</a:t>
            </a:r>
            <a:endParaRPr kumimoji="1" lang="ja-JP" altLang="en-US" sz="1400"/>
          </a:p>
        </p:txBody>
      </p:sp>
    </p:spTree>
    <p:extLst>
      <p:ext uri="{BB962C8B-B14F-4D97-AF65-F5344CB8AC3E}">
        <p14:creationId xmlns:p14="http://schemas.microsoft.com/office/powerpoint/2010/main" val="194958877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250"/>
                                        <p:tgtEl>
                                          <p:spTgt spid="4"/>
                                        </p:tgtEl>
                                      </p:cBhvr>
                                    </p:animEffect>
                                    <p:anim calcmode="lin" valueType="num">
                                      <p:cBhvr>
                                        <p:cTn id="8" dur="250" fill="hold"/>
                                        <p:tgtEl>
                                          <p:spTgt spid="4"/>
                                        </p:tgtEl>
                                        <p:attrNameLst>
                                          <p:attrName>ppt_x</p:attrName>
                                        </p:attrNameLst>
                                      </p:cBhvr>
                                      <p:tavLst>
                                        <p:tav tm="0">
                                          <p:val>
                                            <p:strVal val="#ppt_x"/>
                                          </p:val>
                                        </p:tav>
                                        <p:tav tm="100000">
                                          <p:val>
                                            <p:strVal val="#ppt_x"/>
                                          </p:val>
                                        </p:tav>
                                      </p:tavLst>
                                    </p:anim>
                                    <p:anim calcmode="lin" valueType="num">
                                      <p:cBhvr>
                                        <p:cTn id="9" dur="25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118E06E4-607B-144B-382B-AD3D06B1EE8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13232" y="1031001"/>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 useBgFill="1">
        <p:nvSpPr>
          <p:cNvPr id="12" name="Rectangle 11">
            <a:extLst>
              <a:ext uri="{FF2B5EF4-FFF2-40B4-BE49-F238E27FC236}">
                <a16:creationId xmlns:a16="http://schemas.microsoft.com/office/drawing/2014/main" id="{8FCE029E-5073-4498-8104-8427AA9873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randview Display"/>
              <a:ea typeface="+mn-ea"/>
              <a:cs typeface="+mn-cs"/>
            </a:endParaRPr>
          </a:p>
        </p:txBody>
      </p:sp>
      <p:pic>
        <p:nvPicPr>
          <p:cNvPr id="5" name="コンテンツ プレースホルダー 4" descr="サクセス/ウィニングコンセプト">
            <a:extLst>
              <a:ext uri="{FF2B5EF4-FFF2-40B4-BE49-F238E27FC236}">
                <a16:creationId xmlns:a16="http://schemas.microsoft.com/office/drawing/2014/main" id="{608EF1ED-07C3-44B0-A764-1A7002F0BAE3}"/>
              </a:ext>
            </a:extLst>
          </p:cNvPr>
          <p:cNvPicPr>
            <a:picLocks noGrp="1" noChangeAspect="1"/>
          </p:cNvPicPr>
          <p:nvPr>
            <p:ph sz="half" idx="1"/>
          </p:nvPr>
        </p:nvPicPr>
        <p:blipFill>
          <a:blip r:embed="rId3"/>
          <a:srcRect t="10" r="-2" b="25410"/>
          <a:stretch/>
        </p:blipFill>
        <p:spPr>
          <a:xfrm>
            <a:off x="1" y="2613892"/>
            <a:ext cx="4946906" cy="3689359"/>
          </a:xfrm>
          <a:prstGeom prst="rect">
            <a:avLst/>
          </a:prstGeom>
        </p:spPr>
      </p:pic>
      <p:cxnSp>
        <p:nvCxnSpPr>
          <p:cNvPr id="14" name="Straight Connector 13">
            <a:extLst>
              <a:ext uri="{FF2B5EF4-FFF2-40B4-BE49-F238E27FC236}">
                <a16:creationId xmlns:a16="http://schemas.microsoft.com/office/drawing/2014/main" id="{BEFF515C-2521-4964-9DAC-2BFB8EC86AE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0" y="6274446"/>
            <a:ext cx="4946904" cy="1"/>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2" name="タイトル 1">
            <a:extLst>
              <a:ext uri="{FF2B5EF4-FFF2-40B4-BE49-F238E27FC236}">
                <a16:creationId xmlns:a16="http://schemas.microsoft.com/office/drawing/2014/main" id="{BD0E2C4F-1821-F43E-3EB2-823D79C14804}"/>
              </a:ext>
            </a:extLst>
          </p:cNvPr>
          <p:cNvSpPr>
            <a:spLocks noGrp="1"/>
          </p:cNvSpPr>
          <p:nvPr>
            <p:ph type="title"/>
          </p:nvPr>
        </p:nvSpPr>
        <p:spPr>
          <a:xfrm>
            <a:off x="640080" y="914401"/>
            <a:ext cx="4306824" cy="1477817"/>
          </a:xfrm>
        </p:spPr>
        <p:txBody>
          <a:bodyPr vert="horz" lIns="91440" tIns="45720" rIns="91440" bIns="45720" rtlCol="0" anchor="t">
            <a:normAutofit/>
          </a:bodyPr>
          <a:lstStyle/>
          <a:p>
            <a:r>
              <a:rPr lang="ja-JP" altLang="en-US"/>
              <a:t>市場優位性の要因</a:t>
            </a:r>
            <a:endParaRPr kumimoji="1" lang="en-US" altLang="ja-JP"/>
          </a:p>
        </p:txBody>
      </p:sp>
      <p:sp>
        <p:nvSpPr>
          <p:cNvPr id="4" name="コンテンツ プレースホルダー 3">
            <a:extLst>
              <a:ext uri="{FF2B5EF4-FFF2-40B4-BE49-F238E27FC236}">
                <a16:creationId xmlns:a16="http://schemas.microsoft.com/office/drawing/2014/main" id="{623DD7A9-0AF8-DD4F-F879-6BA673C955DC}"/>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5641848" y="1014984"/>
            <a:ext cx="5889161" cy="5288267"/>
          </a:xfrm>
        </p:spPr>
        <p:txBody>
          <a:bodyPr>
            <a:normAutofit/>
          </a:bodyPr>
          <a:lstStyle/>
          <a:p>
            <a:pPr marL="0" indent="0">
              <a:spcBef>
                <a:spcPts val="2500"/>
              </a:spcBef>
              <a:buNone/>
            </a:pPr>
            <a:r>
              <a:rPr lang="ja-JP" altLang="en-US" sz="1400" b="1"/>
              <a:t>価値提供</a:t>
            </a:r>
          </a:p>
          <a:p>
            <a:pPr marL="0" lvl="1" indent="0">
              <a:buNone/>
            </a:pPr>
            <a:r>
              <a:rPr lang="ja-JP" altLang="en-US" sz="1400"/>
              <a:t>顧客が製品やサービスに対して支払う価値があると感じることは、市場で成功するための重要な要素です。</a:t>
            </a:r>
          </a:p>
          <a:p>
            <a:pPr marL="0" indent="0">
              <a:spcBef>
                <a:spcPts val="2500"/>
              </a:spcBef>
              <a:buNone/>
            </a:pPr>
            <a:r>
              <a:rPr lang="ja-JP" altLang="en-US" sz="1400" b="1"/>
              <a:t>先進的な技術</a:t>
            </a:r>
          </a:p>
          <a:p>
            <a:pPr marL="0" lvl="1" indent="0">
              <a:buNone/>
            </a:pPr>
            <a:r>
              <a:rPr lang="ja-JP" altLang="en-US" sz="1400"/>
              <a:t>先進的な技術を取り入れることは、新しい市場を開拓するために必要です。技術革新は、製品やサービスの革新につながり、市場競争力を高めることができます。</a:t>
            </a:r>
          </a:p>
          <a:p>
            <a:pPr marL="0" indent="0">
              <a:spcBef>
                <a:spcPts val="2500"/>
              </a:spcBef>
              <a:buNone/>
            </a:pPr>
            <a:r>
              <a:rPr lang="ja-JP" altLang="en-US" sz="1400" b="1"/>
              <a:t>顧客エクスペリエンス</a:t>
            </a:r>
          </a:p>
          <a:p>
            <a:pPr marL="0" lvl="1" indent="0">
              <a:buNone/>
            </a:pPr>
            <a:r>
              <a:rPr lang="ja-JP" altLang="en-US" sz="1400"/>
              <a:t>顧客エクスペリエンスは、顧客が製品やサービスを使用した際に得られる全体的な印象や体験を指します。優れた顧客エクスペリエンスは、ブランドの忠誠度を高め、市場での競争力を強化することができます。</a:t>
            </a:r>
          </a:p>
          <a:p>
            <a:pPr marL="0" indent="0">
              <a:spcBef>
                <a:spcPts val="2500"/>
              </a:spcBef>
              <a:buNone/>
            </a:pPr>
            <a:r>
              <a:rPr lang="ja-JP" altLang="en-US" sz="1400" b="1"/>
              <a:t>競合力</a:t>
            </a:r>
          </a:p>
          <a:p>
            <a:pPr marL="0" lvl="1" indent="0">
              <a:buNone/>
            </a:pPr>
            <a:r>
              <a:rPr lang="ja-JP" altLang="en-US" sz="1400"/>
              <a:t>競合力は、市場での成功に欠かせない要素の</a:t>
            </a:r>
            <a:r>
              <a:rPr lang="en-US" altLang="ja-JP" sz="1400"/>
              <a:t>1</a:t>
            </a:r>
            <a:r>
              <a:rPr lang="ja-JP" altLang="en-US" sz="1400"/>
              <a:t>つです。競合力を高めることにより、製品やサービスの品質や価格を改善し、市場での地位を強化することができます。</a:t>
            </a:r>
            <a:endParaRPr kumimoji="1" lang="ja-JP" altLang="en-US" sz="1400"/>
          </a:p>
        </p:txBody>
      </p:sp>
    </p:spTree>
    <p:extLst>
      <p:ext uri="{BB962C8B-B14F-4D97-AF65-F5344CB8AC3E}">
        <p14:creationId xmlns:p14="http://schemas.microsoft.com/office/powerpoint/2010/main" val="303309777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250"/>
                                        <p:tgtEl>
                                          <p:spTgt spid="4"/>
                                        </p:tgtEl>
                                      </p:cBhvr>
                                    </p:animEffect>
                                    <p:anim calcmode="lin" valueType="num">
                                      <p:cBhvr>
                                        <p:cTn id="8" dur="250" fill="hold"/>
                                        <p:tgtEl>
                                          <p:spTgt spid="4"/>
                                        </p:tgtEl>
                                        <p:attrNameLst>
                                          <p:attrName>ppt_x</p:attrName>
                                        </p:attrNameLst>
                                      </p:cBhvr>
                                      <p:tavLst>
                                        <p:tav tm="0">
                                          <p:val>
                                            <p:strVal val="#ppt_x"/>
                                          </p:val>
                                        </p:tav>
                                        <p:tav tm="100000">
                                          <p:val>
                                            <p:strVal val="#ppt_x"/>
                                          </p:val>
                                        </p:tav>
                                      </p:tavLst>
                                    </p:anim>
                                    <p:anim calcmode="lin" valueType="num">
                                      <p:cBhvr>
                                        <p:cTn id="9" dur="25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7" name="Straight Connector 6">
            <a:extLst>
              <a:ext uri="{FF2B5EF4-FFF2-40B4-BE49-F238E27FC236}">
                <a16:creationId xmlns:a16="http://schemas.microsoft.com/office/drawing/2014/main" id="{118E06E4-607B-144B-382B-AD3D06B1EE8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13232" y="1031001"/>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 useBgFill="1">
        <p:nvSpPr>
          <p:cNvPr id="9" name="Rectangle 8">
            <a:extLst>
              <a:ext uri="{FF2B5EF4-FFF2-40B4-BE49-F238E27FC236}">
                <a16:creationId xmlns:a16="http://schemas.microsoft.com/office/drawing/2014/main" id="{46B9231A-B34B-4A29-A6AC-532E1EE815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randview Display"/>
              <a:ea typeface="+mn-ea"/>
              <a:cs typeface="+mn-cs"/>
            </a:endParaRPr>
          </a:p>
        </p:txBody>
      </p:sp>
      <p:sp useBgFill="1">
        <p:nvSpPr>
          <p:cNvPr id="11" name="Rectangle 10">
            <a:extLst>
              <a:ext uri="{FF2B5EF4-FFF2-40B4-BE49-F238E27FC236}">
                <a16:creationId xmlns:a16="http://schemas.microsoft.com/office/drawing/2014/main" id="{19F9BF86-FE94-4517-B97D-026C7515E5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randview Display"/>
              <a:ea typeface="+mn-ea"/>
              <a:cs typeface="+mn-cs"/>
            </a:endParaRPr>
          </a:p>
        </p:txBody>
      </p:sp>
      <p:sp>
        <p:nvSpPr>
          <p:cNvPr id="2" name="タイトル 1">
            <a:extLst>
              <a:ext uri="{FF2B5EF4-FFF2-40B4-BE49-F238E27FC236}">
                <a16:creationId xmlns:a16="http://schemas.microsoft.com/office/drawing/2014/main" id="{2D9D94FC-359A-0855-BEC7-0C4D89CD2B77}"/>
              </a:ext>
            </a:extLst>
          </p:cNvPr>
          <p:cNvSpPr>
            <a:spLocks noGrp="1"/>
          </p:cNvSpPr>
          <p:nvPr>
            <p:ph type="title"/>
          </p:nvPr>
        </p:nvSpPr>
        <p:spPr>
          <a:xfrm>
            <a:off x="559219" y="1115844"/>
            <a:ext cx="7680960" cy="4631911"/>
          </a:xfrm>
        </p:spPr>
        <p:txBody>
          <a:bodyPr vert="horz" lIns="91440" tIns="45720" rIns="91440" bIns="45720" rtlCol="0" anchor="b">
            <a:normAutofit/>
          </a:bodyPr>
          <a:lstStyle/>
          <a:p>
            <a:r>
              <a:rPr lang="ja-JP" altLang="en-US" sz="6500"/>
              <a:t>マーケティング戦略</a:t>
            </a:r>
            <a:endParaRPr kumimoji="1" lang="en-US" altLang="ja-JP" sz="6500"/>
          </a:p>
        </p:txBody>
      </p:sp>
      <p:cxnSp>
        <p:nvCxnSpPr>
          <p:cNvPr id="13" name="Straight Connector 12">
            <a:extLst>
              <a:ext uri="{FF2B5EF4-FFF2-40B4-BE49-F238E27FC236}">
                <a16:creationId xmlns:a16="http://schemas.microsoft.com/office/drawing/2014/main" id="{53C0BBAA-A5EC-5D5D-32E6-9F7EA604848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23131" y="6268313"/>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1151855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118E06E4-607B-144B-382B-AD3D06B1EE8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13232" y="1031001"/>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 useBgFill="1">
        <p:nvSpPr>
          <p:cNvPr id="12" name="Rectangle 11">
            <a:extLst>
              <a:ext uri="{FF2B5EF4-FFF2-40B4-BE49-F238E27FC236}">
                <a16:creationId xmlns:a16="http://schemas.microsoft.com/office/drawing/2014/main" id="{744CAA32-F237-419C-A2DD-43C28D920D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コンテンツ プレースホルダー 4" descr="ビジネスコンペティションリーダーシップロケットホワイトボード描画">
            <a:extLst>
              <a:ext uri="{FF2B5EF4-FFF2-40B4-BE49-F238E27FC236}">
                <a16:creationId xmlns:a16="http://schemas.microsoft.com/office/drawing/2014/main" id="{1E98AD50-9D6F-41A9-8A72-6CF7BBF5CB4F}"/>
              </a:ext>
            </a:extLst>
          </p:cNvPr>
          <p:cNvPicPr>
            <a:picLocks noGrp="1" noChangeAspect="1"/>
          </p:cNvPicPr>
          <p:nvPr>
            <p:ph sz="half" idx="1"/>
          </p:nvPr>
        </p:nvPicPr>
        <p:blipFill>
          <a:blip r:embed="rId3"/>
          <a:srcRect l="16994" r="2" b="2"/>
          <a:stretch/>
        </p:blipFill>
        <p:spPr>
          <a:xfrm>
            <a:off x="-1" y="914399"/>
            <a:ext cx="6657255" cy="5353523"/>
          </a:xfrm>
          <a:prstGeom prst="rect">
            <a:avLst/>
          </a:prstGeom>
        </p:spPr>
      </p:pic>
      <p:cxnSp>
        <p:nvCxnSpPr>
          <p:cNvPr id="14" name="Straight Connector 13">
            <a:extLst>
              <a:ext uri="{FF2B5EF4-FFF2-40B4-BE49-F238E27FC236}">
                <a16:creationId xmlns:a16="http://schemas.microsoft.com/office/drawing/2014/main" id="{08052531-D50B-3899-B150-D05525F4F2B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0" y="6267922"/>
            <a:ext cx="6656832" cy="1"/>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2" name="タイトル 1">
            <a:extLst>
              <a:ext uri="{FF2B5EF4-FFF2-40B4-BE49-F238E27FC236}">
                <a16:creationId xmlns:a16="http://schemas.microsoft.com/office/drawing/2014/main" id="{0498DB54-2721-EB6E-A5CD-B2BF8F5CE99E}"/>
              </a:ext>
            </a:extLst>
          </p:cNvPr>
          <p:cNvSpPr>
            <a:spLocks noGrp="1"/>
          </p:cNvSpPr>
          <p:nvPr>
            <p:ph type="title"/>
          </p:nvPr>
        </p:nvSpPr>
        <p:spPr>
          <a:xfrm>
            <a:off x="7269904" y="914400"/>
            <a:ext cx="4261104" cy="1097280"/>
          </a:xfrm>
        </p:spPr>
        <p:txBody>
          <a:bodyPr vert="horz" lIns="91440" tIns="45720" rIns="91440" bIns="45720" rtlCol="0" anchor="t">
            <a:normAutofit/>
          </a:bodyPr>
          <a:lstStyle/>
          <a:p>
            <a:r>
              <a:rPr lang="ja-JP" altLang="en-US" sz="3600"/>
              <a:t>アジェンダ</a:t>
            </a:r>
            <a:endParaRPr kumimoji="1" lang="en-US" altLang="ja-JP" sz="3600"/>
          </a:p>
        </p:txBody>
      </p:sp>
      <p:sp>
        <p:nvSpPr>
          <p:cNvPr id="4" name="コンテンツ プレースホルダー 3">
            <a:extLst>
              <a:ext uri="{FF2B5EF4-FFF2-40B4-BE49-F238E27FC236}">
                <a16:creationId xmlns:a16="http://schemas.microsoft.com/office/drawing/2014/main" id="{21499A37-E63A-02CF-E411-2E40AD8BD904}"/>
              </a:ext>
            </a:extLst>
          </p:cNvPr>
          <p:cNvSpPr>
            <a:spLocks noGrp="1"/>
          </p:cNvSpPr>
          <p:nvPr>
            <p:ph sz="half" idx="2"/>
          </p:nvPr>
        </p:nvSpPr>
        <p:spPr>
          <a:xfrm>
            <a:off x="7269905" y="2176036"/>
            <a:ext cx="4261104" cy="4121887"/>
          </a:xfrm>
        </p:spPr>
        <p:txBody>
          <a:bodyPr vert="horz" lIns="91440" tIns="45720" rIns="91440" bIns="45720" rtlCol="0">
            <a:normAutofit/>
          </a:bodyPr>
          <a:lstStyle/>
          <a:p>
            <a:r>
              <a:rPr lang="ja-JP" altLang="en-US"/>
              <a:t>新製品概要</a:t>
            </a:r>
          </a:p>
          <a:p>
            <a:r>
              <a:rPr lang="ja-JP" altLang="en-US"/>
              <a:t>技術仕様とデザイン</a:t>
            </a:r>
          </a:p>
          <a:p>
            <a:r>
              <a:rPr lang="ja-JP" altLang="en-US"/>
              <a:t>ユーザーエクスペリエンス</a:t>
            </a:r>
          </a:p>
          <a:p>
            <a:r>
              <a:rPr lang="ja-JP" altLang="en-US"/>
              <a:t>比較と競合分析</a:t>
            </a:r>
          </a:p>
          <a:p>
            <a:r>
              <a:rPr lang="ja-JP" altLang="en-US"/>
              <a:t>マーケティング戦略</a:t>
            </a:r>
          </a:p>
          <a:p>
            <a:r>
              <a:rPr lang="ja-JP" altLang="en-US"/>
              <a:t>将来の展望とアップデート</a:t>
            </a:r>
            <a:endParaRPr kumimoji="1" lang="en-US" altLang="ja-JP"/>
          </a:p>
        </p:txBody>
      </p:sp>
    </p:spTree>
    <p:extLst>
      <p:ext uri="{BB962C8B-B14F-4D97-AF65-F5344CB8AC3E}">
        <p14:creationId xmlns:p14="http://schemas.microsoft.com/office/powerpoint/2010/main" val="370900555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250"/>
                                        <p:tgtEl>
                                          <p:spTgt spid="4"/>
                                        </p:tgtEl>
                                      </p:cBhvr>
                                    </p:animEffect>
                                    <p:anim calcmode="lin" valueType="num">
                                      <p:cBhvr>
                                        <p:cTn id="8" dur="250" fill="hold"/>
                                        <p:tgtEl>
                                          <p:spTgt spid="4"/>
                                        </p:tgtEl>
                                        <p:attrNameLst>
                                          <p:attrName>ppt_x</p:attrName>
                                        </p:attrNameLst>
                                      </p:cBhvr>
                                      <p:tavLst>
                                        <p:tav tm="0">
                                          <p:val>
                                            <p:strVal val="#ppt_x"/>
                                          </p:val>
                                        </p:tav>
                                        <p:tav tm="100000">
                                          <p:val>
                                            <p:strVal val="#ppt_x"/>
                                          </p:val>
                                        </p:tav>
                                      </p:tavLst>
                                    </p:anim>
                                    <p:anim calcmode="lin" valueType="num">
                                      <p:cBhvr>
                                        <p:cTn id="9" dur="25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118E06E4-607B-144B-382B-AD3D06B1EE8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13232" y="1031001"/>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 useBgFill="1">
        <p:nvSpPr>
          <p:cNvPr id="12" name="Rectangle 11">
            <a:extLst>
              <a:ext uri="{FF2B5EF4-FFF2-40B4-BE49-F238E27FC236}">
                <a16:creationId xmlns:a16="http://schemas.microsoft.com/office/drawing/2014/main" id="{744CAA32-F237-419C-A2DD-43C28D920D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コンテンツ プレースホルダー 4" descr="女性描画フローチャート">
            <a:extLst>
              <a:ext uri="{FF2B5EF4-FFF2-40B4-BE49-F238E27FC236}">
                <a16:creationId xmlns:a16="http://schemas.microsoft.com/office/drawing/2014/main" id="{D27E0BE7-E7ED-490D-9387-F525F897A281}"/>
              </a:ext>
            </a:extLst>
          </p:cNvPr>
          <p:cNvPicPr>
            <a:picLocks noGrp="1" noChangeAspect="1"/>
          </p:cNvPicPr>
          <p:nvPr>
            <p:ph sz="half" idx="1"/>
          </p:nvPr>
        </p:nvPicPr>
        <p:blipFill>
          <a:blip r:embed="rId3"/>
          <a:srcRect l="7093" r="11455" b="-1"/>
          <a:stretch/>
        </p:blipFill>
        <p:spPr>
          <a:xfrm>
            <a:off x="-1" y="914399"/>
            <a:ext cx="6657255" cy="5353523"/>
          </a:xfrm>
          <a:prstGeom prst="rect">
            <a:avLst/>
          </a:prstGeom>
        </p:spPr>
      </p:pic>
      <p:cxnSp>
        <p:nvCxnSpPr>
          <p:cNvPr id="14" name="Straight Connector 13">
            <a:extLst>
              <a:ext uri="{FF2B5EF4-FFF2-40B4-BE49-F238E27FC236}">
                <a16:creationId xmlns:a16="http://schemas.microsoft.com/office/drawing/2014/main" id="{08052531-D50B-3899-B150-D05525F4F2B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0" y="6267922"/>
            <a:ext cx="6656832" cy="1"/>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2" name="タイトル 1">
            <a:extLst>
              <a:ext uri="{FF2B5EF4-FFF2-40B4-BE49-F238E27FC236}">
                <a16:creationId xmlns:a16="http://schemas.microsoft.com/office/drawing/2014/main" id="{49A4D741-7646-9F65-65B2-4549BF822E94}"/>
              </a:ext>
            </a:extLst>
          </p:cNvPr>
          <p:cNvSpPr>
            <a:spLocks noGrp="1"/>
          </p:cNvSpPr>
          <p:nvPr>
            <p:ph type="title"/>
          </p:nvPr>
        </p:nvSpPr>
        <p:spPr>
          <a:xfrm>
            <a:off x="7269904" y="914400"/>
            <a:ext cx="4261104" cy="1097280"/>
          </a:xfrm>
        </p:spPr>
        <p:txBody>
          <a:bodyPr vert="horz" lIns="91440" tIns="45720" rIns="91440" bIns="45720" rtlCol="0" anchor="t">
            <a:normAutofit/>
          </a:bodyPr>
          <a:lstStyle/>
          <a:p>
            <a:pPr>
              <a:lnSpc>
                <a:spcPct val="90000"/>
              </a:lnSpc>
            </a:pPr>
            <a:r>
              <a:rPr lang="ja-JP" altLang="en-US" sz="3600"/>
              <a:t>ターゲット市場と顧客セグメント</a:t>
            </a:r>
            <a:endParaRPr kumimoji="1" lang="en-US" altLang="ja-JP" sz="3600"/>
          </a:p>
        </p:txBody>
      </p:sp>
      <p:sp>
        <p:nvSpPr>
          <p:cNvPr id="4" name="コンテンツ プレースホルダー 3">
            <a:extLst>
              <a:ext uri="{FF2B5EF4-FFF2-40B4-BE49-F238E27FC236}">
                <a16:creationId xmlns:a16="http://schemas.microsoft.com/office/drawing/2014/main" id="{F87DA8DF-2D52-B50C-7E4A-859CE6C3AE5D}"/>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7269905" y="2176036"/>
            <a:ext cx="4261104" cy="4121887"/>
          </a:xfrm>
        </p:spPr>
        <p:txBody>
          <a:bodyPr>
            <a:normAutofit/>
          </a:bodyPr>
          <a:lstStyle/>
          <a:p>
            <a:pPr marL="0" indent="0">
              <a:spcBef>
                <a:spcPts val="2500"/>
              </a:spcBef>
              <a:buNone/>
            </a:pPr>
            <a:r>
              <a:rPr lang="ja-JP" altLang="en-US" sz="1400" b="1"/>
              <a:t>新製品のターゲット市場</a:t>
            </a:r>
          </a:p>
          <a:p>
            <a:pPr marL="0" lvl="1" indent="0">
              <a:buNone/>
            </a:pPr>
            <a:r>
              <a:rPr lang="ja-JP" altLang="en-US" sz="1400"/>
              <a:t>新製品に焦点を当て、ターゲット市場を決定する。ターゲット市場は、製品を必要としている顧客のセグメントであり、製品の需要と関連しています。</a:t>
            </a:r>
          </a:p>
          <a:p>
            <a:pPr marL="0" indent="0">
              <a:spcBef>
                <a:spcPts val="2500"/>
              </a:spcBef>
              <a:buNone/>
            </a:pPr>
            <a:r>
              <a:rPr lang="ja-JP" altLang="en-US" sz="1400" b="1"/>
              <a:t>顧客セグメントの可視化</a:t>
            </a:r>
          </a:p>
          <a:p>
            <a:pPr marL="0" lvl="1" indent="0">
              <a:buNone/>
            </a:pPr>
            <a:r>
              <a:rPr lang="ja-JP" altLang="en-US" sz="1400"/>
              <a:t>ターゲット市場に基づいて、製品を必要としている人々を細分化します。これらのグループは、似たようなニーズと特性を持ち、同じ方法で製品を使用します。</a:t>
            </a:r>
            <a:endParaRPr kumimoji="1" lang="ja-JP" altLang="en-US" sz="1400"/>
          </a:p>
        </p:txBody>
      </p:sp>
    </p:spTree>
    <p:extLst>
      <p:ext uri="{BB962C8B-B14F-4D97-AF65-F5344CB8AC3E}">
        <p14:creationId xmlns:p14="http://schemas.microsoft.com/office/powerpoint/2010/main" val="337195958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250"/>
                                        <p:tgtEl>
                                          <p:spTgt spid="4"/>
                                        </p:tgtEl>
                                      </p:cBhvr>
                                    </p:animEffect>
                                    <p:anim calcmode="lin" valueType="num">
                                      <p:cBhvr>
                                        <p:cTn id="8" dur="250" fill="hold"/>
                                        <p:tgtEl>
                                          <p:spTgt spid="4"/>
                                        </p:tgtEl>
                                        <p:attrNameLst>
                                          <p:attrName>ppt_x</p:attrName>
                                        </p:attrNameLst>
                                      </p:cBhvr>
                                      <p:tavLst>
                                        <p:tav tm="0">
                                          <p:val>
                                            <p:strVal val="#ppt_x"/>
                                          </p:val>
                                        </p:tav>
                                        <p:tav tm="100000">
                                          <p:val>
                                            <p:strVal val="#ppt_x"/>
                                          </p:val>
                                        </p:tav>
                                      </p:tavLst>
                                    </p:anim>
                                    <p:anim calcmode="lin" valueType="num">
                                      <p:cBhvr>
                                        <p:cTn id="9" dur="25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118E06E4-607B-144B-382B-AD3D06B1EE8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13232" y="1031001"/>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 useBgFill="1">
        <p:nvSpPr>
          <p:cNvPr id="12" name="Rectangle 11">
            <a:extLst>
              <a:ext uri="{FF2B5EF4-FFF2-40B4-BE49-F238E27FC236}">
                <a16:creationId xmlns:a16="http://schemas.microsoft.com/office/drawing/2014/main" id="{744CAA32-F237-419C-A2DD-43C28D920D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コンテンツ プレースホルダー 4" descr="短い髪のアフリカ民族の若い男性が白い背景の前に立っている、ズボンを履いて叫び、メガホンを持っているビューの真上">
            <a:extLst>
              <a:ext uri="{FF2B5EF4-FFF2-40B4-BE49-F238E27FC236}">
                <a16:creationId xmlns:a16="http://schemas.microsoft.com/office/drawing/2014/main" id="{9EE9D09E-0BE5-4FFB-804A-2AA5618E9D6C}"/>
              </a:ext>
            </a:extLst>
          </p:cNvPr>
          <p:cNvPicPr>
            <a:picLocks noGrp="1" noChangeAspect="1"/>
          </p:cNvPicPr>
          <p:nvPr>
            <p:ph sz="half" idx="1"/>
          </p:nvPr>
        </p:nvPicPr>
        <p:blipFill>
          <a:blip r:embed="rId3"/>
          <a:srcRect l="15297" r="2299" b="2"/>
          <a:stretch/>
        </p:blipFill>
        <p:spPr>
          <a:xfrm>
            <a:off x="7776429" y="914400"/>
            <a:ext cx="4414591" cy="5357106"/>
          </a:xfrm>
          <a:prstGeom prst="rect">
            <a:avLst/>
          </a:prstGeom>
        </p:spPr>
      </p:pic>
      <p:cxnSp>
        <p:nvCxnSpPr>
          <p:cNvPr id="14" name="Straight Connector 13">
            <a:extLst>
              <a:ext uri="{FF2B5EF4-FFF2-40B4-BE49-F238E27FC236}">
                <a16:creationId xmlns:a16="http://schemas.microsoft.com/office/drawing/2014/main" id="{92025DBA-8780-9CA0-2826-FF6E3BD1A0C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7774468" y="6271515"/>
            <a:ext cx="4416552" cy="1"/>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2" name="タイトル 1">
            <a:extLst>
              <a:ext uri="{FF2B5EF4-FFF2-40B4-BE49-F238E27FC236}">
                <a16:creationId xmlns:a16="http://schemas.microsoft.com/office/drawing/2014/main" id="{B0A95E12-583D-C66D-892A-E35A21D528CF}"/>
              </a:ext>
            </a:extLst>
          </p:cNvPr>
          <p:cNvSpPr>
            <a:spLocks noGrp="1"/>
          </p:cNvSpPr>
          <p:nvPr>
            <p:ph type="title"/>
          </p:nvPr>
        </p:nvSpPr>
        <p:spPr>
          <a:xfrm>
            <a:off x="640080" y="914400"/>
            <a:ext cx="6291472" cy="1097280"/>
          </a:xfrm>
        </p:spPr>
        <p:txBody>
          <a:bodyPr vert="horz" lIns="91440" tIns="45720" rIns="91440" bIns="45720" rtlCol="0" anchor="t">
            <a:normAutofit/>
          </a:bodyPr>
          <a:lstStyle/>
          <a:p>
            <a:pPr>
              <a:lnSpc>
                <a:spcPct val="90000"/>
              </a:lnSpc>
            </a:pPr>
            <a:r>
              <a:rPr lang="ja-JP" altLang="en-US" sz="3400"/>
              <a:t>プロモーションと広告キャンペーン</a:t>
            </a:r>
            <a:endParaRPr kumimoji="1" lang="en-US" altLang="ja-JP" sz="3400"/>
          </a:p>
        </p:txBody>
      </p:sp>
      <p:sp>
        <p:nvSpPr>
          <p:cNvPr id="4" name="コンテンツ プレースホルダー 3">
            <a:extLst>
              <a:ext uri="{FF2B5EF4-FFF2-40B4-BE49-F238E27FC236}">
                <a16:creationId xmlns:a16="http://schemas.microsoft.com/office/drawing/2014/main" id="{88B185C2-ED91-FA4A-E33C-41CC384B181A}"/>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640080" y="2176036"/>
            <a:ext cx="6291472" cy="4123944"/>
          </a:xfrm>
        </p:spPr>
        <p:txBody>
          <a:bodyPr>
            <a:normAutofit/>
          </a:bodyPr>
          <a:lstStyle/>
          <a:p>
            <a:pPr marL="0" indent="0">
              <a:spcBef>
                <a:spcPts val="2500"/>
              </a:spcBef>
              <a:buNone/>
            </a:pPr>
            <a:r>
              <a:rPr lang="ja-JP" altLang="en-US" sz="1400" b="1"/>
              <a:t>ターゲットオーディエンス</a:t>
            </a:r>
          </a:p>
          <a:p>
            <a:pPr marL="0" lvl="1" indent="0">
              <a:buNone/>
            </a:pPr>
            <a:r>
              <a:rPr lang="ja-JP" altLang="en-US" sz="1400"/>
              <a:t>プロモーションと広告キャンペーンを開始する前に、ターゲットオーディエンスを定め、ターゲットオーディエンスに適したコンテンツと戦略を作成する必要があります。</a:t>
            </a:r>
          </a:p>
          <a:p>
            <a:pPr marL="0" indent="0">
              <a:spcBef>
                <a:spcPts val="2500"/>
              </a:spcBef>
              <a:buNone/>
            </a:pPr>
            <a:r>
              <a:rPr lang="ja-JP" altLang="en-US" sz="1400" b="1"/>
              <a:t>コンテンツとメディア</a:t>
            </a:r>
          </a:p>
          <a:p>
            <a:pPr marL="0" lvl="1" indent="0">
              <a:buNone/>
            </a:pPr>
            <a:r>
              <a:rPr lang="ja-JP" altLang="en-US" sz="1400"/>
              <a:t>コンテンツとメディアは、プロモーションと広告キャンペーンの成功に欠かせません。目的に応じたコンテンツを作成し、適切なメディアに配信する必要があります。</a:t>
            </a:r>
          </a:p>
          <a:p>
            <a:pPr marL="0" indent="0">
              <a:spcBef>
                <a:spcPts val="2500"/>
              </a:spcBef>
              <a:buNone/>
            </a:pPr>
            <a:r>
              <a:rPr lang="en-US" altLang="ja-JP" sz="1400" b="1"/>
              <a:t>ROI</a:t>
            </a:r>
            <a:r>
              <a:rPr lang="ja-JP" altLang="en-US" sz="1400" b="1"/>
              <a:t>と分析</a:t>
            </a:r>
          </a:p>
          <a:p>
            <a:pPr marL="0" lvl="1" indent="0">
              <a:buNone/>
            </a:pPr>
            <a:r>
              <a:rPr lang="ja-JP" altLang="en-US" sz="1400"/>
              <a:t>プロモーションと広告キャンペーンの </a:t>
            </a:r>
            <a:r>
              <a:rPr lang="en-US" altLang="ja-JP" sz="1400"/>
              <a:t>ROI </a:t>
            </a:r>
            <a:r>
              <a:rPr lang="ja-JP" altLang="en-US" sz="1400"/>
              <a:t>を測定し、キャンペーンの成果を分析することは非常に重要です。これにより、今後のキャンペーンの改善ができ、より良い結果を得ることができます。</a:t>
            </a:r>
            <a:endParaRPr kumimoji="1" lang="ja-JP" altLang="en-US" sz="1400"/>
          </a:p>
        </p:txBody>
      </p:sp>
    </p:spTree>
    <p:extLst>
      <p:ext uri="{BB962C8B-B14F-4D97-AF65-F5344CB8AC3E}">
        <p14:creationId xmlns:p14="http://schemas.microsoft.com/office/powerpoint/2010/main" val="405287927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250"/>
                                        <p:tgtEl>
                                          <p:spTgt spid="4"/>
                                        </p:tgtEl>
                                      </p:cBhvr>
                                    </p:animEffect>
                                    <p:anim calcmode="lin" valueType="num">
                                      <p:cBhvr>
                                        <p:cTn id="8" dur="250" fill="hold"/>
                                        <p:tgtEl>
                                          <p:spTgt spid="4"/>
                                        </p:tgtEl>
                                        <p:attrNameLst>
                                          <p:attrName>ppt_x</p:attrName>
                                        </p:attrNameLst>
                                      </p:cBhvr>
                                      <p:tavLst>
                                        <p:tav tm="0">
                                          <p:val>
                                            <p:strVal val="#ppt_x"/>
                                          </p:val>
                                        </p:tav>
                                        <p:tav tm="100000">
                                          <p:val>
                                            <p:strVal val="#ppt_x"/>
                                          </p:val>
                                        </p:tav>
                                      </p:tavLst>
                                    </p:anim>
                                    <p:anim calcmode="lin" valueType="num">
                                      <p:cBhvr>
                                        <p:cTn id="9" dur="25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118E06E4-607B-144B-382B-AD3D06B1EE8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13232" y="1031001"/>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 useBgFill="1">
        <p:nvSpPr>
          <p:cNvPr id="12" name="Rectangle 11">
            <a:extLst>
              <a:ext uri="{FF2B5EF4-FFF2-40B4-BE49-F238E27FC236}">
                <a16:creationId xmlns:a16="http://schemas.microsoft.com/office/drawing/2014/main" id="{744CAA32-F237-419C-A2DD-43C28D920D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コンテンツ プレースホルダー 4" descr="コピースペースのある赤い通信バブルは、黒い矢印で互いに接続されています。この画像は、ソーシャルメディアと人々の間のオンラインコミュニケーションを示しています。">
            <a:extLst>
              <a:ext uri="{FF2B5EF4-FFF2-40B4-BE49-F238E27FC236}">
                <a16:creationId xmlns:a16="http://schemas.microsoft.com/office/drawing/2014/main" id="{614218BE-B6D7-4B8B-BB62-4B3A54C93A5A}"/>
              </a:ext>
            </a:extLst>
          </p:cNvPr>
          <p:cNvPicPr>
            <a:picLocks noGrp="1" noChangeAspect="1"/>
          </p:cNvPicPr>
          <p:nvPr>
            <p:ph sz="half" idx="1"/>
          </p:nvPr>
        </p:nvPicPr>
        <p:blipFill>
          <a:blip r:embed="rId3"/>
          <a:srcRect l="1609" r="15387" b="2"/>
          <a:stretch/>
        </p:blipFill>
        <p:spPr>
          <a:xfrm>
            <a:off x="-1" y="914399"/>
            <a:ext cx="6657255" cy="5353523"/>
          </a:xfrm>
          <a:prstGeom prst="rect">
            <a:avLst/>
          </a:prstGeom>
        </p:spPr>
      </p:pic>
      <p:cxnSp>
        <p:nvCxnSpPr>
          <p:cNvPr id="14" name="Straight Connector 13">
            <a:extLst>
              <a:ext uri="{FF2B5EF4-FFF2-40B4-BE49-F238E27FC236}">
                <a16:creationId xmlns:a16="http://schemas.microsoft.com/office/drawing/2014/main" id="{08052531-D50B-3899-B150-D05525F4F2B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0" y="6267922"/>
            <a:ext cx="6656832" cy="1"/>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2" name="タイトル 1">
            <a:extLst>
              <a:ext uri="{FF2B5EF4-FFF2-40B4-BE49-F238E27FC236}">
                <a16:creationId xmlns:a16="http://schemas.microsoft.com/office/drawing/2014/main" id="{C660301B-B8B2-9434-17CB-FFE2C47AB0F7}"/>
              </a:ext>
            </a:extLst>
          </p:cNvPr>
          <p:cNvSpPr>
            <a:spLocks noGrp="1"/>
          </p:cNvSpPr>
          <p:nvPr>
            <p:ph type="title"/>
          </p:nvPr>
        </p:nvSpPr>
        <p:spPr>
          <a:xfrm>
            <a:off x="7269904" y="914400"/>
            <a:ext cx="4261104" cy="1097280"/>
          </a:xfrm>
        </p:spPr>
        <p:txBody>
          <a:bodyPr vert="horz" lIns="91440" tIns="45720" rIns="91440" bIns="45720" rtlCol="0" anchor="t">
            <a:normAutofit/>
          </a:bodyPr>
          <a:lstStyle/>
          <a:p>
            <a:pPr>
              <a:lnSpc>
                <a:spcPct val="90000"/>
              </a:lnSpc>
            </a:pPr>
            <a:r>
              <a:rPr lang="ja-JP" altLang="en-US" sz="3600"/>
              <a:t>販売チャネルと流通戦略</a:t>
            </a:r>
            <a:endParaRPr kumimoji="1" lang="en-US" altLang="ja-JP" sz="3600"/>
          </a:p>
        </p:txBody>
      </p:sp>
      <p:sp>
        <p:nvSpPr>
          <p:cNvPr id="4" name="コンテンツ プレースホルダー 3">
            <a:extLst>
              <a:ext uri="{FF2B5EF4-FFF2-40B4-BE49-F238E27FC236}">
                <a16:creationId xmlns:a16="http://schemas.microsoft.com/office/drawing/2014/main" id="{922123CB-9BAC-EB7D-0A23-1D411F2DAF9F}"/>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7269905" y="2176036"/>
            <a:ext cx="4261104" cy="4121887"/>
          </a:xfrm>
        </p:spPr>
        <p:txBody>
          <a:bodyPr>
            <a:normAutofit/>
          </a:bodyPr>
          <a:lstStyle/>
          <a:p>
            <a:pPr marL="0" indent="0">
              <a:spcBef>
                <a:spcPts val="2500"/>
              </a:spcBef>
              <a:buNone/>
            </a:pPr>
            <a:r>
              <a:rPr lang="ja-JP" altLang="en-US" sz="1400" b="1"/>
              <a:t>販売チャネルの重要性</a:t>
            </a:r>
          </a:p>
          <a:p>
            <a:pPr marL="0" lvl="1" indent="0">
              <a:buNone/>
            </a:pPr>
            <a:r>
              <a:rPr lang="ja-JP" altLang="en-US" sz="1400"/>
              <a:t>販売チャネルは、製品の消費者への到達を決定する上で非常に重要な役割を担います。製品の種類に応じて、直接販売、小売店、オンライン販売など、様々な販売チャネルを選択する必要があります。</a:t>
            </a:r>
          </a:p>
          <a:p>
            <a:pPr marL="0" indent="0">
              <a:spcBef>
                <a:spcPts val="2500"/>
              </a:spcBef>
              <a:buNone/>
            </a:pPr>
            <a:r>
              <a:rPr lang="ja-JP" altLang="en-US" sz="1400" b="1"/>
              <a:t>流通戦略の重要性</a:t>
            </a:r>
          </a:p>
          <a:p>
            <a:pPr marL="0" lvl="1" indent="0">
              <a:buNone/>
            </a:pPr>
            <a:r>
              <a:rPr lang="ja-JP" altLang="en-US" sz="1400"/>
              <a:t>流通戦略は、製品を効率的かつ費用対効果の高い方法で消費者に届けるために重要です。製品の流通方法、在庫管理、物流、買掛金管理など、流通戦略の様々な側面を慎重に計画する必要があります。</a:t>
            </a:r>
            <a:endParaRPr kumimoji="1" lang="ja-JP" altLang="en-US" sz="1400"/>
          </a:p>
        </p:txBody>
      </p:sp>
    </p:spTree>
    <p:extLst>
      <p:ext uri="{BB962C8B-B14F-4D97-AF65-F5344CB8AC3E}">
        <p14:creationId xmlns:p14="http://schemas.microsoft.com/office/powerpoint/2010/main" val="322075060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250"/>
                                        <p:tgtEl>
                                          <p:spTgt spid="4"/>
                                        </p:tgtEl>
                                      </p:cBhvr>
                                    </p:animEffect>
                                    <p:anim calcmode="lin" valueType="num">
                                      <p:cBhvr>
                                        <p:cTn id="8" dur="250" fill="hold"/>
                                        <p:tgtEl>
                                          <p:spTgt spid="4"/>
                                        </p:tgtEl>
                                        <p:attrNameLst>
                                          <p:attrName>ppt_x</p:attrName>
                                        </p:attrNameLst>
                                      </p:cBhvr>
                                      <p:tavLst>
                                        <p:tav tm="0">
                                          <p:val>
                                            <p:strVal val="#ppt_x"/>
                                          </p:val>
                                        </p:tav>
                                        <p:tav tm="100000">
                                          <p:val>
                                            <p:strVal val="#ppt_x"/>
                                          </p:val>
                                        </p:tav>
                                      </p:tavLst>
                                    </p:anim>
                                    <p:anim calcmode="lin" valueType="num">
                                      <p:cBhvr>
                                        <p:cTn id="9" dur="25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7" name="Straight Connector 6">
            <a:extLst>
              <a:ext uri="{FF2B5EF4-FFF2-40B4-BE49-F238E27FC236}">
                <a16:creationId xmlns:a16="http://schemas.microsoft.com/office/drawing/2014/main" id="{118E06E4-607B-144B-382B-AD3D06B1EE8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13232" y="1031001"/>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 useBgFill="1">
        <p:nvSpPr>
          <p:cNvPr id="9" name="Rectangle 8">
            <a:extLst>
              <a:ext uri="{FF2B5EF4-FFF2-40B4-BE49-F238E27FC236}">
                <a16:creationId xmlns:a16="http://schemas.microsoft.com/office/drawing/2014/main" id="{46B9231A-B34B-4A29-A6AC-532E1EE815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randview Display"/>
              <a:ea typeface="+mn-ea"/>
              <a:cs typeface="+mn-cs"/>
            </a:endParaRPr>
          </a:p>
        </p:txBody>
      </p:sp>
      <p:sp useBgFill="1">
        <p:nvSpPr>
          <p:cNvPr id="11" name="Rectangle 10">
            <a:extLst>
              <a:ext uri="{FF2B5EF4-FFF2-40B4-BE49-F238E27FC236}">
                <a16:creationId xmlns:a16="http://schemas.microsoft.com/office/drawing/2014/main" id="{19F9BF86-FE94-4517-B97D-026C7515E5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randview Display"/>
              <a:ea typeface="+mn-ea"/>
              <a:cs typeface="+mn-cs"/>
            </a:endParaRPr>
          </a:p>
        </p:txBody>
      </p:sp>
      <p:sp>
        <p:nvSpPr>
          <p:cNvPr id="2" name="タイトル 1">
            <a:extLst>
              <a:ext uri="{FF2B5EF4-FFF2-40B4-BE49-F238E27FC236}">
                <a16:creationId xmlns:a16="http://schemas.microsoft.com/office/drawing/2014/main" id="{8241AE9F-4A04-4209-393B-F61A97FCD017}"/>
              </a:ext>
            </a:extLst>
          </p:cNvPr>
          <p:cNvSpPr>
            <a:spLocks noGrp="1"/>
          </p:cNvSpPr>
          <p:nvPr>
            <p:ph type="title"/>
          </p:nvPr>
        </p:nvSpPr>
        <p:spPr>
          <a:xfrm>
            <a:off x="559219" y="1115844"/>
            <a:ext cx="7680960" cy="4631911"/>
          </a:xfrm>
        </p:spPr>
        <p:txBody>
          <a:bodyPr vert="horz" lIns="91440" tIns="45720" rIns="91440" bIns="45720" rtlCol="0" anchor="b">
            <a:normAutofit/>
          </a:bodyPr>
          <a:lstStyle/>
          <a:p>
            <a:r>
              <a:rPr lang="ja-JP" altLang="en-US" sz="6500"/>
              <a:t>将来の展望とアップデート</a:t>
            </a:r>
            <a:endParaRPr kumimoji="1" lang="en-US" altLang="ja-JP" sz="6500"/>
          </a:p>
        </p:txBody>
      </p:sp>
      <p:cxnSp>
        <p:nvCxnSpPr>
          <p:cNvPr id="13" name="Straight Connector 12">
            <a:extLst>
              <a:ext uri="{FF2B5EF4-FFF2-40B4-BE49-F238E27FC236}">
                <a16:creationId xmlns:a16="http://schemas.microsoft.com/office/drawing/2014/main" id="{53C0BBAA-A5EC-5D5D-32E6-9F7EA604848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23131" y="6268313"/>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6177108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118E06E4-607B-144B-382B-AD3D06B1EE8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13232" y="1031001"/>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 useBgFill="1">
        <p:nvSpPr>
          <p:cNvPr id="12" name="Rectangle 11">
            <a:extLst>
              <a:ext uri="{FF2B5EF4-FFF2-40B4-BE49-F238E27FC236}">
                <a16:creationId xmlns:a16="http://schemas.microsoft.com/office/drawing/2014/main" id="{744CAA32-F237-419C-A2DD-43C28D920D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コンテンツ プレースホルダー 4" descr="Eメールマーケティング、オンラインメッセージ、ネットワーク、セキュリティ、インターネット">
            <a:extLst>
              <a:ext uri="{FF2B5EF4-FFF2-40B4-BE49-F238E27FC236}">
                <a16:creationId xmlns:a16="http://schemas.microsoft.com/office/drawing/2014/main" id="{EBD5F703-296C-4F66-8C12-AE869B371FA0}"/>
              </a:ext>
            </a:extLst>
          </p:cNvPr>
          <p:cNvPicPr>
            <a:picLocks noGrp="1" noChangeAspect="1"/>
          </p:cNvPicPr>
          <p:nvPr>
            <p:ph sz="half" idx="1"/>
          </p:nvPr>
        </p:nvPicPr>
        <p:blipFill>
          <a:blip r:embed="rId3"/>
          <a:srcRect l="20470" r="2" b="2"/>
          <a:stretch/>
        </p:blipFill>
        <p:spPr>
          <a:xfrm>
            <a:off x="20" y="535709"/>
            <a:ext cx="8229580" cy="5820640"/>
          </a:xfrm>
          <a:prstGeom prst="rect">
            <a:avLst/>
          </a:prstGeom>
        </p:spPr>
      </p:pic>
      <p:cxnSp>
        <p:nvCxnSpPr>
          <p:cNvPr id="14" name="Straight Connector 13">
            <a:extLst>
              <a:ext uri="{FF2B5EF4-FFF2-40B4-BE49-F238E27FC236}">
                <a16:creationId xmlns:a16="http://schemas.microsoft.com/office/drawing/2014/main" id="{02C7985C-B0C3-CC50-E86A-B5EBA40E01D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 y="6359240"/>
            <a:ext cx="8229600" cy="0"/>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2" name="タイトル 1">
            <a:extLst>
              <a:ext uri="{FF2B5EF4-FFF2-40B4-BE49-F238E27FC236}">
                <a16:creationId xmlns:a16="http://schemas.microsoft.com/office/drawing/2014/main" id="{30B3313B-58A0-DBD9-EBAD-AB32114F6143}"/>
              </a:ext>
            </a:extLst>
          </p:cNvPr>
          <p:cNvSpPr>
            <a:spLocks noGrp="1"/>
          </p:cNvSpPr>
          <p:nvPr>
            <p:ph type="title"/>
          </p:nvPr>
        </p:nvSpPr>
        <p:spPr>
          <a:xfrm>
            <a:off x="8719126" y="979051"/>
            <a:ext cx="2811879" cy="1807048"/>
          </a:xfrm>
        </p:spPr>
        <p:txBody>
          <a:bodyPr vert="horz" lIns="91440" tIns="45720" rIns="91440" bIns="45720" rtlCol="0" anchor="b">
            <a:normAutofit/>
          </a:bodyPr>
          <a:lstStyle/>
          <a:p>
            <a:r>
              <a:rPr lang="ja-JP" altLang="en-US" sz="3600"/>
              <a:t>継続的な技術アップデート</a:t>
            </a:r>
            <a:endParaRPr kumimoji="1" lang="en-US" altLang="ja-JP" sz="3600"/>
          </a:p>
        </p:txBody>
      </p:sp>
      <p:sp>
        <p:nvSpPr>
          <p:cNvPr id="4" name="コンテンツ プレースホルダー 3">
            <a:extLst>
              <a:ext uri="{FF2B5EF4-FFF2-40B4-BE49-F238E27FC236}">
                <a16:creationId xmlns:a16="http://schemas.microsoft.com/office/drawing/2014/main" id="{661055E9-682A-40D0-621D-A820DD67BA8F}"/>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8719128" y="2922624"/>
            <a:ext cx="2811880" cy="3409950"/>
          </a:xfrm>
        </p:spPr>
        <p:txBody>
          <a:bodyPr>
            <a:normAutofit/>
          </a:bodyPr>
          <a:lstStyle/>
          <a:p>
            <a:pPr marL="0" indent="0">
              <a:spcBef>
                <a:spcPts val="2500"/>
              </a:spcBef>
              <a:buNone/>
            </a:pPr>
            <a:endParaRPr lang="ja-JP" altLang="en-US" sz="1400" b="1"/>
          </a:p>
          <a:p>
            <a:pPr marL="0" lvl="1" indent="0">
              <a:buNone/>
            </a:pPr>
            <a:r>
              <a:rPr lang="ja-JP" altLang="en-US" sz="1400"/>
              <a:t>製品の継続的な技術アップデート計画には、開発チーム、品質管理チーム、および営業チームの協力が必要であり、技術進歩の追跡と製品の競争力の維持に役立ちます。</a:t>
            </a:r>
            <a:endParaRPr kumimoji="1" lang="ja-JP" altLang="en-US" sz="1400"/>
          </a:p>
        </p:txBody>
      </p:sp>
    </p:spTree>
    <p:extLst>
      <p:ext uri="{BB962C8B-B14F-4D97-AF65-F5344CB8AC3E}">
        <p14:creationId xmlns:p14="http://schemas.microsoft.com/office/powerpoint/2010/main" val="21601041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250"/>
                                        <p:tgtEl>
                                          <p:spTgt spid="4"/>
                                        </p:tgtEl>
                                      </p:cBhvr>
                                    </p:animEffect>
                                    <p:anim calcmode="lin" valueType="num">
                                      <p:cBhvr>
                                        <p:cTn id="8" dur="250" fill="hold"/>
                                        <p:tgtEl>
                                          <p:spTgt spid="4"/>
                                        </p:tgtEl>
                                        <p:attrNameLst>
                                          <p:attrName>ppt_x</p:attrName>
                                        </p:attrNameLst>
                                      </p:cBhvr>
                                      <p:tavLst>
                                        <p:tav tm="0">
                                          <p:val>
                                            <p:strVal val="#ppt_x"/>
                                          </p:val>
                                        </p:tav>
                                        <p:tav tm="100000">
                                          <p:val>
                                            <p:strVal val="#ppt_x"/>
                                          </p:val>
                                        </p:tav>
                                      </p:tavLst>
                                    </p:anim>
                                    <p:anim calcmode="lin" valueType="num">
                                      <p:cBhvr>
                                        <p:cTn id="9" dur="25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118E06E4-607B-144B-382B-AD3D06B1EE8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13232" y="1031001"/>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 useBgFill="1">
        <p:nvSpPr>
          <p:cNvPr id="12" name="Rectangle 11">
            <a:extLst>
              <a:ext uri="{FF2B5EF4-FFF2-40B4-BE49-F238E27FC236}">
                <a16:creationId xmlns:a16="http://schemas.microsoft.com/office/drawing/2014/main" id="{744CAA32-F237-419C-A2DD-43C28D920D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コンテンツ プレースホルダー 4" descr="顧客調査フィードバック絵文字クリップボード">
            <a:extLst>
              <a:ext uri="{FF2B5EF4-FFF2-40B4-BE49-F238E27FC236}">
                <a16:creationId xmlns:a16="http://schemas.microsoft.com/office/drawing/2014/main" id="{14A1FD28-67CD-4D36-A3F0-3306CA1DB354}"/>
              </a:ext>
            </a:extLst>
          </p:cNvPr>
          <p:cNvPicPr>
            <a:picLocks noGrp="1" noChangeAspect="1"/>
          </p:cNvPicPr>
          <p:nvPr>
            <p:ph sz="half" idx="1"/>
          </p:nvPr>
        </p:nvPicPr>
        <p:blipFill>
          <a:blip r:embed="rId3"/>
          <a:srcRect t="16181" b="13091"/>
          <a:stretch/>
        </p:blipFill>
        <p:spPr>
          <a:xfrm>
            <a:off x="20" y="535709"/>
            <a:ext cx="8229580" cy="5820640"/>
          </a:xfrm>
          <a:prstGeom prst="rect">
            <a:avLst/>
          </a:prstGeom>
        </p:spPr>
      </p:pic>
      <p:cxnSp>
        <p:nvCxnSpPr>
          <p:cNvPr id="14" name="Straight Connector 13">
            <a:extLst>
              <a:ext uri="{FF2B5EF4-FFF2-40B4-BE49-F238E27FC236}">
                <a16:creationId xmlns:a16="http://schemas.microsoft.com/office/drawing/2014/main" id="{02C7985C-B0C3-CC50-E86A-B5EBA40E01D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 y="6359240"/>
            <a:ext cx="8229600" cy="0"/>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2" name="タイトル 1">
            <a:extLst>
              <a:ext uri="{FF2B5EF4-FFF2-40B4-BE49-F238E27FC236}">
                <a16:creationId xmlns:a16="http://schemas.microsoft.com/office/drawing/2014/main" id="{B769F072-0BE5-F7BD-3EAA-427ED96F4E72}"/>
              </a:ext>
            </a:extLst>
          </p:cNvPr>
          <p:cNvSpPr>
            <a:spLocks noGrp="1"/>
          </p:cNvSpPr>
          <p:nvPr>
            <p:ph type="title"/>
          </p:nvPr>
        </p:nvSpPr>
        <p:spPr>
          <a:xfrm>
            <a:off x="8719126" y="979051"/>
            <a:ext cx="2811879" cy="1807048"/>
          </a:xfrm>
        </p:spPr>
        <p:txBody>
          <a:bodyPr vert="horz" lIns="91440" tIns="45720" rIns="91440" bIns="45720" rtlCol="0" anchor="b">
            <a:normAutofit/>
          </a:bodyPr>
          <a:lstStyle/>
          <a:p>
            <a:r>
              <a:rPr lang="ja-JP" altLang="en-US" sz="3300"/>
              <a:t>ユーザーフィードバックの活用</a:t>
            </a:r>
            <a:endParaRPr kumimoji="1" lang="en-US" altLang="ja-JP" sz="3300"/>
          </a:p>
        </p:txBody>
      </p:sp>
      <p:sp>
        <p:nvSpPr>
          <p:cNvPr id="4" name="コンテンツ プレースホルダー 3">
            <a:extLst>
              <a:ext uri="{FF2B5EF4-FFF2-40B4-BE49-F238E27FC236}">
                <a16:creationId xmlns:a16="http://schemas.microsoft.com/office/drawing/2014/main" id="{C0DA93EF-2A56-A094-F609-EB8292EFA35D}"/>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8719128" y="2922624"/>
            <a:ext cx="2811880" cy="3409950"/>
          </a:xfrm>
        </p:spPr>
        <p:txBody>
          <a:bodyPr>
            <a:normAutofit/>
          </a:bodyPr>
          <a:lstStyle/>
          <a:p>
            <a:pPr marL="0" indent="0">
              <a:spcBef>
                <a:spcPts val="2500"/>
              </a:spcBef>
              <a:buNone/>
            </a:pPr>
            <a:endParaRPr lang="ja-JP" altLang="en-US" sz="1400" b="1"/>
          </a:p>
          <a:p>
            <a:pPr marL="0" lvl="1" indent="0">
              <a:buNone/>
            </a:pPr>
            <a:r>
              <a:rPr lang="ja-JP" altLang="en-US" sz="1400"/>
              <a:t>ユーザーフィードバックを収集する方法には、アンケートやフォーカスグループなどの方法があります。これらの方法を使用することで、顧客の側からの嗜好や意見を把握し、製品の改善に役立てることができます。</a:t>
            </a:r>
            <a:endParaRPr kumimoji="1" lang="ja-JP" altLang="en-US" sz="1400"/>
          </a:p>
        </p:txBody>
      </p:sp>
    </p:spTree>
    <p:extLst>
      <p:ext uri="{BB962C8B-B14F-4D97-AF65-F5344CB8AC3E}">
        <p14:creationId xmlns:p14="http://schemas.microsoft.com/office/powerpoint/2010/main" val="341276576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250"/>
                                        <p:tgtEl>
                                          <p:spTgt spid="4"/>
                                        </p:tgtEl>
                                      </p:cBhvr>
                                    </p:animEffect>
                                    <p:anim calcmode="lin" valueType="num">
                                      <p:cBhvr>
                                        <p:cTn id="8" dur="250" fill="hold"/>
                                        <p:tgtEl>
                                          <p:spTgt spid="4"/>
                                        </p:tgtEl>
                                        <p:attrNameLst>
                                          <p:attrName>ppt_x</p:attrName>
                                        </p:attrNameLst>
                                      </p:cBhvr>
                                      <p:tavLst>
                                        <p:tav tm="0">
                                          <p:val>
                                            <p:strVal val="#ppt_x"/>
                                          </p:val>
                                        </p:tav>
                                        <p:tav tm="100000">
                                          <p:val>
                                            <p:strVal val="#ppt_x"/>
                                          </p:val>
                                        </p:tav>
                                      </p:tavLst>
                                    </p:anim>
                                    <p:anim calcmode="lin" valueType="num">
                                      <p:cBhvr>
                                        <p:cTn id="9" dur="25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118E06E4-607B-144B-382B-AD3D06B1EE8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13232" y="1031001"/>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 useBgFill="1">
        <p:nvSpPr>
          <p:cNvPr id="12" name="Rectangle 11">
            <a:extLst>
              <a:ext uri="{FF2B5EF4-FFF2-40B4-BE49-F238E27FC236}">
                <a16:creationId xmlns:a16="http://schemas.microsoft.com/office/drawing/2014/main" id="{744CAA32-F237-419C-A2DD-43C28D920D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コンテンツ プレースホルダー 4" descr="思考の進歩、アイデアの探求。頭の代わりにギア(進行記号)が付いた黒いスイートのビジネスマン。小さいものから中型、大きいものまで。一方から他方を指す矢印。">
            <a:extLst>
              <a:ext uri="{FF2B5EF4-FFF2-40B4-BE49-F238E27FC236}">
                <a16:creationId xmlns:a16="http://schemas.microsoft.com/office/drawing/2014/main" id="{D676B8A8-3455-487C-8113-D2421447FB79}"/>
              </a:ext>
            </a:extLst>
          </p:cNvPr>
          <p:cNvPicPr>
            <a:picLocks noGrp="1" noChangeAspect="1"/>
          </p:cNvPicPr>
          <p:nvPr>
            <p:ph sz="half" idx="1"/>
          </p:nvPr>
        </p:nvPicPr>
        <p:blipFill>
          <a:blip r:embed="rId3"/>
          <a:srcRect l="5625" r="-1" b="-1"/>
          <a:stretch/>
        </p:blipFill>
        <p:spPr>
          <a:xfrm>
            <a:off x="20" y="535709"/>
            <a:ext cx="8229580" cy="5820640"/>
          </a:xfrm>
          <a:prstGeom prst="rect">
            <a:avLst/>
          </a:prstGeom>
        </p:spPr>
      </p:pic>
      <p:cxnSp>
        <p:nvCxnSpPr>
          <p:cNvPr id="14" name="Straight Connector 13">
            <a:extLst>
              <a:ext uri="{FF2B5EF4-FFF2-40B4-BE49-F238E27FC236}">
                <a16:creationId xmlns:a16="http://schemas.microsoft.com/office/drawing/2014/main" id="{02C7985C-B0C3-CC50-E86A-B5EBA40E01D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 y="6359240"/>
            <a:ext cx="8229600" cy="0"/>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2" name="タイトル 1">
            <a:extLst>
              <a:ext uri="{FF2B5EF4-FFF2-40B4-BE49-F238E27FC236}">
                <a16:creationId xmlns:a16="http://schemas.microsoft.com/office/drawing/2014/main" id="{6EAB6923-70E0-0E65-48FC-F52F1B8A2BCD}"/>
              </a:ext>
            </a:extLst>
          </p:cNvPr>
          <p:cNvSpPr>
            <a:spLocks noGrp="1"/>
          </p:cNvSpPr>
          <p:nvPr>
            <p:ph type="title"/>
          </p:nvPr>
        </p:nvSpPr>
        <p:spPr>
          <a:xfrm>
            <a:off x="8719126" y="979051"/>
            <a:ext cx="2811879" cy="1807048"/>
          </a:xfrm>
        </p:spPr>
        <p:txBody>
          <a:bodyPr vert="horz" lIns="91440" tIns="45720" rIns="91440" bIns="45720" rtlCol="0" anchor="b">
            <a:normAutofit/>
          </a:bodyPr>
          <a:lstStyle/>
          <a:p>
            <a:r>
              <a:rPr lang="ja-JP" altLang="en-US" sz="3600"/>
              <a:t>次世代モデルの計画</a:t>
            </a:r>
            <a:endParaRPr kumimoji="1" lang="en-US" altLang="ja-JP" sz="3600"/>
          </a:p>
        </p:txBody>
      </p:sp>
      <p:sp>
        <p:nvSpPr>
          <p:cNvPr id="4" name="コンテンツ プレースホルダー 3">
            <a:extLst>
              <a:ext uri="{FF2B5EF4-FFF2-40B4-BE49-F238E27FC236}">
                <a16:creationId xmlns:a16="http://schemas.microsoft.com/office/drawing/2014/main" id="{3C52D169-8418-8157-6820-268B0BE672A2}"/>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8719128" y="2922624"/>
            <a:ext cx="2811880" cy="3409950"/>
          </a:xfrm>
        </p:spPr>
        <p:txBody>
          <a:bodyPr>
            <a:normAutofit/>
          </a:bodyPr>
          <a:lstStyle/>
          <a:p>
            <a:pPr marL="0" indent="0">
              <a:spcBef>
                <a:spcPts val="2500"/>
              </a:spcBef>
              <a:buNone/>
            </a:pPr>
            <a:endParaRPr lang="ja-JP" altLang="en-US" sz="1400" b="1"/>
          </a:p>
          <a:p>
            <a:pPr marL="0" lvl="1" indent="0">
              <a:buNone/>
            </a:pPr>
            <a:r>
              <a:rPr lang="ja-JP" altLang="en-US" sz="1400"/>
              <a:t>次世代モデルの開発計画は、新製品の成功に不可欠です。計画には、市場調査、ニーズの特定、技術的な要件、製造戦略、製品のコスト、タイムラインなどが含まれます。</a:t>
            </a:r>
            <a:endParaRPr kumimoji="1" lang="ja-JP" altLang="en-US" sz="1400"/>
          </a:p>
        </p:txBody>
      </p:sp>
    </p:spTree>
    <p:extLst>
      <p:ext uri="{BB962C8B-B14F-4D97-AF65-F5344CB8AC3E}">
        <p14:creationId xmlns:p14="http://schemas.microsoft.com/office/powerpoint/2010/main" val="59489684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250"/>
                                        <p:tgtEl>
                                          <p:spTgt spid="4"/>
                                        </p:tgtEl>
                                      </p:cBhvr>
                                    </p:animEffect>
                                    <p:anim calcmode="lin" valueType="num">
                                      <p:cBhvr>
                                        <p:cTn id="8" dur="250" fill="hold"/>
                                        <p:tgtEl>
                                          <p:spTgt spid="4"/>
                                        </p:tgtEl>
                                        <p:attrNameLst>
                                          <p:attrName>ppt_x</p:attrName>
                                        </p:attrNameLst>
                                      </p:cBhvr>
                                      <p:tavLst>
                                        <p:tav tm="0">
                                          <p:val>
                                            <p:strVal val="#ppt_x"/>
                                          </p:val>
                                        </p:tav>
                                        <p:tav tm="100000">
                                          <p:val>
                                            <p:strVal val="#ppt_x"/>
                                          </p:val>
                                        </p:tav>
                                      </p:tavLst>
                                    </p:anim>
                                    <p:anim calcmode="lin" valueType="num">
                                      <p:cBhvr>
                                        <p:cTn id="9" dur="25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7" name="Straight Connector 6">
            <a:extLst>
              <a:ext uri="{FF2B5EF4-FFF2-40B4-BE49-F238E27FC236}">
                <a16:creationId xmlns:a16="http://schemas.microsoft.com/office/drawing/2014/main" id="{118E06E4-607B-144B-382B-AD3D06B1EE8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13232" y="1031001"/>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 useBgFill="1">
        <p:nvSpPr>
          <p:cNvPr id="9" name="Rectangle 8">
            <a:extLst>
              <a:ext uri="{FF2B5EF4-FFF2-40B4-BE49-F238E27FC236}">
                <a16:creationId xmlns:a16="http://schemas.microsoft.com/office/drawing/2014/main" id="{46B9231A-B34B-4A29-A6AC-532E1EE815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randview Display"/>
              <a:ea typeface="+mn-ea"/>
              <a:cs typeface="+mn-cs"/>
            </a:endParaRPr>
          </a:p>
        </p:txBody>
      </p:sp>
      <p:sp useBgFill="1">
        <p:nvSpPr>
          <p:cNvPr id="11" name="Rectangle 10">
            <a:extLst>
              <a:ext uri="{FF2B5EF4-FFF2-40B4-BE49-F238E27FC236}">
                <a16:creationId xmlns:a16="http://schemas.microsoft.com/office/drawing/2014/main" id="{19F9BF86-FE94-4517-B97D-026C7515E5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randview Display"/>
              <a:ea typeface="+mn-ea"/>
              <a:cs typeface="+mn-cs"/>
            </a:endParaRPr>
          </a:p>
        </p:txBody>
      </p:sp>
      <p:sp>
        <p:nvSpPr>
          <p:cNvPr id="2" name="タイトル 1">
            <a:extLst>
              <a:ext uri="{FF2B5EF4-FFF2-40B4-BE49-F238E27FC236}">
                <a16:creationId xmlns:a16="http://schemas.microsoft.com/office/drawing/2014/main" id="{D5910BBE-CD15-AC6C-5F33-B73C6EEF0E25}"/>
              </a:ext>
            </a:extLst>
          </p:cNvPr>
          <p:cNvSpPr>
            <a:spLocks noGrp="1"/>
          </p:cNvSpPr>
          <p:nvPr>
            <p:ph type="title"/>
          </p:nvPr>
        </p:nvSpPr>
        <p:spPr>
          <a:xfrm>
            <a:off x="559219" y="1115844"/>
            <a:ext cx="7680960" cy="4631911"/>
          </a:xfrm>
        </p:spPr>
        <p:txBody>
          <a:bodyPr vert="horz" lIns="91440" tIns="45720" rIns="91440" bIns="45720" rtlCol="0" anchor="b">
            <a:normAutofit/>
          </a:bodyPr>
          <a:lstStyle/>
          <a:p>
            <a:r>
              <a:rPr lang="ja-JP" altLang="en-US" sz="6500"/>
              <a:t>新製品概要</a:t>
            </a:r>
            <a:endParaRPr kumimoji="1" lang="en-US" altLang="ja-JP" sz="6500"/>
          </a:p>
        </p:txBody>
      </p:sp>
      <p:cxnSp>
        <p:nvCxnSpPr>
          <p:cNvPr id="13" name="Straight Connector 12">
            <a:extLst>
              <a:ext uri="{FF2B5EF4-FFF2-40B4-BE49-F238E27FC236}">
                <a16:creationId xmlns:a16="http://schemas.microsoft.com/office/drawing/2014/main" id="{53C0BBAA-A5EC-5D5D-32E6-9F7EA604848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23131" y="6268313"/>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9286878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118E06E4-607B-144B-382B-AD3D06B1EE8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13232" y="1031001"/>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 useBgFill="1">
        <p:nvSpPr>
          <p:cNvPr id="12" name="Rectangle 11">
            <a:extLst>
              <a:ext uri="{FF2B5EF4-FFF2-40B4-BE49-F238E27FC236}">
                <a16:creationId xmlns:a16="http://schemas.microsoft.com/office/drawing/2014/main" id="{744CAA32-F237-419C-A2DD-43C28D920D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コンテンツ プレースホルダー 4" descr="手元にワイヤレスイヤーヘッドフォン">
            <a:extLst>
              <a:ext uri="{FF2B5EF4-FFF2-40B4-BE49-F238E27FC236}">
                <a16:creationId xmlns:a16="http://schemas.microsoft.com/office/drawing/2014/main" id="{C0B009FE-C1F5-491D-9FA0-F9A6E6C97DF4}"/>
              </a:ext>
            </a:extLst>
          </p:cNvPr>
          <p:cNvPicPr>
            <a:picLocks noGrp="1" noChangeAspect="1"/>
          </p:cNvPicPr>
          <p:nvPr>
            <p:ph sz="half" idx="1"/>
          </p:nvPr>
        </p:nvPicPr>
        <p:blipFill>
          <a:blip r:embed="rId3"/>
          <a:srcRect r="5624" b="-1"/>
          <a:stretch/>
        </p:blipFill>
        <p:spPr>
          <a:xfrm>
            <a:off x="20" y="535709"/>
            <a:ext cx="8229580" cy="5820640"/>
          </a:xfrm>
          <a:prstGeom prst="rect">
            <a:avLst/>
          </a:prstGeom>
        </p:spPr>
      </p:pic>
      <p:cxnSp>
        <p:nvCxnSpPr>
          <p:cNvPr id="14" name="Straight Connector 13">
            <a:extLst>
              <a:ext uri="{FF2B5EF4-FFF2-40B4-BE49-F238E27FC236}">
                <a16:creationId xmlns:a16="http://schemas.microsoft.com/office/drawing/2014/main" id="{02C7985C-B0C3-CC50-E86A-B5EBA40E01D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 y="6359240"/>
            <a:ext cx="8229600" cy="0"/>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2" name="タイトル 1">
            <a:extLst>
              <a:ext uri="{FF2B5EF4-FFF2-40B4-BE49-F238E27FC236}">
                <a16:creationId xmlns:a16="http://schemas.microsoft.com/office/drawing/2014/main" id="{E011FD76-E93B-CB9D-9528-A69E53946623}"/>
              </a:ext>
            </a:extLst>
          </p:cNvPr>
          <p:cNvSpPr>
            <a:spLocks noGrp="1"/>
          </p:cNvSpPr>
          <p:nvPr>
            <p:ph type="title"/>
          </p:nvPr>
        </p:nvSpPr>
        <p:spPr>
          <a:xfrm>
            <a:off x="8719126" y="979051"/>
            <a:ext cx="2811879" cy="1807048"/>
          </a:xfrm>
        </p:spPr>
        <p:txBody>
          <a:bodyPr vert="horz" lIns="91440" tIns="45720" rIns="91440" bIns="45720" rtlCol="0" anchor="b">
            <a:normAutofit/>
          </a:bodyPr>
          <a:lstStyle/>
          <a:p>
            <a:r>
              <a:rPr lang="ja-JP" altLang="en-US" sz="3600"/>
              <a:t>製品名と概要</a:t>
            </a:r>
            <a:endParaRPr kumimoji="1" lang="en-US" altLang="ja-JP" sz="3600"/>
          </a:p>
        </p:txBody>
      </p:sp>
      <p:sp>
        <p:nvSpPr>
          <p:cNvPr id="4" name="コンテンツ プレースホルダー 3">
            <a:extLst>
              <a:ext uri="{FF2B5EF4-FFF2-40B4-BE49-F238E27FC236}">
                <a16:creationId xmlns:a16="http://schemas.microsoft.com/office/drawing/2014/main" id="{DF93D283-3820-5278-474A-8493D94900E5}"/>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8719128" y="2922624"/>
            <a:ext cx="2811880" cy="3409950"/>
          </a:xfrm>
        </p:spPr>
        <p:txBody>
          <a:bodyPr>
            <a:normAutofit/>
          </a:bodyPr>
          <a:lstStyle/>
          <a:p>
            <a:pPr marL="0" indent="0">
              <a:spcBef>
                <a:spcPts val="2500"/>
              </a:spcBef>
              <a:buNone/>
            </a:pPr>
            <a:endParaRPr lang="ja-JP" altLang="en-US" sz="1400" b="1"/>
          </a:p>
          <a:p>
            <a:pPr marL="0" lvl="1" indent="0">
              <a:buNone/>
            </a:pPr>
            <a:r>
              <a:rPr lang="ja-JP" altLang="en-US" sz="1400"/>
              <a:t>新しいワイヤレスイヤホンは、より優れたオーディオ体験を提供するために設計され、革新的な技術と高品質の素材を使用しています。製品名は、その革新性と高品質を表しています。</a:t>
            </a:r>
            <a:endParaRPr kumimoji="1" lang="ja-JP" altLang="en-US" sz="1400"/>
          </a:p>
        </p:txBody>
      </p:sp>
    </p:spTree>
    <p:extLst>
      <p:ext uri="{BB962C8B-B14F-4D97-AF65-F5344CB8AC3E}">
        <p14:creationId xmlns:p14="http://schemas.microsoft.com/office/powerpoint/2010/main" val="210048771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250"/>
                                        <p:tgtEl>
                                          <p:spTgt spid="4"/>
                                        </p:tgtEl>
                                      </p:cBhvr>
                                    </p:animEffect>
                                    <p:anim calcmode="lin" valueType="num">
                                      <p:cBhvr>
                                        <p:cTn id="8" dur="250" fill="hold"/>
                                        <p:tgtEl>
                                          <p:spTgt spid="4"/>
                                        </p:tgtEl>
                                        <p:attrNameLst>
                                          <p:attrName>ppt_x</p:attrName>
                                        </p:attrNameLst>
                                      </p:cBhvr>
                                      <p:tavLst>
                                        <p:tav tm="0">
                                          <p:val>
                                            <p:strVal val="#ppt_x"/>
                                          </p:val>
                                        </p:tav>
                                        <p:tav tm="100000">
                                          <p:val>
                                            <p:strVal val="#ppt_x"/>
                                          </p:val>
                                        </p:tav>
                                      </p:tavLst>
                                    </p:anim>
                                    <p:anim calcmode="lin" valueType="num">
                                      <p:cBhvr>
                                        <p:cTn id="9" dur="25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118E06E4-607B-144B-382B-AD3D06B1EE8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13232" y="1031001"/>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 useBgFill="1">
        <p:nvSpPr>
          <p:cNvPr id="12" name="Rectangle 11">
            <a:extLst>
              <a:ext uri="{FF2B5EF4-FFF2-40B4-BE49-F238E27FC236}">
                <a16:creationId xmlns:a16="http://schemas.microsoft.com/office/drawing/2014/main" id="{8FCE029E-5073-4498-8104-8427AA9873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randview Display"/>
              <a:ea typeface="+mn-ea"/>
              <a:cs typeface="+mn-cs"/>
            </a:endParaRPr>
          </a:p>
        </p:txBody>
      </p:sp>
      <p:pic>
        <p:nvPicPr>
          <p:cNvPr id="5" name="コンテンツ プレースホルダー 4" descr="近い将来、スマートフォンやタブレット端末は人工知能ロボットの手に委ねられるでしょう。すべての情報はクラウドコンピューティングによって利用可能です。&#10;ショッピング、遠隔医療、教育、在宅勤務、すべてが自動化されています。同時に、安全のための監視システムを強化します。">
            <a:extLst>
              <a:ext uri="{FF2B5EF4-FFF2-40B4-BE49-F238E27FC236}">
                <a16:creationId xmlns:a16="http://schemas.microsoft.com/office/drawing/2014/main" id="{A70035D2-8AF1-4097-82D4-3F8CBF184283}"/>
              </a:ext>
            </a:extLst>
          </p:cNvPr>
          <p:cNvPicPr>
            <a:picLocks noGrp="1" noChangeAspect="1"/>
          </p:cNvPicPr>
          <p:nvPr>
            <p:ph sz="half" idx="1"/>
          </p:nvPr>
        </p:nvPicPr>
        <p:blipFill>
          <a:blip r:embed="rId3"/>
          <a:srcRect l="5751" r="4748" b="1"/>
          <a:stretch/>
        </p:blipFill>
        <p:spPr>
          <a:xfrm>
            <a:off x="1" y="2613892"/>
            <a:ext cx="4946906" cy="3689359"/>
          </a:xfrm>
          <a:prstGeom prst="rect">
            <a:avLst/>
          </a:prstGeom>
        </p:spPr>
      </p:pic>
      <p:cxnSp>
        <p:nvCxnSpPr>
          <p:cNvPr id="14" name="Straight Connector 13">
            <a:extLst>
              <a:ext uri="{FF2B5EF4-FFF2-40B4-BE49-F238E27FC236}">
                <a16:creationId xmlns:a16="http://schemas.microsoft.com/office/drawing/2014/main" id="{BEFF515C-2521-4964-9DAC-2BFB8EC86AE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0" y="6274446"/>
            <a:ext cx="4946904" cy="1"/>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2" name="タイトル 1">
            <a:extLst>
              <a:ext uri="{FF2B5EF4-FFF2-40B4-BE49-F238E27FC236}">
                <a16:creationId xmlns:a16="http://schemas.microsoft.com/office/drawing/2014/main" id="{14CE0365-6636-339E-E0A9-F0ED37C5251B}"/>
              </a:ext>
            </a:extLst>
          </p:cNvPr>
          <p:cNvSpPr>
            <a:spLocks noGrp="1"/>
          </p:cNvSpPr>
          <p:nvPr>
            <p:ph type="title"/>
          </p:nvPr>
        </p:nvSpPr>
        <p:spPr>
          <a:xfrm>
            <a:off x="640080" y="914401"/>
            <a:ext cx="4306824" cy="1477817"/>
          </a:xfrm>
        </p:spPr>
        <p:txBody>
          <a:bodyPr vert="horz" lIns="91440" tIns="45720" rIns="91440" bIns="45720" rtlCol="0" anchor="t">
            <a:normAutofit/>
          </a:bodyPr>
          <a:lstStyle/>
          <a:p>
            <a:r>
              <a:rPr lang="ja-JP" altLang="en-US"/>
              <a:t>主要な機能と特徴</a:t>
            </a:r>
            <a:endParaRPr kumimoji="1" lang="en-US" altLang="ja-JP"/>
          </a:p>
        </p:txBody>
      </p:sp>
      <p:sp>
        <p:nvSpPr>
          <p:cNvPr id="4" name="コンテンツ プレースホルダー 3">
            <a:extLst>
              <a:ext uri="{FF2B5EF4-FFF2-40B4-BE49-F238E27FC236}">
                <a16:creationId xmlns:a16="http://schemas.microsoft.com/office/drawing/2014/main" id="{C5003C67-BB27-5396-63E7-BB4E0BE8BA4B}"/>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5641848" y="1014984"/>
            <a:ext cx="5889161" cy="5288267"/>
          </a:xfrm>
        </p:spPr>
        <p:txBody>
          <a:bodyPr>
            <a:normAutofit/>
          </a:bodyPr>
          <a:lstStyle/>
          <a:p>
            <a:pPr marL="0" indent="0">
              <a:spcBef>
                <a:spcPts val="2500"/>
              </a:spcBef>
              <a:buNone/>
            </a:pPr>
            <a:r>
              <a:rPr lang="ja-JP" altLang="en-US" sz="1400" b="1"/>
              <a:t>音質の向上</a:t>
            </a:r>
          </a:p>
          <a:p>
            <a:pPr marL="0" lvl="1" indent="0">
              <a:buNone/>
            </a:pPr>
            <a:r>
              <a:rPr lang="ja-JP" altLang="en-US" sz="1400"/>
              <a:t>新製品は、音質の向上に重点を置いており、クリアでバランスのとれたサウンドを提供しています。</a:t>
            </a:r>
          </a:p>
          <a:p>
            <a:pPr marL="0" indent="0">
              <a:spcBef>
                <a:spcPts val="2500"/>
              </a:spcBef>
              <a:buNone/>
            </a:pPr>
            <a:r>
              <a:rPr lang="ja-JP" altLang="en-US" sz="1400" b="1"/>
              <a:t>バッテリー寿命の延長</a:t>
            </a:r>
          </a:p>
          <a:p>
            <a:pPr marL="0" lvl="1" indent="0">
              <a:buNone/>
            </a:pPr>
            <a:r>
              <a:rPr lang="ja-JP" altLang="en-US" sz="1400"/>
              <a:t>新製品は、長時間の使用にも耐えるように設計されており、バッテリー寿命の延長により、快適な使用が可能です。</a:t>
            </a:r>
          </a:p>
          <a:p>
            <a:pPr marL="0" indent="0">
              <a:spcBef>
                <a:spcPts val="2500"/>
              </a:spcBef>
              <a:buNone/>
            </a:pPr>
            <a:r>
              <a:rPr lang="ja-JP" altLang="en-US" sz="1400" b="1"/>
              <a:t>快適な装着感</a:t>
            </a:r>
          </a:p>
          <a:p>
            <a:pPr marL="0" lvl="1" indent="0">
              <a:buNone/>
            </a:pPr>
            <a:r>
              <a:rPr lang="ja-JP" altLang="en-US" sz="1400"/>
              <a:t>新製品は、耳の形に合わせて設計され、快適な装着感を提供しています。さらに、ワイヤレス機能により、自由な動きが可能です。</a:t>
            </a:r>
          </a:p>
          <a:p>
            <a:pPr marL="0" indent="0">
              <a:spcBef>
                <a:spcPts val="2500"/>
              </a:spcBef>
              <a:buNone/>
            </a:pPr>
            <a:r>
              <a:rPr lang="ja-JP" altLang="en-US" sz="1400" b="1"/>
              <a:t>先進的な機能</a:t>
            </a:r>
          </a:p>
          <a:p>
            <a:pPr marL="0" lvl="1" indent="0">
              <a:buNone/>
            </a:pPr>
            <a:r>
              <a:rPr lang="ja-JP" altLang="en-US" sz="1400"/>
              <a:t>新製品には、先進的な機能が多数搭載されており、使いやすさと機能性を両立しています。</a:t>
            </a:r>
            <a:endParaRPr kumimoji="1" lang="ja-JP" altLang="en-US" sz="1400"/>
          </a:p>
        </p:txBody>
      </p:sp>
    </p:spTree>
    <p:extLst>
      <p:ext uri="{BB962C8B-B14F-4D97-AF65-F5344CB8AC3E}">
        <p14:creationId xmlns:p14="http://schemas.microsoft.com/office/powerpoint/2010/main" val="373883190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250"/>
                                        <p:tgtEl>
                                          <p:spTgt spid="4"/>
                                        </p:tgtEl>
                                      </p:cBhvr>
                                    </p:animEffect>
                                    <p:anim calcmode="lin" valueType="num">
                                      <p:cBhvr>
                                        <p:cTn id="8" dur="250" fill="hold"/>
                                        <p:tgtEl>
                                          <p:spTgt spid="4"/>
                                        </p:tgtEl>
                                        <p:attrNameLst>
                                          <p:attrName>ppt_x</p:attrName>
                                        </p:attrNameLst>
                                      </p:cBhvr>
                                      <p:tavLst>
                                        <p:tav tm="0">
                                          <p:val>
                                            <p:strVal val="#ppt_x"/>
                                          </p:val>
                                        </p:tav>
                                        <p:tav tm="100000">
                                          <p:val>
                                            <p:strVal val="#ppt_x"/>
                                          </p:val>
                                        </p:tav>
                                      </p:tavLst>
                                    </p:anim>
                                    <p:anim calcmode="lin" valueType="num">
                                      <p:cBhvr>
                                        <p:cTn id="9" dur="25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118E06E4-607B-144B-382B-AD3D06B1EE8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13232" y="1031001"/>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 useBgFill="1">
        <p:nvSpPr>
          <p:cNvPr id="12" name="Rectangle 11">
            <a:extLst>
              <a:ext uri="{FF2B5EF4-FFF2-40B4-BE49-F238E27FC236}">
                <a16:creationId xmlns:a16="http://schemas.microsoft.com/office/drawing/2014/main" id="{744CAA32-F237-419C-A2DD-43C28D920D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コンテンツ プレースホルダー 4" descr="http://teekid.com/istockphoto/banner/banner3.jpg">
            <a:extLst>
              <a:ext uri="{FF2B5EF4-FFF2-40B4-BE49-F238E27FC236}">
                <a16:creationId xmlns:a16="http://schemas.microsoft.com/office/drawing/2014/main" id="{0282A39D-CCE5-4774-A35E-2F8B742084F4}"/>
              </a:ext>
            </a:extLst>
          </p:cNvPr>
          <p:cNvPicPr>
            <a:picLocks noGrp="1" noChangeAspect="1"/>
          </p:cNvPicPr>
          <p:nvPr>
            <p:ph sz="half" idx="1"/>
          </p:nvPr>
        </p:nvPicPr>
        <p:blipFill>
          <a:blip r:embed="rId3"/>
          <a:srcRect t="7349" r="-1" b="10552"/>
          <a:stretch/>
        </p:blipFill>
        <p:spPr>
          <a:xfrm>
            <a:off x="5671128" y="914399"/>
            <a:ext cx="6520872" cy="5353521"/>
          </a:xfrm>
          <a:prstGeom prst="rect">
            <a:avLst/>
          </a:prstGeom>
        </p:spPr>
      </p:pic>
      <p:cxnSp>
        <p:nvCxnSpPr>
          <p:cNvPr id="14" name="Straight Connector 13">
            <a:extLst>
              <a:ext uri="{FF2B5EF4-FFF2-40B4-BE49-F238E27FC236}">
                <a16:creationId xmlns:a16="http://schemas.microsoft.com/office/drawing/2014/main" id="{92025DBA-8780-9CA0-2826-FF6E3BD1A0C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5672328" y="6267921"/>
            <a:ext cx="6519672" cy="2"/>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2" name="タイトル 1">
            <a:extLst>
              <a:ext uri="{FF2B5EF4-FFF2-40B4-BE49-F238E27FC236}">
                <a16:creationId xmlns:a16="http://schemas.microsoft.com/office/drawing/2014/main" id="{C6F1F560-7731-60C1-E84D-754FBC700EB6}"/>
              </a:ext>
            </a:extLst>
          </p:cNvPr>
          <p:cNvSpPr>
            <a:spLocks noGrp="1"/>
          </p:cNvSpPr>
          <p:nvPr>
            <p:ph type="title"/>
          </p:nvPr>
        </p:nvSpPr>
        <p:spPr>
          <a:xfrm>
            <a:off x="640079" y="914400"/>
            <a:ext cx="4261104" cy="1097280"/>
          </a:xfrm>
        </p:spPr>
        <p:txBody>
          <a:bodyPr vert="horz" lIns="91440" tIns="45720" rIns="91440" bIns="45720" rtlCol="0" anchor="t">
            <a:normAutofit/>
          </a:bodyPr>
          <a:lstStyle/>
          <a:p>
            <a:pPr>
              <a:lnSpc>
                <a:spcPct val="90000"/>
              </a:lnSpc>
            </a:pPr>
            <a:r>
              <a:rPr lang="ja-JP" altLang="en-US" sz="3600"/>
              <a:t>市場における位置付け</a:t>
            </a:r>
            <a:endParaRPr kumimoji="1" lang="en-US" altLang="ja-JP" sz="3600"/>
          </a:p>
        </p:txBody>
      </p:sp>
      <p:sp>
        <p:nvSpPr>
          <p:cNvPr id="4" name="コンテンツ プレースホルダー 3">
            <a:extLst>
              <a:ext uri="{FF2B5EF4-FFF2-40B4-BE49-F238E27FC236}">
                <a16:creationId xmlns:a16="http://schemas.microsoft.com/office/drawing/2014/main" id="{8D36F6FF-064D-44ED-3392-7CA9B1D70A12}"/>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640079" y="2176036"/>
            <a:ext cx="4261104" cy="4121887"/>
          </a:xfrm>
        </p:spPr>
        <p:txBody>
          <a:bodyPr>
            <a:normAutofit/>
          </a:bodyPr>
          <a:lstStyle/>
          <a:p>
            <a:pPr marL="0" indent="0">
              <a:spcBef>
                <a:spcPts val="2500"/>
              </a:spcBef>
              <a:buNone/>
            </a:pPr>
            <a:r>
              <a:rPr lang="ja-JP" altLang="en-US" sz="1400" b="1"/>
              <a:t>市場分析</a:t>
            </a:r>
          </a:p>
          <a:p>
            <a:pPr marL="0" lvl="1" indent="0">
              <a:buNone/>
            </a:pPr>
            <a:r>
              <a:rPr lang="ja-JP" altLang="en-US" sz="1400"/>
              <a:t>市場分析は、新製品がワイヤレスイヤホン市場にどのような位置にあるかを理解するのに役立ちます。市場の動向、消費者のニーズ、競合製品の強みや弱みなどを考慮します。</a:t>
            </a:r>
          </a:p>
          <a:p>
            <a:pPr marL="0" indent="0">
              <a:spcBef>
                <a:spcPts val="2500"/>
              </a:spcBef>
              <a:buNone/>
            </a:pPr>
            <a:r>
              <a:rPr lang="ja-JP" altLang="en-US" sz="1400" b="1"/>
              <a:t>競合分析</a:t>
            </a:r>
          </a:p>
          <a:p>
            <a:pPr marL="0" lvl="1" indent="0">
              <a:buNone/>
            </a:pPr>
            <a:r>
              <a:rPr lang="ja-JP" altLang="en-US" sz="1400"/>
              <a:t>競合分析は、競合製品がどのような特徴を持ち、市場においてどのような位置にあるかを明らかにするのに役立ちます。比較する製品の特徴、価格、マーケティング戦略などを評価します。</a:t>
            </a:r>
            <a:endParaRPr kumimoji="1" lang="ja-JP" altLang="en-US" sz="1400"/>
          </a:p>
        </p:txBody>
      </p:sp>
    </p:spTree>
    <p:extLst>
      <p:ext uri="{BB962C8B-B14F-4D97-AF65-F5344CB8AC3E}">
        <p14:creationId xmlns:p14="http://schemas.microsoft.com/office/powerpoint/2010/main" val="195092318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250"/>
                                        <p:tgtEl>
                                          <p:spTgt spid="4"/>
                                        </p:tgtEl>
                                      </p:cBhvr>
                                    </p:animEffect>
                                    <p:anim calcmode="lin" valueType="num">
                                      <p:cBhvr>
                                        <p:cTn id="8" dur="250" fill="hold"/>
                                        <p:tgtEl>
                                          <p:spTgt spid="4"/>
                                        </p:tgtEl>
                                        <p:attrNameLst>
                                          <p:attrName>ppt_x</p:attrName>
                                        </p:attrNameLst>
                                      </p:cBhvr>
                                      <p:tavLst>
                                        <p:tav tm="0">
                                          <p:val>
                                            <p:strVal val="#ppt_x"/>
                                          </p:val>
                                        </p:tav>
                                        <p:tav tm="100000">
                                          <p:val>
                                            <p:strVal val="#ppt_x"/>
                                          </p:val>
                                        </p:tav>
                                      </p:tavLst>
                                    </p:anim>
                                    <p:anim calcmode="lin" valueType="num">
                                      <p:cBhvr>
                                        <p:cTn id="9" dur="25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7" name="Straight Connector 6">
            <a:extLst>
              <a:ext uri="{FF2B5EF4-FFF2-40B4-BE49-F238E27FC236}">
                <a16:creationId xmlns:a16="http://schemas.microsoft.com/office/drawing/2014/main" id="{118E06E4-607B-144B-382B-AD3D06B1EE8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13232" y="1031001"/>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 useBgFill="1">
        <p:nvSpPr>
          <p:cNvPr id="9" name="Rectangle 8">
            <a:extLst>
              <a:ext uri="{FF2B5EF4-FFF2-40B4-BE49-F238E27FC236}">
                <a16:creationId xmlns:a16="http://schemas.microsoft.com/office/drawing/2014/main" id="{46B9231A-B34B-4A29-A6AC-532E1EE815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randview Display"/>
              <a:ea typeface="+mn-ea"/>
              <a:cs typeface="+mn-cs"/>
            </a:endParaRPr>
          </a:p>
        </p:txBody>
      </p:sp>
      <p:sp useBgFill="1">
        <p:nvSpPr>
          <p:cNvPr id="11" name="Rectangle 10">
            <a:extLst>
              <a:ext uri="{FF2B5EF4-FFF2-40B4-BE49-F238E27FC236}">
                <a16:creationId xmlns:a16="http://schemas.microsoft.com/office/drawing/2014/main" id="{19F9BF86-FE94-4517-B97D-026C7515E5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randview Display"/>
              <a:ea typeface="+mn-ea"/>
              <a:cs typeface="+mn-cs"/>
            </a:endParaRPr>
          </a:p>
        </p:txBody>
      </p:sp>
      <p:sp>
        <p:nvSpPr>
          <p:cNvPr id="2" name="タイトル 1">
            <a:extLst>
              <a:ext uri="{FF2B5EF4-FFF2-40B4-BE49-F238E27FC236}">
                <a16:creationId xmlns:a16="http://schemas.microsoft.com/office/drawing/2014/main" id="{F5A2CC5B-ED4D-1527-9C73-39ECF74347A0}"/>
              </a:ext>
            </a:extLst>
          </p:cNvPr>
          <p:cNvSpPr>
            <a:spLocks noGrp="1"/>
          </p:cNvSpPr>
          <p:nvPr>
            <p:ph type="title"/>
          </p:nvPr>
        </p:nvSpPr>
        <p:spPr>
          <a:xfrm>
            <a:off x="559219" y="1115844"/>
            <a:ext cx="7680960" cy="4631911"/>
          </a:xfrm>
        </p:spPr>
        <p:txBody>
          <a:bodyPr vert="horz" lIns="91440" tIns="45720" rIns="91440" bIns="45720" rtlCol="0" anchor="b">
            <a:normAutofit/>
          </a:bodyPr>
          <a:lstStyle/>
          <a:p>
            <a:r>
              <a:rPr lang="ja-JP" altLang="en-US" sz="6500"/>
              <a:t>技術仕様とデザイン</a:t>
            </a:r>
            <a:endParaRPr kumimoji="1" lang="en-US" altLang="ja-JP" sz="6500"/>
          </a:p>
        </p:txBody>
      </p:sp>
      <p:cxnSp>
        <p:nvCxnSpPr>
          <p:cNvPr id="13" name="Straight Connector 12">
            <a:extLst>
              <a:ext uri="{FF2B5EF4-FFF2-40B4-BE49-F238E27FC236}">
                <a16:creationId xmlns:a16="http://schemas.microsoft.com/office/drawing/2014/main" id="{53C0BBAA-A5EC-5D5D-32E6-9F7EA604848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23131" y="6268313"/>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4818164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118E06E4-607B-144B-382B-AD3D06B1EE8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13232" y="1031001"/>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 useBgFill="1">
        <p:nvSpPr>
          <p:cNvPr id="12" name="Rectangle 11">
            <a:extLst>
              <a:ext uri="{FF2B5EF4-FFF2-40B4-BE49-F238E27FC236}">
                <a16:creationId xmlns:a16="http://schemas.microsoft.com/office/drawing/2014/main" id="{744CAA32-F237-419C-A2DD-43C28D920D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コンテンツ プレースホルダー 4" descr="ブラックのサウンドボードダイヤルのクローズアップ">
            <a:extLst>
              <a:ext uri="{FF2B5EF4-FFF2-40B4-BE49-F238E27FC236}">
                <a16:creationId xmlns:a16="http://schemas.microsoft.com/office/drawing/2014/main" id="{44B0079B-15E4-4E73-8690-C0CA7F855A42}"/>
              </a:ext>
            </a:extLst>
          </p:cNvPr>
          <p:cNvPicPr>
            <a:picLocks noGrp="1" noChangeAspect="1"/>
          </p:cNvPicPr>
          <p:nvPr>
            <p:ph sz="half" idx="1"/>
          </p:nvPr>
        </p:nvPicPr>
        <p:blipFill>
          <a:blip r:embed="rId3"/>
          <a:srcRect l="37781" r="7153" b="2"/>
          <a:stretch/>
        </p:blipFill>
        <p:spPr>
          <a:xfrm>
            <a:off x="20" y="914399"/>
            <a:ext cx="4416532" cy="5353523"/>
          </a:xfrm>
          <a:prstGeom prst="rect">
            <a:avLst/>
          </a:prstGeom>
        </p:spPr>
      </p:pic>
      <p:cxnSp>
        <p:nvCxnSpPr>
          <p:cNvPr id="14" name="Straight Connector 13">
            <a:extLst>
              <a:ext uri="{FF2B5EF4-FFF2-40B4-BE49-F238E27FC236}">
                <a16:creationId xmlns:a16="http://schemas.microsoft.com/office/drawing/2014/main" id="{08052531-D50B-3899-B150-D05525F4F2B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0" y="6267922"/>
            <a:ext cx="4416552" cy="1"/>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2" name="タイトル 1">
            <a:extLst>
              <a:ext uri="{FF2B5EF4-FFF2-40B4-BE49-F238E27FC236}">
                <a16:creationId xmlns:a16="http://schemas.microsoft.com/office/drawing/2014/main" id="{AF370BBA-B1B4-7AB1-7117-CB9601C6EFFB}"/>
              </a:ext>
            </a:extLst>
          </p:cNvPr>
          <p:cNvSpPr>
            <a:spLocks noGrp="1"/>
          </p:cNvSpPr>
          <p:nvPr>
            <p:ph type="title"/>
          </p:nvPr>
        </p:nvSpPr>
        <p:spPr>
          <a:xfrm>
            <a:off x="5029200" y="914400"/>
            <a:ext cx="6501810" cy="1097280"/>
          </a:xfrm>
        </p:spPr>
        <p:txBody>
          <a:bodyPr vert="horz" lIns="91440" tIns="45720" rIns="91440" bIns="45720" rtlCol="0" anchor="t">
            <a:normAutofit/>
          </a:bodyPr>
          <a:lstStyle/>
          <a:p>
            <a:r>
              <a:rPr lang="ja-JP" altLang="en-US"/>
              <a:t>音質とオーディオ技術</a:t>
            </a:r>
            <a:endParaRPr kumimoji="1" lang="en-US" altLang="ja-JP"/>
          </a:p>
        </p:txBody>
      </p:sp>
      <p:sp>
        <p:nvSpPr>
          <p:cNvPr id="4" name="コンテンツ プレースホルダー 3">
            <a:extLst>
              <a:ext uri="{FF2B5EF4-FFF2-40B4-BE49-F238E27FC236}">
                <a16:creationId xmlns:a16="http://schemas.microsoft.com/office/drawing/2014/main" id="{2FC5CDC5-0647-98BE-B5CA-07AF9F14D226}"/>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5029200" y="2176036"/>
            <a:ext cx="6501810" cy="4121885"/>
          </a:xfrm>
        </p:spPr>
        <p:txBody>
          <a:bodyPr>
            <a:normAutofit/>
          </a:bodyPr>
          <a:lstStyle/>
          <a:p>
            <a:pPr marL="0" indent="0">
              <a:spcBef>
                <a:spcPts val="2500"/>
              </a:spcBef>
              <a:buNone/>
            </a:pPr>
            <a:r>
              <a:rPr lang="ja-JP" altLang="en-US" sz="1400" b="1"/>
              <a:t>高品質な音質</a:t>
            </a:r>
          </a:p>
          <a:p>
            <a:pPr marL="0" lvl="1" indent="0">
              <a:buNone/>
            </a:pPr>
            <a:r>
              <a:rPr lang="ja-JP" altLang="en-US" sz="1400"/>
              <a:t>音質の高品質化は、オーディオ技術の開発によって達成されました。最新の技術により、より自然で鮮明な音が実現され、聴取体験が向上しました。</a:t>
            </a:r>
          </a:p>
          <a:p>
            <a:pPr marL="0" indent="0">
              <a:spcBef>
                <a:spcPts val="2500"/>
              </a:spcBef>
              <a:buNone/>
            </a:pPr>
            <a:r>
              <a:rPr lang="ja-JP" altLang="en-US" sz="1400" b="1"/>
              <a:t>デジタル信号処理</a:t>
            </a:r>
          </a:p>
          <a:p>
            <a:pPr marL="0" lvl="1" indent="0">
              <a:buNone/>
            </a:pPr>
            <a:r>
              <a:rPr lang="ja-JP" altLang="en-US" sz="1400"/>
              <a:t>デジタル信号処理技術により、オーディオ信号はより正確に処理され、ノイズや歪みを減らし、音質を向上させます。</a:t>
            </a:r>
          </a:p>
          <a:p>
            <a:pPr marL="0" indent="0">
              <a:spcBef>
                <a:spcPts val="2500"/>
              </a:spcBef>
              <a:buNone/>
            </a:pPr>
            <a:r>
              <a:rPr lang="ja-JP" altLang="en-US" sz="1400" b="1"/>
              <a:t>周波数応答</a:t>
            </a:r>
          </a:p>
          <a:p>
            <a:pPr marL="0" lvl="1" indent="0">
              <a:buNone/>
            </a:pPr>
            <a:r>
              <a:rPr lang="ja-JP" altLang="en-US" sz="1400"/>
              <a:t>周波数応答により、周波数範囲を拡大し、低音から高音までの広い音域をカバーすることができます。これにより、より自然でリアルな音質が実現されます。</a:t>
            </a:r>
            <a:endParaRPr kumimoji="1" lang="ja-JP" altLang="en-US" sz="1400"/>
          </a:p>
        </p:txBody>
      </p:sp>
    </p:spTree>
    <p:extLst>
      <p:ext uri="{BB962C8B-B14F-4D97-AF65-F5344CB8AC3E}">
        <p14:creationId xmlns:p14="http://schemas.microsoft.com/office/powerpoint/2010/main" val="251197571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250"/>
                                        <p:tgtEl>
                                          <p:spTgt spid="4"/>
                                        </p:tgtEl>
                                      </p:cBhvr>
                                    </p:animEffect>
                                    <p:anim calcmode="lin" valueType="num">
                                      <p:cBhvr>
                                        <p:cTn id="8" dur="250" fill="hold"/>
                                        <p:tgtEl>
                                          <p:spTgt spid="4"/>
                                        </p:tgtEl>
                                        <p:attrNameLst>
                                          <p:attrName>ppt_x</p:attrName>
                                        </p:attrNameLst>
                                      </p:cBhvr>
                                      <p:tavLst>
                                        <p:tav tm="0">
                                          <p:val>
                                            <p:strVal val="#ppt_x"/>
                                          </p:val>
                                        </p:tav>
                                        <p:tav tm="100000">
                                          <p:val>
                                            <p:strVal val="#ppt_x"/>
                                          </p:val>
                                        </p:tav>
                                      </p:tavLst>
                                    </p:anim>
                                    <p:anim calcmode="lin" valueType="num">
                                      <p:cBhvr>
                                        <p:cTn id="9" dur="25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118E06E4-607B-144B-382B-AD3D06B1EE8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13232" y="1031001"/>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 useBgFill="1">
        <p:nvSpPr>
          <p:cNvPr id="12" name="Rectangle 11">
            <a:extLst>
              <a:ext uri="{FF2B5EF4-FFF2-40B4-BE49-F238E27FC236}">
                <a16:creationId xmlns:a16="http://schemas.microsoft.com/office/drawing/2014/main" id="{744CAA32-F237-419C-A2DD-43C28D920D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コンテンツ プレースホルダー 4" descr="スマートフォンのワイヤレス充電">
            <a:extLst>
              <a:ext uri="{FF2B5EF4-FFF2-40B4-BE49-F238E27FC236}">
                <a16:creationId xmlns:a16="http://schemas.microsoft.com/office/drawing/2014/main" id="{7ACAA9D5-B2F2-4B23-A087-AA6F55B14840}"/>
              </a:ext>
            </a:extLst>
          </p:cNvPr>
          <p:cNvPicPr>
            <a:picLocks noGrp="1" noChangeAspect="1"/>
          </p:cNvPicPr>
          <p:nvPr>
            <p:ph sz="half" idx="1"/>
          </p:nvPr>
        </p:nvPicPr>
        <p:blipFill>
          <a:blip r:embed="rId3"/>
          <a:srcRect r="18696" b="2"/>
          <a:stretch/>
        </p:blipFill>
        <p:spPr>
          <a:xfrm>
            <a:off x="5671128" y="914399"/>
            <a:ext cx="6520872" cy="5353521"/>
          </a:xfrm>
          <a:prstGeom prst="rect">
            <a:avLst/>
          </a:prstGeom>
        </p:spPr>
      </p:pic>
      <p:cxnSp>
        <p:nvCxnSpPr>
          <p:cNvPr id="14" name="Straight Connector 13">
            <a:extLst>
              <a:ext uri="{FF2B5EF4-FFF2-40B4-BE49-F238E27FC236}">
                <a16:creationId xmlns:a16="http://schemas.microsoft.com/office/drawing/2014/main" id="{92025DBA-8780-9CA0-2826-FF6E3BD1A0C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5672328" y="6267921"/>
            <a:ext cx="6519672" cy="2"/>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2" name="タイトル 1">
            <a:extLst>
              <a:ext uri="{FF2B5EF4-FFF2-40B4-BE49-F238E27FC236}">
                <a16:creationId xmlns:a16="http://schemas.microsoft.com/office/drawing/2014/main" id="{55DE58FF-A695-1364-AFA6-31E066551F9A}"/>
              </a:ext>
            </a:extLst>
          </p:cNvPr>
          <p:cNvSpPr>
            <a:spLocks noGrp="1"/>
          </p:cNvSpPr>
          <p:nvPr>
            <p:ph type="title"/>
          </p:nvPr>
        </p:nvSpPr>
        <p:spPr>
          <a:xfrm>
            <a:off x="640079" y="914400"/>
            <a:ext cx="4261104" cy="1097280"/>
          </a:xfrm>
        </p:spPr>
        <p:txBody>
          <a:bodyPr vert="horz" lIns="91440" tIns="45720" rIns="91440" bIns="45720" rtlCol="0" anchor="t">
            <a:normAutofit/>
          </a:bodyPr>
          <a:lstStyle/>
          <a:p>
            <a:pPr>
              <a:lnSpc>
                <a:spcPct val="90000"/>
              </a:lnSpc>
            </a:pPr>
            <a:r>
              <a:rPr lang="ja-JP" altLang="en-US" sz="3600"/>
              <a:t>バッテリー寿命と充電機能</a:t>
            </a:r>
            <a:endParaRPr kumimoji="1" lang="en-US" altLang="ja-JP" sz="3600"/>
          </a:p>
        </p:txBody>
      </p:sp>
      <p:sp>
        <p:nvSpPr>
          <p:cNvPr id="4" name="コンテンツ プレースホルダー 3">
            <a:extLst>
              <a:ext uri="{FF2B5EF4-FFF2-40B4-BE49-F238E27FC236}">
                <a16:creationId xmlns:a16="http://schemas.microsoft.com/office/drawing/2014/main" id="{8CB7C66B-FCFF-DE2F-B3B7-6B5118D10649}"/>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640079" y="2176036"/>
            <a:ext cx="4261104" cy="4121887"/>
          </a:xfrm>
        </p:spPr>
        <p:txBody>
          <a:bodyPr>
            <a:normAutofit/>
          </a:bodyPr>
          <a:lstStyle/>
          <a:p>
            <a:pPr marL="0" indent="0">
              <a:spcBef>
                <a:spcPts val="2500"/>
              </a:spcBef>
              <a:buNone/>
            </a:pPr>
            <a:r>
              <a:rPr lang="ja-JP" altLang="en-US" sz="1400" b="1"/>
              <a:t>バッテリー寿命の向上</a:t>
            </a:r>
          </a:p>
          <a:p>
            <a:pPr marL="0" lvl="1" indent="0">
              <a:buNone/>
            </a:pPr>
            <a:r>
              <a:rPr lang="ja-JP" altLang="en-US" sz="1400"/>
              <a:t>新製品は、長時間のバッテリー寿命を提供します。多くの電力を消費するアプリケーションにも対応しています。</a:t>
            </a:r>
          </a:p>
          <a:p>
            <a:pPr marL="0" indent="0">
              <a:spcBef>
                <a:spcPts val="2500"/>
              </a:spcBef>
              <a:buNone/>
            </a:pPr>
            <a:r>
              <a:rPr lang="ja-JP" altLang="en-US" sz="1400" b="1"/>
              <a:t>充電機能の改善</a:t>
            </a:r>
          </a:p>
          <a:p>
            <a:pPr marL="0" lvl="1" indent="0">
              <a:buNone/>
            </a:pPr>
            <a:r>
              <a:rPr lang="ja-JP" altLang="en-US" sz="1400"/>
              <a:t>新製品は、簡単な充電機能を提供します。急速充電機能が備わっており、長時間充電する必要がなくなります。</a:t>
            </a:r>
            <a:endParaRPr kumimoji="1" lang="ja-JP" altLang="en-US" sz="1400"/>
          </a:p>
        </p:txBody>
      </p:sp>
    </p:spTree>
    <p:extLst>
      <p:ext uri="{BB962C8B-B14F-4D97-AF65-F5344CB8AC3E}">
        <p14:creationId xmlns:p14="http://schemas.microsoft.com/office/powerpoint/2010/main" val="348581130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250"/>
                                        <p:tgtEl>
                                          <p:spTgt spid="4"/>
                                        </p:tgtEl>
                                      </p:cBhvr>
                                    </p:animEffect>
                                    <p:anim calcmode="lin" valueType="num">
                                      <p:cBhvr>
                                        <p:cTn id="8" dur="250" fill="hold"/>
                                        <p:tgtEl>
                                          <p:spTgt spid="4"/>
                                        </p:tgtEl>
                                        <p:attrNameLst>
                                          <p:attrName>ppt_x</p:attrName>
                                        </p:attrNameLst>
                                      </p:cBhvr>
                                      <p:tavLst>
                                        <p:tav tm="0">
                                          <p:val>
                                            <p:strVal val="#ppt_x"/>
                                          </p:val>
                                        </p:tav>
                                        <p:tav tm="100000">
                                          <p:val>
                                            <p:strVal val="#ppt_x"/>
                                          </p:val>
                                        </p:tav>
                                      </p:tavLst>
                                    </p:anim>
                                    <p:anim calcmode="lin" valueType="num">
                                      <p:cBhvr>
                                        <p:cTn id="9" dur="25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DashVTI">
  <a:themeElements>
    <a:clrScheme name="Custom 6">
      <a:dk1>
        <a:sysClr val="windowText" lastClr="000000"/>
      </a:dk1>
      <a:lt1>
        <a:sysClr val="window" lastClr="FFFFFF"/>
      </a:lt1>
      <a:dk2>
        <a:srgbClr val="0D1C3B"/>
      </a:dk2>
      <a:lt2>
        <a:srgbClr val="F5F2F9"/>
      </a:lt2>
      <a:accent1>
        <a:srgbClr val="1973EB"/>
      </a:accent1>
      <a:accent2>
        <a:srgbClr val="25C8A2"/>
      </a:accent2>
      <a:accent3>
        <a:srgbClr val="BF8ED1"/>
      </a:accent3>
      <a:accent4>
        <a:srgbClr val="FE733C"/>
      </a:accent4>
      <a:accent5>
        <a:srgbClr val="FE5A5A"/>
      </a:accent5>
      <a:accent6>
        <a:srgbClr val="1AC16E"/>
      </a:accent6>
      <a:hlink>
        <a:srgbClr val="1AC16E"/>
      </a:hlink>
      <a:folHlink>
        <a:srgbClr val="00B0F0"/>
      </a:folHlink>
    </a:clrScheme>
    <a:fontScheme name="grandview display">
      <a:majorFont>
        <a:latin typeface="Grandview Display"/>
        <a:ea typeface=""/>
        <a:cs typeface=""/>
      </a:majorFont>
      <a:minorFont>
        <a:latin typeface="Grandview Display"/>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ashVTI" id="{0A75137F-CDEB-4E94-A788-9D255EBE1B91}" vid="{DE9A6A09-5855-45A3-8E99-4290ED24057C}"/>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36C4B37630B9542965220F36A46AE74" ma:contentTypeVersion="10" ma:contentTypeDescription="Create a new document." ma:contentTypeScope="" ma:versionID="57fcc121cc57f59bd9962bb694c06e3e">
  <xsd:schema xmlns:xsd="http://www.w3.org/2001/XMLSchema" xmlns:xs="http://www.w3.org/2001/XMLSchema" xmlns:p="http://schemas.microsoft.com/office/2006/metadata/properties" xmlns:ns3="0f09925a-8ccd-4359-9463-ce098f3486ab" targetNamespace="http://schemas.microsoft.com/office/2006/metadata/properties" ma:root="true" ma:fieldsID="8bb806753a2af9ede11b000b6f0b85ac" ns3:_="">
    <xsd:import namespace="0f09925a-8ccd-4359-9463-ce098f3486ab"/>
    <xsd:element name="properties">
      <xsd:complexType>
        <xsd:sequence>
          <xsd:element name="documentManagement">
            <xsd:complexType>
              <xsd:all>
                <xsd:element ref="ns3:MediaServiceDateTaken" minOccurs="0"/>
                <xsd:element ref="ns3:MediaServiceMetadata" minOccurs="0"/>
                <xsd:element ref="ns3:MediaServiceFastMetadata" minOccurs="0"/>
                <xsd:element ref="ns3:MediaServiceSearchProperties" minOccurs="0"/>
                <xsd:element ref="ns3:MediaServiceObjectDetectorVersions" minOccurs="0"/>
                <xsd:element ref="ns3:_activity" minOccurs="0"/>
                <xsd:element ref="ns3:MediaServiceSystemTags" minOccurs="0"/>
                <xsd:element ref="ns3:MediaServiceGenerationTime" minOccurs="0"/>
                <xsd:element ref="ns3:MediaServiceEventHashCode"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f09925a-8ccd-4359-9463-ce098f3486ab" elementFormDefault="qualified">
    <xsd:import namespace="http://schemas.microsoft.com/office/2006/documentManagement/types"/>
    <xsd:import namespace="http://schemas.microsoft.com/office/infopath/2007/PartnerControls"/>
    <xsd:element name="MediaServiceDateTaken" ma:index="8" nillable="true" ma:displayName="MediaServiceDateTaken" ma:hidden="true" ma:indexed="true" ma:internalName="MediaServiceDateTaken" ma:readOnly="true">
      <xsd:simpleType>
        <xsd:restriction base="dms:Text"/>
      </xsd:simpleType>
    </xsd:element>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_activity" ma:index="13" nillable="true" ma:displayName="_activity" ma:hidden="true" ma:internalName="_activity">
      <xsd:simpleType>
        <xsd:restriction base="dms:Note"/>
      </xsd:simpleType>
    </xsd:element>
    <xsd:element name="MediaServiceSystemTags" ma:index="14" nillable="true" ma:displayName="MediaServiceSystemTags" ma:hidden="true" ma:internalName="MediaServiceSystemTags" ma:readOnly="true">
      <xsd:simpleType>
        <xsd:restriction base="dms:Note"/>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activity xmlns="0f09925a-8ccd-4359-9463-ce098f3486ab" xsi:nil="true"/>
  </documentManagement>
</p:properties>
</file>

<file path=customXml/itemProps1.xml><?xml version="1.0" encoding="utf-8"?>
<ds:datastoreItem xmlns:ds="http://schemas.openxmlformats.org/officeDocument/2006/customXml" ds:itemID="{261E089E-3ED1-4026-B667-D36F018D47D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f09925a-8ccd-4359-9463-ce098f3486a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C0348F4D-AA8C-40E3-8E18-5C9428263083}">
  <ds:schemaRefs>
    <ds:schemaRef ds:uri="http://schemas.microsoft.com/sharepoint/v3/contenttype/forms"/>
  </ds:schemaRefs>
</ds:datastoreItem>
</file>

<file path=customXml/itemProps3.xml><?xml version="1.0" encoding="utf-8"?>
<ds:datastoreItem xmlns:ds="http://schemas.openxmlformats.org/officeDocument/2006/customXml" ds:itemID="{3AD0D59A-5964-4A7B-A8F0-0D0069AFB43E}">
  <ds:schemaRefs>
    <ds:schemaRef ds:uri="http://schemas.microsoft.com/office/2006/documentManagement/types"/>
    <ds:schemaRef ds:uri="http://purl.org/dc/elements/1.1/"/>
    <ds:schemaRef ds:uri="http://schemas.microsoft.com/office/2006/metadata/properties"/>
    <ds:schemaRef ds:uri="http://schemas.microsoft.com/office/infopath/2007/PartnerControls"/>
    <ds:schemaRef ds:uri="http://schemas.openxmlformats.org/package/2006/metadata/core-properties"/>
    <ds:schemaRef ds:uri="http://purl.org/dc/terms/"/>
    <ds:schemaRef ds:uri="0f09925a-8ccd-4359-9463-ce098f3486ab"/>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1</TotalTime>
  <Words>2715</Words>
  <PresentationFormat>ワイド画面</PresentationFormat>
  <Paragraphs>167</Paragraphs>
  <Slides>26</Slides>
  <Notes>26</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26</vt:i4>
      </vt:variant>
    </vt:vector>
  </HeadingPairs>
  <TitlesOfParts>
    <vt:vector size="30" baseType="lpstr">
      <vt:lpstr>游ゴシック</vt:lpstr>
      <vt:lpstr>Arial</vt:lpstr>
      <vt:lpstr>Grandview Display</vt:lpstr>
      <vt:lpstr>DashVTI</vt:lpstr>
      <vt:lpstr>新製品ワイヤレスイヤホン: 次世代オーディオ体験</vt:lpstr>
      <vt:lpstr>アジェンダ</vt:lpstr>
      <vt:lpstr>新製品概要</vt:lpstr>
      <vt:lpstr>製品名と概要</vt:lpstr>
      <vt:lpstr>主要な機能と特徴</vt:lpstr>
      <vt:lpstr>市場における位置付け</vt:lpstr>
      <vt:lpstr>技術仕様とデザイン</vt:lpstr>
      <vt:lpstr>音質とオーディオ技術</vt:lpstr>
      <vt:lpstr>バッテリー寿命と充電機能</vt:lpstr>
      <vt:lpstr>エルゴノミクスとデザイン美学</vt:lpstr>
      <vt:lpstr>ユーザーエクスペリエンス</vt:lpstr>
      <vt:lpstr>簡単なペアリングと操作方法</vt:lpstr>
      <vt:lpstr>快適な装着感</vt:lpstr>
      <vt:lpstr>ノイズキャンセリング機能</vt:lpstr>
      <vt:lpstr>比較と競合分析</vt:lpstr>
      <vt:lpstr>主要競合製品との比較</vt:lpstr>
      <vt:lpstr>価格と価値の比較</vt:lpstr>
      <vt:lpstr>市場優位性の要因</vt:lpstr>
      <vt:lpstr>マーケティング戦略</vt:lpstr>
      <vt:lpstr>ターゲット市場と顧客セグメント</vt:lpstr>
      <vt:lpstr>プロモーションと広告キャンペーン</vt:lpstr>
      <vt:lpstr>販売チャネルと流通戦略</vt:lpstr>
      <vt:lpstr>将来の展望とアップデート</vt:lpstr>
      <vt:lpstr>継続的な技術アップデート</vt:lpstr>
      <vt:lpstr>ユーザーフィードバックの活用</vt:lpstr>
      <vt:lpstr>次世代モデルの計画</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erms:created xsi:type="dcterms:W3CDTF">2024-11-06T04:10:36Z</dcterms:created>
  <dcterms:modified xsi:type="dcterms:W3CDTF">2024-11-06T04:12:29Z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0x010100536C4B37630B9542965220F36A46AE74</vt:lpwstr>
  </property>
</Properties>
</file>