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8"/>
  </p:notesMasterIdLst>
  <p:sldIdLst>
    <p:sldId id="2561" r:id="rId5"/>
    <p:sldId id="2584" r:id="rId6"/>
    <p:sldId id="2562" r:id="rId7"/>
    <p:sldId id="2563" r:id="rId8"/>
    <p:sldId id="2564" r:id="rId9"/>
    <p:sldId id="2565" r:id="rId10"/>
    <p:sldId id="2566" r:id="rId11"/>
    <p:sldId id="2567" r:id="rId12"/>
    <p:sldId id="2568" r:id="rId13"/>
    <p:sldId id="2569" r:id="rId14"/>
    <p:sldId id="2570" r:id="rId15"/>
    <p:sldId id="2571" r:id="rId16"/>
    <p:sldId id="2572" r:id="rId17"/>
    <p:sldId id="2573" r:id="rId18"/>
    <p:sldId id="2574" r:id="rId19"/>
    <p:sldId id="2575" r:id="rId20"/>
    <p:sldId id="2576" r:id="rId21"/>
    <p:sldId id="2577" r:id="rId22"/>
    <p:sldId id="2578" r:id="rId23"/>
    <p:sldId id="2579" r:id="rId24"/>
    <p:sldId id="2580" r:id="rId25"/>
    <p:sldId id="2581" r:id="rId26"/>
    <p:sldId id="2582" r:id="rId2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94D2B2-1FF2-41AF-BD05-6FD38398C426}" v="3" dt="2024-11-06T03:46:18.6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77" autoAdjust="0"/>
    <p:restoredTop sz="94660"/>
  </p:normalViewPr>
  <p:slideViewPr>
    <p:cSldViewPr snapToGrid="0">
      <p:cViewPr varScale="1">
        <p:scale>
          <a:sx n="53" d="100"/>
          <a:sy n="53" d="100"/>
        </p:scale>
        <p:origin x="426" y="276"/>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吉田芽衣子" userId="0f6068d8-8418-401a-965b-a19b57dfe136" providerId="ADAL" clId="{8394D2B2-1FF2-41AF-BD05-6FD38398C426}"/>
    <pc:docChg chg="undo redo custSel addSld delSld modSld sldOrd addSection delSection modSection">
      <pc:chgData name="吉田芽衣子" userId="0f6068d8-8418-401a-965b-a19b57dfe136" providerId="ADAL" clId="{8394D2B2-1FF2-41AF-BD05-6FD38398C426}" dt="2024-11-06T09:23:05.175" v="29" actId="113"/>
      <pc:docMkLst>
        <pc:docMk/>
      </pc:docMkLst>
      <pc:sldChg chg="ord">
        <pc:chgData name="吉田芽衣子" userId="0f6068d8-8418-401a-965b-a19b57dfe136" providerId="ADAL" clId="{8394D2B2-1FF2-41AF-BD05-6FD38398C426}" dt="2024-11-06T03:43:24.288" v="11" actId="34807"/>
        <pc:sldMkLst>
          <pc:docMk/>
          <pc:sldMk cId="21805718" sldId="2561"/>
        </pc:sldMkLst>
      </pc:sldChg>
      <pc:sldChg chg="ord">
        <pc:chgData name="吉田芽衣子" userId="0f6068d8-8418-401a-965b-a19b57dfe136" providerId="ADAL" clId="{8394D2B2-1FF2-41AF-BD05-6FD38398C426}" dt="2024-11-06T03:43:24.288" v="11" actId="34807"/>
        <pc:sldMkLst>
          <pc:docMk/>
          <pc:sldMk cId="2375155762" sldId="2562"/>
        </pc:sldMkLst>
      </pc:sldChg>
      <pc:sldChg chg="ord">
        <pc:chgData name="吉田芽衣子" userId="0f6068d8-8418-401a-965b-a19b57dfe136" providerId="ADAL" clId="{8394D2B2-1FF2-41AF-BD05-6FD38398C426}" dt="2024-11-06T03:43:24.288" v="11" actId="34807"/>
        <pc:sldMkLst>
          <pc:docMk/>
          <pc:sldMk cId="146836744" sldId="2563"/>
        </pc:sldMkLst>
      </pc:sldChg>
      <pc:sldChg chg="ord">
        <pc:chgData name="吉田芽衣子" userId="0f6068d8-8418-401a-965b-a19b57dfe136" providerId="ADAL" clId="{8394D2B2-1FF2-41AF-BD05-6FD38398C426}" dt="2024-11-06T03:43:24.288" v="11" actId="34807"/>
        <pc:sldMkLst>
          <pc:docMk/>
          <pc:sldMk cId="726378332" sldId="2564"/>
        </pc:sldMkLst>
      </pc:sldChg>
      <pc:sldChg chg="ord">
        <pc:chgData name="吉田芽衣子" userId="0f6068d8-8418-401a-965b-a19b57dfe136" providerId="ADAL" clId="{8394D2B2-1FF2-41AF-BD05-6FD38398C426}" dt="2024-11-06T03:43:24.288" v="11" actId="34807"/>
        <pc:sldMkLst>
          <pc:docMk/>
          <pc:sldMk cId="1702555789" sldId="2565"/>
        </pc:sldMkLst>
      </pc:sldChg>
      <pc:sldChg chg="ord">
        <pc:chgData name="吉田芽衣子" userId="0f6068d8-8418-401a-965b-a19b57dfe136" providerId="ADAL" clId="{8394D2B2-1FF2-41AF-BD05-6FD38398C426}" dt="2024-11-06T03:43:24.288" v="11" actId="34807"/>
        <pc:sldMkLst>
          <pc:docMk/>
          <pc:sldMk cId="3315235094" sldId="2566"/>
        </pc:sldMkLst>
      </pc:sldChg>
      <pc:sldChg chg="ord">
        <pc:chgData name="吉田芽衣子" userId="0f6068d8-8418-401a-965b-a19b57dfe136" providerId="ADAL" clId="{8394D2B2-1FF2-41AF-BD05-6FD38398C426}" dt="2024-11-06T03:43:24.288" v="11" actId="34807"/>
        <pc:sldMkLst>
          <pc:docMk/>
          <pc:sldMk cId="3277136582" sldId="2567"/>
        </pc:sldMkLst>
      </pc:sldChg>
      <pc:sldChg chg="ord">
        <pc:chgData name="吉田芽衣子" userId="0f6068d8-8418-401a-965b-a19b57dfe136" providerId="ADAL" clId="{8394D2B2-1FF2-41AF-BD05-6FD38398C426}" dt="2024-11-06T03:43:24.288" v="11" actId="34807"/>
        <pc:sldMkLst>
          <pc:docMk/>
          <pc:sldMk cId="3965497300" sldId="2568"/>
        </pc:sldMkLst>
      </pc:sldChg>
      <pc:sldChg chg="ord">
        <pc:chgData name="吉田芽衣子" userId="0f6068d8-8418-401a-965b-a19b57dfe136" providerId="ADAL" clId="{8394D2B2-1FF2-41AF-BD05-6FD38398C426}" dt="2024-11-06T03:43:24.288" v="11" actId="34807"/>
        <pc:sldMkLst>
          <pc:docMk/>
          <pc:sldMk cId="285730940" sldId="2569"/>
        </pc:sldMkLst>
      </pc:sldChg>
      <pc:sldChg chg="ord">
        <pc:chgData name="吉田芽衣子" userId="0f6068d8-8418-401a-965b-a19b57dfe136" providerId="ADAL" clId="{8394D2B2-1FF2-41AF-BD05-6FD38398C426}" dt="2024-11-06T03:43:24.288" v="11" actId="34807"/>
        <pc:sldMkLst>
          <pc:docMk/>
          <pc:sldMk cId="668139956" sldId="2570"/>
        </pc:sldMkLst>
      </pc:sldChg>
      <pc:sldChg chg="ord">
        <pc:chgData name="吉田芽衣子" userId="0f6068d8-8418-401a-965b-a19b57dfe136" providerId="ADAL" clId="{8394D2B2-1FF2-41AF-BD05-6FD38398C426}" dt="2024-11-06T03:43:24.288" v="11" actId="34807"/>
        <pc:sldMkLst>
          <pc:docMk/>
          <pc:sldMk cId="450572888" sldId="2571"/>
        </pc:sldMkLst>
      </pc:sldChg>
      <pc:sldChg chg="ord">
        <pc:chgData name="吉田芽衣子" userId="0f6068d8-8418-401a-965b-a19b57dfe136" providerId="ADAL" clId="{8394D2B2-1FF2-41AF-BD05-6FD38398C426}" dt="2024-11-06T03:43:24.288" v="11" actId="34807"/>
        <pc:sldMkLst>
          <pc:docMk/>
          <pc:sldMk cId="2031822983" sldId="2572"/>
        </pc:sldMkLst>
      </pc:sldChg>
      <pc:sldChg chg="ord">
        <pc:chgData name="吉田芽衣子" userId="0f6068d8-8418-401a-965b-a19b57dfe136" providerId="ADAL" clId="{8394D2B2-1FF2-41AF-BD05-6FD38398C426}" dt="2024-11-06T03:43:24.288" v="11" actId="34807"/>
        <pc:sldMkLst>
          <pc:docMk/>
          <pc:sldMk cId="1000751280" sldId="2573"/>
        </pc:sldMkLst>
      </pc:sldChg>
      <pc:sldChg chg="ord">
        <pc:chgData name="吉田芽衣子" userId="0f6068d8-8418-401a-965b-a19b57dfe136" providerId="ADAL" clId="{8394D2B2-1FF2-41AF-BD05-6FD38398C426}" dt="2024-11-06T03:43:24.288" v="11" actId="34807"/>
        <pc:sldMkLst>
          <pc:docMk/>
          <pc:sldMk cId="3582637357" sldId="2574"/>
        </pc:sldMkLst>
      </pc:sldChg>
      <pc:sldChg chg="ord">
        <pc:chgData name="吉田芽衣子" userId="0f6068d8-8418-401a-965b-a19b57dfe136" providerId="ADAL" clId="{8394D2B2-1FF2-41AF-BD05-6FD38398C426}" dt="2024-11-06T03:43:24.288" v="11" actId="34807"/>
        <pc:sldMkLst>
          <pc:docMk/>
          <pc:sldMk cId="3190205599" sldId="2575"/>
        </pc:sldMkLst>
      </pc:sldChg>
      <pc:sldChg chg="ord">
        <pc:chgData name="吉田芽衣子" userId="0f6068d8-8418-401a-965b-a19b57dfe136" providerId="ADAL" clId="{8394D2B2-1FF2-41AF-BD05-6FD38398C426}" dt="2024-11-06T03:43:24.288" v="11" actId="34807"/>
        <pc:sldMkLst>
          <pc:docMk/>
          <pc:sldMk cId="1266136641" sldId="2576"/>
        </pc:sldMkLst>
      </pc:sldChg>
      <pc:sldChg chg="ord">
        <pc:chgData name="吉田芽衣子" userId="0f6068d8-8418-401a-965b-a19b57dfe136" providerId="ADAL" clId="{8394D2B2-1FF2-41AF-BD05-6FD38398C426}" dt="2024-11-06T03:43:24.288" v="11" actId="34807"/>
        <pc:sldMkLst>
          <pc:docMk/>
          <pc:sldMk cId="3499865162" sldId="2577"/>
        </pc:sldMkLst>
      </pc:sldChg>
      <pc:sldChg chg="ord">
        <pc:chgData name="吉田芽衣子" userId="0f6068d8-8418-401a-965b-a19b57dfe136" providerId="ADAL" clId="{8394D2B2-1FF2-41AF-BD05-6FD38398C426}" dt="2024-11-06T03:43:24.288" v="11" actId="34807"/>
        <pc:sldMkLst>
          <pc:docMk/>
          <pc:sldMk cId="741492079" sldId="2578"/>
        </pc:sldMkLst>
      </pc:sldChg>
      <pc:sldChg chg="ord">
        <pc:chgData name="吉田芽衣子" userId="0f6068d8-8418-401a-965b-a19b57dfe136" providerId="ADAL" clId="{8394D2B2-1FF2-41AF-BD05-6FD38398C426}" dt="2024-11-06T03:43:24.288" v="11" actId="34807"/>
        <pc:sldMkLst>
          <pc:docMk/>
          <pc:sldMk cId="806569881" sldId="2579"/>
        </pc:sldMkLst>
      </pc:sldChg>
      <pc:sldChg chg="ord">
        <pc:chgData name="吉田芽衣子" userId="0f6068d8-8418-401a-965b-a19b57dfe136" providerId="ADAL" clId="{8394D2B2-1FF2-41AF-BD05-6FD38398C426}" dt="2024-11-06T03:43:24.288" v="11" actId="34807"/>
        <pc:sldMkLst>
          <pc:docMk/>
          <pc:sldMk cId="2071174350" sldId="2580"/>
        </pc:sldMkLst>
      </pc:sldChg>
      <pc:sldChg chg="ord">
        <pc:chgData name="吉田芽衣子" userId="0f6068d8-8418-401a-965b-a19b57dfe136" providerId="ADAL" clId="{8394D2B2-1FF2-41AF-BD05-6FD38398C426}" dt="2024-11-06T03:43:24.288" v="11" actId="34807"/>
        <pc:sldMkLst>
          <pc:docMk/>
          <pc:sldMk cId="3060460537" sldId="2581"/>
        </pc:sldMkLst>
      </pc:sldChg>
      <pc:sldChg chg="ord">
        <pc:chgData name="吉田芽衣子" userId="0f6068d8-8418-401a-965b-a19b57dfe136" providerId="ADAL" clId="{8394D2B2-1FF2-41AF-BD05-6FD38398C426}" dt="2024-11-06T03:43:24.288" v="11" actId="34807"/>
        <pc:sldMkLst>
          <pc:docMk/>
          <pc:sldMk cId="2680302757" sldId="2582"/>
        </pc:sldMkLst>
      </pc:sldChg>
      <pc:sldChg chg="addSp modSp add del mod ord setBg">
        <pc:chgData name="吉田芽衣子" userId="0f6068d8-8418-401a-965b-a19b57dfe136" providerId="ADAL" clId="{8394D2B2-1FF2-41AF-BD05-6FD38398C426}" dt="2024-11-06T03:44:05.491" v="14" actId="2696"/>
        <pc:sldMkLst>
          <pc:docMk/>
          <pc:sldMk cId="725941718" sldId="2583"/>
        </pc:sldMkLst>
        <pc:spChg chg="mod ord">
          <ac:chgData name="吉田芽衣子" userId="0f6068d8-8418-401a-965b-a19b57dfe136" providerId="ADAL" clId="{8394D2B2-1FF2-41AF-BD05-6FD38398C426}" dt="2024-11-06T03:37:01.256" v="1" actId="34807"/>
          <ac:spMkLst>
            <pc:docMk/>
            <pc:sldMk cId="725941718" sldId="2583"/>
            <ac:spMk id="2" creationId="{F143E5ED-D0EF-10AD-7D0A-94E7FA3CFFA8}"/>
          </ac:spMkLst>
        </pc:spChg>
        <pc:spChg chg="mod">
          <ac:chgData name="吉田芽衣子" userId="0f6068d8-8418-401a-965b-a19b57dfe136" providerId="ADAL" clId="{8394D2B2-1FF2-41AF-BD05-6FD38398C426}" dt="2024-11-06T03:37:01.256" v="1" actId="34807"/>
          <ac:spMkLst>
            <pc:docMk/>
            <pc:sldMk cId="725941718" sldId="2583"/>
            <ac:spMk id="4" creationId="{D671D186-B590-16E4-DF09-B743A4D95512}"/>
          </ac:spMkLst>
        </pc:spChg>
        <pc:spChg chg="add">
          <ac:chgData name="吉田芽衣子" userId="0f6068d8-8418-401a-965b-a19b57dfe136" providerId="ADAL" clId="{8394D2B2-1FF2-41AF-BD05-6FD38398C426}" dt="2024-11-06T03:37:01.256" v="1" actId="34807"/>
          <ac:spMkLst>
            <pc:docMk/>
            <pc:sldMk cId="725941718" sldId="2583"/>
            <ac:spMk id="12" creationId="{406BD704-01C2-4341-B99A-116CC7EC56EF}"/>
          </ac:spMkLst>
        </pc:spChg>
        <pc:spChg chg="add">
          <ac:chgData name="吉田芽衣子" userId="0f6068d8-8418-401a-965b-a19b57dfe136" providerId="ADAL" clId="{8394D2B2-1FF2-41AF-BD05-6FD38398C426}" dt="2024-11-06T03:37:01.256" v="1" actId="34807"/>
          <ac:spMkLst>
            <pc:docMk/>
            <pc:sldMk cId="725941718" sldId="2583"/>
            <ac:spMk id="14" creationId="{0225C01B-A296-4FAA-AA46-794F27DF6934}"/>
          </ac:spMkLst>
        </pc:spChg>
        <pc:picChg chg="mod">
          <ac:chgData name="吉田芽衣子" userId="0f6068d8-8418-401a-965b-a19b57dfe136" providerId="ADAL" clId="{8394D2B2-1FF2-41AF-BD05-6FD38398C426}" dt="2024-11-06T03:37:01.256" v="1" actId="34807"/>
          <ac:picMkLst>
            <pc:docMk/>
            <pc:sldMk cId="725941718" sldId="2583"/>
            <ac:picMk id="5" creationId="{48284F76-8500-4181-B583-609A7323DB9E}"/>
          </ac:picMkLst>
        </pc:picChg>
        <pc:cxnChg chg="add">
          <ac:chgData name="吉田芽衣子" userId="0f6068d8-8418-401a-965b-a19b57dfe136" providerId="ADAL" clId="{8394D2B2-1FF2-41AF-BD05-6FD38398C426}" dt="2024-11-06T03:37:01.256" v="1" actId="34807"/>
          <ac:cxnSpMkLst>
            <pc:docMk/>
            <pc:sldMk cId="725941718" sldId="2583"/>
            <ac:cxnSpMk id="10" creationId="{118E06E4-607B-144B-382B-AD3D06B1EE8C}"/>
          </ac:cxnSpMkLst>
        </pc:cxnChg>
        <pc:cxnChg chg="add">
          <ac:chgData name="吉田芽衣子" userId="0f6068d8-8418-401a-965b-a19b57dfe136" providerId="ADAL" clId="{8394D2B2-1FF2-41AF-BD05-6FD38398C426}" dt="2024-11-06T03:37:01.256" v="1" actId="34807"/>
          <ac:cxnSpMkLst>
            <pc:docMk/>
            <pc:sldMk cId="725941718" sldId="2583"/>
            <ac:cxnSpMk id="16" creationId="{62713E66-598D-4B8A-9D2A-67C7AF46EF11}"/>
          </ac:cxnSpMkLst>
        </pc:cxnChg>
      </pc:sldChg>
      <pc:sldChg chg="addSp delSp modSp add mod ord setBg">
        <pc:chgData name="吉田芽衣子" userId="0f6068d8-8418-401a-965b-a19b57dfe136" providerId="ADAL" clId="{8394D2B2-1FF2-41AF-BD05-6FD38398C426}" dt="2024-11-06T09:23:05.175" v="29" actId="113"/>
        <pc:sldMkLst>
          <pc:docMk/>
          <pc:sldMk cId="2376396150" sldId="2584"/>
        </pc:sldMkLst>
        <pc:spChg chg="add del mod ord">
          <ac:chgData name="吉田芽衣子" userId="0f6068d8-8418-401a-965b-a19b57dfe136" providerId="ADAL" clId="{8394D2B2-1FF2-41AF-BD05-6FD38398C426}" dt="2024-11-06T09:23:05.175" v="29" actId="113"/>
          <ac:spMkLst>
            <pc:docMk/>
            <pc:sldMk cId="2376396150" sldId="2584"/>
            <ac:spMk id="2" creationId="{52B05E42-747B-A0C6-0DBB-F7378573DD62}"/>
          </ac:spMkLst>
        </pc:spChg>
        <pc:spChg chg="add del mod">
          <ac:chgData name="吉田芽衣子" userId="0f6068d8-8418-401a-965b-a19b57dfe136" providerId="ADAL" clId="{8394D2B2-1FF2-41AF-BD05-6FD38398C426}" dt="2024-11-06T08:10:19.849" v="28" actId="34807"/>
          <ac:spMkLst>
            <pc:docMk/>
            <pc:sldMk cId="2376396150" sldId="2584"/>
            <ac:spMk id="4" creationId="{183FABB0-BAA5-B2C6-FCDF-7F6254DAB48F}"/>
          </ac:spMkLst>
        </pc:spChg>
        <pc:spChg chg="add del mod">
          <ac:chgData name="吉田芽衣子" userId="0f6068d8-8418-401a-965b-a19b57dfe136" providerId="ADAL" clId="{8394D2B2-1FF2-41AF-BD05-6FD38398C426}" dt="2024-11-06T03:50:04.545" v="26" actId="478"/>
          <ac:spMkLst>
            <pc:docMk/>
            <pc:sldMk cId="2376396150" sldId="2584"/>
            <ac:spMk id="6" creationId="{DE4AB2CC-62B3-5A80-4F86-DDD412F7BD32}"/>
          </ac:spMkLst>
        </pc:spChg>
        <pc:spChg chg="add del mod">
          <ac:chgData name="吉田芽衣子" userId="0f6068d8-8418-401a-965b-a19b57dfe136" providerId="ADAL" clId="{8394D2B2-1FF2-41AF-BD05-6FD38398C426}" dt="2024-11-06T03:50:04.545" v="26" actId="478"/>
          <ac:spMkLst>
            <pc:docMk/>
            <pc:sldMk cId="2376396150" sldId="2584"/>
            <ac:spMk id="8" creationId="{E4BFEBBF-42A4-8E15-9D55-9EB4A81F6929}"/>
          </ac:spMkLst>
        </pc:spChg>
        <pc:spChg chg="add del">
          <ac:chgData name="吉田芽衣子" userId="0f6068d8-8418-401a-965b-a19b57dfe136" providerId="ADAL" clId="{8394D2B2-1FF2-41AF-BD05-6FD38398C426}" dt="2024-11-06T08:10:19.849" v="28" actId="34807"/>
          <ac:spMkLst>
            <pc:docMk/>
            <pc:sldMk cId="2376396150" sldId="2584"/>
            <ac:spMk id="12" creationId="{744CAA32-F237-419C-A2DD-43C28D920D3C}"/>
          </ac:spMkLst>
        </pc:spChg>
        <pc:spChg chg="add">
          <ac:chgData name="吉田芽衣子" userId="0f6068d8-8418-401a-965b-a19b57dfe136" providerId="ADAL" clId="{8394D2B2-1FF2-41AF-BD05-6FD38398C426}" dt="2024-11-06T08:10:19.849" v="28" actId="34807"/>
          <ac:spMkLst>
            <pc:docMk/>
            <pc:sldMk cId="2376396150" sldId="2584"/>
            <ac:spMk id="21" creationId="{744CAA32-F237-419C-A2DD-43C28D920D3C}"/>
          </ac:spMkLst>
        </pc:spChg>
        <pc:picChg chg="add mod ord">
          <ac:chgData name="吉田芽衣子" userId="0f6068d8-8418-401a-965b-a19b57dfe136" providerId="ADAL" clId="{8394D2B2-1FF2-41AF-BD05-6FD38398C426}" dt="2024-11-06T08:10:19.849" v="28" actId="34807"/>
          <ac:picMkLst>
            <pc:docMk/>
            <pc:sldMk cId="2376396150" sldId="2584"/>
            <ac:picMk id="3" creationId="{402D719F-9357-937F-FBE6-FF232CFF4238}"/>
          </ac:picMkLst>
        </pc:picChg>
        <pc:picChg chg="mod">
          <ac:chgData name="吉田芽衣子" userId="0f6068d8-8418-401a-965b-a19b57dfe136" providerId="ADAL" clId="{8394D2B2-1FF2-41AF-BD05-6FD38398C426}" dt="2024-11-06T08:10:19.849" v="28" actId="34807"/>
          <ac:picMkLst>
            <pc:docMk/>
            <pc:sldMk cId="2376396150" sldId="2584"/>
            <ac:picMk id="5" creationId="{CB986FA0-E641-47AA-BACD-5C7264B28465}"/>
          </ac:picMkLst>
        </pc:picChg>
        <pc:cxnChg chg="add del">
          <ac:chgData name="吉田芽衣子" userId="0f6068d8-8418-401a-965b-a19b57dfe136" providerId="ADAL" clId="{8394D2B2-1FF2-41AF-BD05-6FD38398C426}" dt="2024-11-06T08:10:19.849" v="28" actId="34807"/>
          <ac:cxnSpMkLst>
            <pc:docMk/>
            <pc:sldMk cId="2376396150" sldId="2584"/>
            <ac:cxnSpMk id="10" creationId="{118E06E4-607B-144B-382B-AD3D06B1EE8C}"/>
          </ac:cxnSpMkLst>
        </pc:cxnChg>
        <pc:cxnChg chg="add del">
          <ac:chgData name="吉田芽衣子" userId="0f6068d8-8418-401a-965b-a19b57dfe136" providerId="ADAL" clId="{8394D2B2-1FF2-41AF-BD05-6FD38398C426}" dt="2024-11-06T08:10:19.849" v="28" actId="34807"/>
          <ac:cxnSpMkLst>
            <pc:docMk/>
            <pc:sldMk cId="2376396150" sldId="2584"/>
            <ac:cxnSpMk id="14" creationId="{753FE100-D0AB-4AE2-824B-60CFA31EC6A2}"/>
          </ac:cxnSpMkLst>
        </pc:cxnChg>
        <pc:cxnChg chg="add">
          <ac:chgData name="吉田芽衣子" userId="0f6068d8-8418-401a-965b-a19b57dfe136" providerId="ADAL" clId="{8394D2B2-1FF2-41AF-BD05-6FD38398C426}" dt="2024-11-06T08:10:19.849" v="28" actId="34807"/>
          <ac:cxnSpMkLst>
            <pc:docMk/>
            <pc:sldMk cId="2376396150" sldId="2584"/>
            <ac:cxnSpMk id="19" creationId="{118E06E4-607B-144B-382B-AD3D06B1EE8C}"/>
          </ac:cxnSpMkLst>
        </pc:cxnChg>
        <pc:cxnChg chg="add">
          <ac:chgData name="吉田芽衣子" userId="0f6068d8-8418-401a-965b-a19b57dfe136" providerId="ADAL" clId="{8394D2B2-1FF2-41AF-BD05-6FD38398C426}" dt="2024-11-06T08:10:19.849" v="28" actId="34807"/>
          <ac:cxnSpMkLst>
            <pc:docMk/>
            <pc:sldMk cId="2376396150" sldId="2584"/>
            <ac:cxnSpMk id="23" creationId="{A1DB5636-7209-441D-A20B-2A24C54D5CDB}"/>
          </ac:cxnSpMkLst>
        </pc:cxnChg>
      </pc:sldChg>
      <pc:sldChg chg="addSp delSp modSp add del mod setBg">
        <pc:chgData name="吉田芽衣子" userId="0f6068d8-8418-401a-965b-a19b57dfe136" providerId="ADAL" clId="{8394D2B2-1FF2-41AF-BD05-6FD38398C426}" dt="2024-11-06T03:43:24.288" v="11" actId="34807"/>
        <pc:sldMkLst>
          <pc:docMk/>
          <pc:sldMk cId="11514812" sldId="2592"/>
        </pc:sldMkLst>
        <pc:spChg chg="mod ord">
          <ac:chgData name="吉田芽衣子" userId="0f6068d8-8418-401a-965b-a19b57dfe136" providerId="ADAL" clId="{8394D2B2-1FF2-41AF-BD05-6FD38398C426}" dt="2024-11-06T03:43:24.288" v="11" actId="34807"/>
          <ac:spMkLst>
            <pc:docMk/>
            <pc:sldMk cId="11514812" sldId="2592"/>
            <ac:spMk id="2" creationId="{1AD2B186-5809-6C32-20BE-579D37FF2262}"/>
          </ac:spMkLst>
        </pc:spChg>
        <pc:spChg chg="mod">
          <ac:chgData name="吉田芽衣子" userId="0f6068d8-8418-401a-965b-a19b57dfe136" providerId="ADAL" clId="{8394D2B2-1FF2-41AF-BD05-6FD38398C426}" dt="2024-11-06T03:43:24.288" v="11" actId="34807"/>
          <ac:spMkLst>
            <pc:docMk/>
            <pc:sldMk cId="11514812" sldId="2592"/>
            <ac:spMk id="4" creationId="{BD1A292D-F065-0F50-817A-221F5705F6DC}"/>
          </ac:spMkLst>
        </pc:spChg>
        <pc:spChg chg="add del">
          <ac:chgData name="吉田芽衣子" userId="0f6068d8-8418-401a-965b-a19b57dfe136" providerId="ADAL" clId="{8394D2B2-1FF2-41AF-BD05-6FD38398C426}" dt="2024-11-06T03:43:24.288" v="11" actId="34807"/>
          <ac:spMkLst>
            <pc:docMk/>
            <pc:sldMk cId="11514812" sldId="2592"/>
            <ac:spMk id="12" creationId="{406BD704-01C2-4341-B99A-116CC7EC56EF}"/>
          </ac:spMkLst>
        </pc:spChg>
        <pc:spChg chg="add del">
          <ac:chgData name="吉田芽衣子" userId="0f6068d8-8418-401a-965b-a19b57dfe136" providerId="ADAL" clId="{8394D2B2-1FF2-41AF-BD05-6FD38398C426}" dt="2024-11-06T03:43:24.288" v="11" actId="34807"/>
          <ac:spMkLst>
            <pc:docMk/>
            <pc:sldMk cId="11514812" sldId="2592"/>
            <ac:spMk id="14" creationId="{0225C01B-A296-4FAA-AA46-794F27DF6934}"/>
          </ac:spMkLst>
        </pc:spChg>
        <pc:picChg chg="mod">
          <ac:chgData name="吉田芽衣子" userId="0f6068d8-8418-401a-965b-a19b57dfe136" providerId="ADAL" clId="{8394D2B2-1FF2-41AF-BD05-6FD38398C426}" dt="2024-11-06T03:43:24.288" v="11" actId="34807"/>
          <ac:picMkLst>
            <pc:docMk/>
            <pc:sldMk cId="11514812" sldId="2592"/>
            <ac:picMk id="5" creationId="{937B2BFD-45C9-431B-AE3B-0DA714B6ACA9}"/>
          </ac:picMkLst>
        </pc:picChg>
        <pc:cxnChg chg="add del">
          <ac:chgData name="吉田芽衣子" userId="0f6068d8-8418-401a-965b-a19b57dfe136" providerId="ADAL" clId="{8394D2B2-1FF2-41AF-BD05-6FD38398C426}" dt="2024-11-06T03:43:24.288" v="11" actId="34807"/>
          <ac:cxnSpMkLst>
            <pc:docMk/>
            <pc:sldMk cId="11514812" sldId="2592"/>
            <ac:cxnSpMk id="10" creationId="{118E06E4-607B-144B-382B-AD3D06B1EE8C}"/>
          </ac:cxnSpMkLst>
        </pc:cxnChg>
        <pc:cxnChg chg="add del">
          <ac:chgData name="吉田芽衣子" userId="0f6068d8-8418-401a-965b-a19b57dfe136" providerId="ADAL" clId="{8394D2B2-1FF2-41AF-BD05-6FD38398C426}" dt="2024-11-06T03:43:24.288" v="11" actId="34807"/>
          <ac:cxnSpMkLst>
            <pc:docMk/>
            <pc:sldMk cId="11514812" sldId="2592"/>
            <ac:cxnSpMk id="16" creationId="{62713E66-598D-4B8A-9D2A-67C7AF46EF11}"/>
          </ac:cxnSpMkLst>
        </pc:cxnChg>
      </pc:sldChg>
      <pc:sldChg chg="addSp delSp modSp add del mod setBg addAnim delAnim">
        <pc:chgData name="吉田芽衣子" userId="0f6068d8-8418-401a-965b-a19b57dfe136" providerId="ADAL" clId="{8394D2B2-1FF2-41AF-BD05-6FD38398C426}" dt="2024-11-06T03:43:24.288" v="11" actId="34807"/>
        <pc:sldMkLst>
          <pc:docMk/>
          <pc:sldMk cId="2499819758" sldId="2593"/>
        </pc:sldMkLst>
        <pc:spChg chg="mod">
          <ac:chgData name="吉田芽衣子" userId="0f6068d8-8418-401a-965b-a19b57dfe136" providerId="ADAL" clId="{8394D2B2-1FF2-41AF-BD05-6FD38398C426}" dt="2024-11-06T03:43:24.288" v="11" actId="34807"/>
          <ac:spMkLst>
            <pc:docMk/>
            <pc:sldMk cId="2499819758" sldId="2593"/>
            <ac:spMk id="2" creationId="{67B9BB49-1142-7B5D-A6FC-56EF4CD440A5}"/>
          </ac:spMkLst>
        </pc:spChg>
        <pc:spChg chg="add del">
          <ac:chgData name="吉田芽衣子" userId="0f6068d8-8418-401a-965b-a19b57dfe136" providerId="ADAL" clId="{8394D2B2-1FF2-41AF-BD05-6FD38398C426}" dt="2024-11-06T03:43:24.288" v="11" actId="34807"/>
          <ac:spMkLst>
            <pc:docMk/>
            <pc:sldMk cId="2499819758" sldId="2593"/>
            <ac:spMk id="9" creationId="{19F9BF86-FE94-4517-B97D-026C7515E589}"/>
          </ac:spMkLst>
        </pc:spChg>
        <pc:cxnChg chg="add del">
          <ac:chgData name="吉田芽衣子" userId="0f6068d8-8418-401a-965b-a19b57dfe136" providerId="ADAL" clId="{8394D2B2-1FF2-41AF-BD05-6FD38398C426}" dt="2024-11-06T03:43:24.288" v="11" actId="34807"/>
          <ac:cxnSpMkLst>
            <pc:docMk/>
            <pc:sldMk cId="2499819758" sldId="2593"/>
            <ac:cxnSpMk id="7" creationId="{118E06E4-607B-144B-382B-AD3D06B1EE8C}"/>
          </ac:cxnSpMkLst>
        </pc:cxnChg>
        <pc:cxnChg chg="add del">
          <ac:chgData name="吉田芽衣子" userId="0f6068d8-8418-401a-965b-a19b57dfe136" providerId="ADAL" clId="{8394D2B2-1FF2-41AF-BD05-6FD38398C426}" dt="2024-11-06T03:43:24.288" v="11" actId="34807"/>
          <ac:cxnSpMkLst>
            <pc:docMk/>
            <pc:sldMk cId="2499819758" sldId="2593"/>
            <ac:cxnSpMk id="11" creationId="{5E10C1D6-7EDE-467F-89EA-E0244EB62381}"/>
          </ac:cxnSpMkLst>
        </pc:cxnChg>
      </pc:sldChg>
      <pc:sldChg chg="addSp delSp modSp add del mod setBg addAnim delAnim">
        <pc:chgData name="吉田芽衣子" userId="0f6068d8-8418-401a-965b-a19b57dfe136" providerId="ADAL" clId="{8394D2B2-1FF2-41AF-BD05-6FD38398C426}" dt="2024-11-06T03:43:24.288" v="11" actId="34807"/>
        <pc:sldMkLst>
          <pc:docMk/>
          <pc:sldMk cId="3136540254" sldId="2594"/>
        </pc:sldMkLst>
        <pc:spChg chg="mod">
          <ac:chgData name="吉田芽衣子" userId="0f6068d8-8418-401a-965b-a19b57dfe136" providerId="ADAL" clId="{8394D2B2-1FF2-41AF-BD05-6FD38398C426}" dt="2024-11-06T03:43:24.288" v="11" actId="34807"/>
          <ac:spMkLst>
            <pc:docMk/>
            <pc:sldMk cId="3136540254" sldId="2594"/>
            <ac:spMk id="2" creationId="{533DC640-7B41-FCBF-59C5-801D7583C935}"/>
          </ac:spMkLst>
        </pc:spChg>
        <pc:spChg chg="add del">
          <ac:chgData name="吉田芽衣子" userId="0f6068d8-8418-401a-965b-a19b57dfe136" providerId="ADAL" clId="{8394D2B2-1FF2-41AF-BD05-6FD38398C426}" dt="2024-11-06T03:43:24.288" v="11" actId="34807"/>
          <ac:spMkLst>
            <pc:docMk/>
            <pc:sldMk cId="3136540254" sldId="2594"/>
            <ac:spMk id="9" creationId="{19F9BF86-FE94-4517-B97D-026C7515E589}"/>
          </ac:spMkLst>
        </pc:spChg>
        <pc:cxnChg chg="add del">
          <ac:chgData name="吉田芽衣子" userId="0f6068d8-8418-401a-965b-a19b57dfe136" providerId="ADAL" clId="{8394D2B2-1FF2-41AF-BD05-6FD38398C426}" dt="2024-11-06T03:43:24.288" v="11" actId="34807"/>
          <ac:cxnSpMkLst>
            <pc:docMk/>
            <pc:sldMk cId="3136540254" sldId="2594"/>
            <ac:cxnSpMk id="7" creationId="{118E06E4-607B-144B-382B-AD3D06B1EE8C}"/>
          </ac:cxnSpMkLst>
        </pc:cxnChg>
        <pc:cxnChg chg="add del">
          <ac:chgData name="吉田芽衣子" userId="0f6068d8-8418-401a-965b-a19b57dfe136" providerId="ADAL" clId="{8394D2B2-1FF2-41AF-BD05-6FD38398C426}" dt="2024-11-06T03:43:24.288" v="11" actId="34807"/>
          <ac:cxnSpMkLst>
            <pc:docMk/>
            <pc:sldMk cId="3136540254" sldId="2594"/>
            <ac:cxnSpMk id="11" creationId="{5E10C1D6-7EDE-467F-89EA-E0244EB62381}"/>
          </ac:cxnSpMkLst>
        </pc:cxnChg>
      </pc:sldChg>
      <pc:sldChg chg="addSp delSp modSp add del mod setBg addAnim delAnim">
        <pc:chgData name="吉田芽衣子" userId="0f6068d8-8418-401a-965b-a19b57dfe136" providerId="ADAL" clId="{8394D2B2-1FF2-41AF-BD05-6FD38398C426}" dt="2024-11-06T03:43:24.288" v="11" actId="34807"/>
        <pc:sldMkLst>
          <pc:docMk/>
          <pc:sldMk cId="834876989" sldId="2595"/>
        </pc:sldMkLst>
        <pc:spChg chg="mod">
          <ac:chgData name="吉田芽衣子" userId="0f6068d8-8418-401a-965b-a19b57dfe136" providerId="ADAL" clId="{8394D2B2-1FF2-41AF-BD05-6FD38398C426}" dt="2024-11-06T03:43:24.288" v="11" actId="34807"/>
          <ac:spMkLst>
            <pc:docMk/>
            <pc:sldMk cId="834876989" sldId="2595"/>
            <ac:spMk id="2" creationId="{C6295150-2850-953E-CF54-F1CBF9EB0AEF}"/>
          </ac:spMkLst>
        </pc:spChg>
        <pc:spChg chg="add del">
          <ac:chgData name="吉田芽衣子" userId="0f6068d8-8418-401a-965b-a19b57dfe136" providerId="ADAL" clId="{8394D2B2-1FF2-41AF-BD05-6FD38398C426}" dt="2024-11-06T03:43:24.288" v="11" actId="34807"/>
          <ac:spMkLst>
            <pc:docMk/>
            <pc:sldMk cId="834876989" sldId="2595"/>
            <ac:spMk id="9" creationId="{19F9BF86-FE94-4517-B97D-026C7515E589}"/>
          </ac:spMkLst>
        </pc:spChg>
        <pc:cxnChg chg="add del">
          <ac:chgData name="吉田芽衣子" userId="0f6068d8-8418-401a-965b-a19b57dfe136" providerId="ADAL" clId="{8394D2B2-1FF2-41AF-BD05-6FD38398C426}" dt="2024-11-06T03:43:24.288" v="11" actId="34807"/>
          <ac:cxnSpMkLst>
            <pc:docMk/>
            <pc:sldMk cId="834876989" sldId="2595"/>
            <ac:cxnSpMk id="7" creationId="{118E06E4-607B-144B-382B-AD3D06B1EE8C}"/>
          </ac:cxnSpMkLst>
        </pc:cxnChg>
        <pc:cxnChg chg="add del">
          <ac:chgData name="吉田芽衣子" userId="0f6068d8-8418-401a-965b-a19b57dfe136" providerId="ADAL" clId="{8394D2B2-1FF2-41AF-BD05-6FD38398C426}" dt="2024-11-06T03:43:24.288" v="11" actId="34807"/>
          <ac:cxnSpMkLst>
            <pc:docMk/>
            <pc:sldMk cId="834876989" sldId="2595"/>
            <ac:cxnSpMk id="11" creationId="{5E10C1D6-7EDE-467F-89EA-E0244EB62381}"/>
          </ac:cxnSpMkLst>
        </pc:cxnChg>
      </pc:sldChg>
      <pc:sldChg chg="addSp delSp modSp add del mod setBg addAnim delAnim">
        <pc:chgData name="吉田芽衣子" userId="0f6068d8-8418-401a-965b-a19b57dfe136" providerId="ADAL" clId="{8394D2B2-1FF2-41AF-BD05-6FD38398C426}" dt="2024-11-06T03:43:24.288" v="11" actId="34807"/>
        <pc:sldMkLst>
          <pc:docMk/>
          <pc:sldMk cId="2620522030" sldId="2596"/>
        </pc:sldMkLst>
        <pc:spChg chg="mod">
          <ac:chgData name="吉田芽衣子" userId="0f6068d8-8418-401a-965b-a19b57dfe136" providerId="ADAL" clId="{8394D2B2-1FF2-41AF-BD05-6FD38398C426}" dt="2024-11-06T03:43:24.288" v="11" actId="34807"/>
          <ac:spMkLst>
            <pc:docMk/>
            <pc:sldMk cId="2620522030" sldId="2596"/>
            <ac:spMk id="2" creationId="{F8E6C194-34FA-C4E9-E024-27D5AC0C4A69}"/>
          </ac:spMkLst>
        </pc:spChg>
        <pc:spChg chg="add del">
          <ac:chgData name="吉田芽衣子" userId="0f6068d8-8418-401a-965b-a19b57dfe136" providerId="ADAL" clId="{8394D2B2-1FF2-41AF-BD05-6FD38398C426}" dt="2024-11-06T03:43:24.288" v="11" actId="34807"/>
          <ac:spMkLst>
            <pc:docMk/>
            <pc:sldMk cId="2620522030" sldId="2596"/>
            <ac:spMk id="9" creationId="{19F9BF86-FE94-4517-B97D-026C7515E589}"/>
          </ac:spMkLst>
        </pc:spChg>
        <pc:cxnChg chg="add del">
          <ac:chgData name="吉田芽衣子" userId="0f6068d8-8418-401a-965b-a19b57dfe136" providerId="ADAL" clId="{8394D2B2-1FF2-41AF-BD05-6FD38398C426}" dt="2024-11-06T03:43:24.288" v="11" actId="34807"/>
          <ac:cxnSpMkLst>
            <pc:docMk/>
            <pc:sldMk cId="2620522030" sldId="2596"/>
            <ac:cxnSpMk id="7" creationId="{118E06E4-607B-144B-382B-AD3D06B1EE8C}"/>
          </ac:cxnSpMkLst>
        </pc:cxnChg>
        <pc:cxnChg chg="add del">
          <ac:chgData name="吉田芽衣子" userId="0f6068d8-8418-401a-965b-a19b57dfe136" providerId="ADAL" clId="{8394D2B2-1FF2-41AF-BD05-6FD38398C426}" dt="2024-11-06T03:43:24.288" v="11" actId="34807"/>
          <ac:cxnSpMkLst>
            <pc:docMk/>
            <pc:sldMk cId="2620522030" sldId="2596"/>
            <ac:cxnSpMk id="11" creationId="{5E10C1D6-7EDE-467F-89EA-E0244EB62381}"/>
          </ac:cxnSpMkLst>
        </pc:cxnChg>
      </pc:sldChg>
      <pc:sldChg chg="addSp delSp modSp add del mod setBg addAnim delAnim">
        <pc:chgData name="吉田芽衣子" userId="0f6068d8-8418-401a-965b-a19b57dfe136" providerId="ADAL" clId="{8394D2B2-1FF2-41AF-BD05-6FD38398C426}" dt="2024-11-06T03:43:24.288" v="11" actId="34807"/>
        <pc:sldMkLst>
          <pc:docMk/>
          <pc:sldMk cId="3970778754" sldId="2597"/>
        </pc:sldMkLst>
        <pc:spChg chg="mod">
          <ac:chgData name="吉田芽衣子" userId="0f6068d8-8418-401a-965b-a19b57dfe136" providerId="ADAL" clId="{8394D2B2-1FF2-41AF-BD05-6FD38398C426}" dt="2024-11-06T03:43:24.288" v="11" actId="34807"/>
          <ac:spMkLst>
            <pc:docMk/>
            <pc:sldMk cId="3970778754" sldId="2597"/>
            <ac:spMk id="2" creationId="{A4931EFE-7B24-AD38-8561-C125C215CD92}"/>
          </ac:spMkLst>
        </pc:spChg>
        <pc:spChg chg="add del">
          <ac:chgData name="吉田芽衣子" userId="0f6068d8-8418-401a-965b-a19b57dfe136" providerId="ADAL" clId="{8394D2B2-1FF2-41AF-BD05-6FD38398C426}" dt="2024-11-06T03:43:24.288" v="11" actId="34807"/>
          <ac:spMkLst>
            <pc:docMk/>
            <pc:sldMk cId="3970778754" sldId="2597"/>
            <ac:spMk id="9" creationId="{19F9BF86-FE94-4517-B97D-026C7515E589}"/>
          </ac:spMkLst>
        </pc:spChg>
        <pc:cxnChg chg="add del">
          <ac:chgData name="吉田芽衣子" userId="0f6068d8-8418-401a-965b-a19b57dfe136" providerId="ADAL" clId="{8394D2B2-1FF2-41AF-BD05-6FD38398C426}" dt="2024-11-06T03:43:24.288" v="11" actId="34807"/>
          <ac:cxnSpMkLst>
            <pc:docMk/>
            <pc:sldMk cId="3970778754" sldId="2597"/>
            <ac:cxnSpMk id="7" creationId="{118E06E4-607B-144B-382B-AD3D06B1EE8C}"/>
          </ac:cxnSpMkLst>
        </pc:cxnChg>
        <pc:cxnChg chg="add del">
          <ac:chgData name="吉田芽衣子" userId="0f6068d8-8418-401a-965b-a19b57dfe136" providerId="ADAL" clId="{8394D2B2-1FF2-41AF-BD05-6FD38398C426}" dt="2024-11-06T03:43:24.288" v="11" actId="34807"/>
          <ac:cxnSpMkLst>
            <pc:docMk/>
            <pc:sldMk cId="3970778754" sldId="2597"/>
            <ac:cxnSpMk id="11" creationId="{5E10C1D6-7EDE-467F-89EA-E0244EB62381}"/>
          </ac:cxnSpMkLst>
        </pc:cxnChg>
      </pc:sldChg>
      <pc:sldChg chg="addSp delSp modSp add del mod setBg addAnim delAnim">
        <pc:chgData name="吉田芽衣子" userId="0f6068d8-8418-401a-965b-a19b57dfe136" providerId="ADAL" clId="{8394D2B2-1FF2-41AF-BD05-6FD38398C426}" dt="2024-11-06T03:43:24.288" v="11" actId="34807"/>
        <pc:sldMkLst>
          <pc:docMk/>
          <pc:sldMk cId="2242397674" sldId="2598"/>
        </pc:sldMkLst>
        <pc:spChg chg="mod">
          <ac:chgData name="吉田芽衣子" userId="0f6068d8-8418-401a-965b-a19b57dfe136" providerId="ADAL" clId="{8394D2B2-1FF2-41AF-BD05-6FD38398C426}" dt="2024-11-06T03:43:24.288" v="11" actId="34807"/>
          <ac:spMkLst>
            <pc:docMk/>
            <pc:sldMk cId="2242397674" sldId="2598"/>
            <ac:spMk id="2" creationId="{0E7989FF-8FF8-72E8-736C-0724C4175CD1}"/>
          </ac:spMkLst>
        </pc:spChg>
        <pc:spChg chg="add del">
          <ac:chgData name="吉田芽衣子" userId="0f6068d8-8418-401a-965b-a19b57dfe136" providerId="ADAL" clId="{8394D2B2-1FF2-41AF-BD05-6FD38398C426}" dt="2024-11-06T03:43:24.288" v="11" actId="34807"/>
          <ac:spMkLst>
            <pc:docMk/>
            <pc:sldMk cId="2242397674" sldId="2598"/>
            <ac:spMk id="9" creationId="{19F9BF86-FE94-4517-B97D-026C7515E589}"/>
          </ac:spMkLst>
        </pc:spChg>
        <pc:cxnChg chg="add del">
          <ac:chgData name="吉田芽衣子" userId="0f6068d8-8418-401a-965b-a19b57dfe136" providerId="ADAL" clId="{8394D2B2-1FF2-41AF-BD05-6FD38398C426}" dt="2024-11-06T03:43:24.288" v="11" actId="34807"/>
          <ac:cxnSpMkLst>
            <pc:docMk/>
            <pc:sldMk cId="2242397674" sldId="2598"/>
            <ac:cxnSpMk id="7" creationId="{118E06E4-607B-144B-382B-AD3D06B1EE8C}"/>
          </ac:cxnSpMkLst>
        </pc:cxnChg>
        <pc:cxnChg chg="add del">
          <ac:chgData name="吉田芽衣子" userId="0f6068d8-8418-401a-965b-a19b57dfe136" providerId="ADAL" clId="{8394D2B2-1FF2-41AF-BD05-6FD38398C426}" dt="2024-11-06T03:43:24.288" v="11" actId="34807"/>
          <ac:cxnSpMkLst>
            <pc:docMk/>
            <pc:sldMk cId="2242397674" sldId="2598"/>
            <ac:cxnSpMk id="11" creationId="{5E10C1D6-7EDE-467F-89EA-E0244EB62381}"/>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72E31F-6301-4033-9C20-D16DD771714C}" type="datetimeFigureOut">
              <a:rPr kumimoji="1" lang="ja-JP" altLang="en-US" smtClean="0"/>
              <a:t>2024/11/6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901DD7-C8DF-487F-8F33-3C816563A302}" type="slidenum">
              <a:rPr kumimoji="1" lang="ja-JP" altLang="en-US" smtClean="0"/>
              <a:t>‹#›</a:t>
            </a:fld>
            <a:endParaRPr kumimoji="1" lang="ja-JP" altLang="en-US"/>
          </a:p>
        </p:txBody>
      </p:sp>
    </p:spTree>
    <p:extLst>
      <p:ext uri="{BB962C8B-B14F-4D97-AF65-F5344CB8AC3E}">
        <p14:creationId xmlns:p14="http://schemas.microsoft.com/office/powerpoint/2010/main" val="255871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AI によって生成されたコンテンツは間違っている可能性があります。
このプレゼンテーションでは、20代女性をターゲットにした新しいファッションブランドを立ち上げるための計画を探ります。市場調査、ブランドコンセプト、デザインと製品開発戦略、マーケティングとプロモーション戦略、販売チャネルと流通戦略について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1</a:t>
            </a:fld>
            <a:endParaRPr kumimoji="1" lang="ja-JP" altLang="en-US"/>
          </a:p>
        </p:txBody>
      </p:sp>
    </p:spTree>
    <p:extLst>
      <p:ext uri="{BB962C8B-B14F-4D97-AF65-F5344CB8AC3E}">
        <p14:creationId xmlns:p14="http://schemas.microsoft.com/office/powerpoint/2010/main" val="3922801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ブランドストーリーとメッセージを設計することで、新しいファッションブランドが消費者に響くようになります。このセクションでは、ブランドストーリーの重要性、ブランドメッセージの策定、およびブランドのトーンについて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10</a:t>
            </a:fld>
            <a:endParaRPr kumimoji="1" lang="ja-JP" altLang="en-US"/>
          </a:p>
        </p:txBody>
      </p:sp>
    </p:spTree>
    <p:extLst>
      <p:ext uri="{BB962C8B-B14F-4D97-AF65-F5344CB8AC3E}">
        <p14:creationId xmlns:p14="http://schemas.microsoft.com/office/powerpoint/2010/main" val="22757787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製品ラインと価格戦略は、新しいファッションブランドを成功させるために非常に重要な要素です。このセクションでは、製品ラインの選定、価格戦略、スタイルガイドの作成について見ていきます。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11</a:t>
            </a:fld>
            <a:endParaRPr kumimoji="1" lang="ja-JP" altLang="en-US"/>
          </a:p>
        </p:txBody>
      </p:sp>
    </p:spTree>
    <p:extLst>
      <p:ext uri="{BB962C8B-B14F-4D97-AF65-F5344CB8AC3E}">
        <p14:creationId xmlns:p14="http://schemas.microsoft.com/office/powerpoint/2010/main" val="16092005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デザインと製品開発戦略は、新しいファッションブランドを立ち上げるために不可欠な要素の一つです。このセクションでは、デザインチームとコラボレーション、製品開発プロセスとタイムライン、品質管理とサステナビリティについて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12</a:t>
            </a:fld>
            <a:endParaRPr kumimoji="1" lang="ja-JP" altLang="en-US"/>
          </a:p>
        </p:txBody>
      </p:sp>
    </p:spTree>
    <p:extLst>
      <p:ext uri="{BB962C8B-B14F-4D97-AF65-F5344CB8AC3E}">
        <p14:creationId xmlns:p14="http://schemas.microsoft.com/office/powerpoint/2010/main" val="9472762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デザインチームとコラボレーションすることで、新しいファッションブランドにとって最高のデザインを生み出すことができます。このセクションでは、デザインチームの選定、スタイルの確立、および製品の詳細について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13</a:t>
            </a:fld>
            <a:endParaRPr kumimoji="1" lang="ja-JP" altLang="en-US"/>
          </a:p>
        </p:txBody>
      </p:sp>
    </p:spTree>
    <p:extLst>
      <p:ext uri="{BB962C8B-B14F-4D97-AF65-F5344CB8AC3E}">
        <p14:creationId xmlns:p14="http://schemas.microsoft.com/office/powerpoint/2010/main" val="36896726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製品開発プロセスとタイムラインを実行することで、新しいファッションブランドが消費者に届くようになります。このセクションでは、製品ラインの設計、サンプルの作成、および製品の生産とローンチまでのタイムラインについて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14</a:t>
            </a:fld>
            <a:endParaRPr kumimoji="1" lang="ja-JP" altLang="en-US"/>
          </a:p>
        </p:txBody>
      </p:sp>
    </p:spTree>
    <p:extLst>
      <p:ext uri="{BB962C8B-B14F-4D97-AF65-F5344CB8AC3E}">
        <p14:creationId xmlns:p14="http://schemas.microsoft.com/office/powerpoint/2010/main" val="22788270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品質管理とサステナビリティは、新しいファッションブランドを成功させるために不可欠な要素です。このセクションでは、品質管理の基準、生産プロセスでのサステナビリティの取り組み、および環境に優しい製品のトレンドについて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15</a:t>
            </a:fld>
            <a:endParaRPr kumimoji="1" lang="ja-JP" altLang="en-US"/>
          </a:p>
        </p:txBody>
      </p:sp>
    </p:spTree>
    <p:extLst>
      <p:ext uri="{BB962C8B-B14F-4D97-AF65-F5344CB8AC3E}">
        <p14:creationId xmlns:p14="http://schemas.microsoft.com/office/powerpoint/2010/main" val="3114950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マーケティングとプロモーション戦略は、新しいファッションブランドが成功するために不可欠な要素の一つです。このセクションでは、デジタルマーケティング計画、ソーシャルメディア戦略、イベントとキャンペーンについて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16</a:t>
            </a:fld>
            <a:endParaRPr kumimoji="1" lang="ja-JP" altLang="en-US"/>
          </a:p>
        </p:txBody>
      </p:sp>
    </p:spTree>
    <p:extLst>
      <p:ext uri="{BB962C8B-B14F-4D97-AF65-F5344CB8AC3E}">
        <p14:creationId xmlns:p14="http://schemas.microsoft.com/office/powerpoint/2010/main" val="4929490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デジタルマーケティング計画は、新しいファッションブランドが消費者に届くようになるために不可欠な要素です。このセクションでは、ウェブサイトの作成、SEO、SEM、およびオンライン広告について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17</a:t>
            </a:fld>
            <a:endParaRPr kumimoji="1" lang="ja-JP" altLang="en-US"/>
          </a:p>
        </p:txBody>
      </p:sp>
    </p:spTree>
    <p:extLst>
      <p:ext uri="{BB962C8B-B14F-4D97-AF65-F5344CB8AC3E}">
        <p14:creationId xmlns:p14="http://schemas.microsoft.com/office/powerpoint/2010/main" val="33936867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ソーシャルメディア戦略を実行することで、新しいファッションブランドが消費者に届くようになります。このセクションでは、ソーシャルメディアプラットフォームの選定、SNSへの投稿内容、およびSNS広告について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18</a:t>
            </a:fld>
            <a:endParaRPr kumimoji="1" lang="ja-JP" altLang="en-US"/>
          </a:p>
        </p:txBody>
      </p:sp>
    </p:spTree>
    <p:extLst>
      <p:ext uri="{BB962C8B-B14F-4D97-AF65-F5344CB8AC3E}">
        <p14:creationId xmlns:p14="http://schemas.microsoft.com/office/powerpoint/2010/main" val="36450683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イベントとキャンペーンは、新しいファッションブランドを宣伝するために不可欠な要素です。このセクションでは、ミニコレクションの発表、ポップアップストアの設置、および購入者への特典付与などのキャンペーンについて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19</a:t>
            </a:fld>
            <a:endParaRPr kumimoji="1" lang="ja-JP" altLang="en-US"/>
          </a:p>
        </p:txBody>
      </p:sp>
    </p:spTree>
    <p:extLst>
      <p:ext uri="{BB962C8B-B14F-4D97-AF65-F5344CB8AC3E}">
        <p14:creationId xmlns:p14="http://schemas.microsoft.com/office/powerpoint/2010/main" val="3063016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1920年代のフラッパースタイルは、女性の社会的自由を表現しました。1950年代には、テディボーイやロカビリーファッションが若者の文化を象徴しました。1970年代には、カウンターカルチャーとディスコファッションが流行し、1990年代にはグランジスタイルが若者に人気となりました。現代では、環境意識の高まりにより、サステナブルファッションが注目されています。</a:t>
            </a:r>
            <a:endParaRPr kumimoji="1" lang="ja-JP" altLang="en-US"/>
          </a:p>
        </p:txBody>
      </p:sp>
      <p:sp>
        <p:nvSpPr>
          <p:cNvPr id="4" name="スライド番号プレースホルダー 3"/>
          <p:cNvSpPr>
            <a:spLocks noGrp="1"/>
          </p:cNvSpPr>
          <p:nvPr>
            <p:ph type="sldNum" sz="quarter" idx="5"/>
          </p:nvPr>
        </p:nvSpPr>
        <p:spPr/>
        <p:txBody>
          <a:bodyPr/>
          <a:lstStyle/>
          <a:p>
            <a:fld id="{F5901DD7-C8DF-487F-8F33-3C816563A302}" type="slidenum">
              <a:rPr kumimoji="1" lang="ja-JP" altLang="en-US" smtClean="0"/>
              <a:t>2</a:t>
            </a:fld>
            <a:endParaRPr kumimoji="1" lang="ja-JP" altLang="en-US"/>
          </a:p>
        </p:txBody>
      </p:sp>
    </p:spTree>
    <p:extLst>
      <p:ext uri="{BB962C8B-B14F-4D97-AF65-F5344CB8AC3E}">
        <p14:creationId xmlns:p14="http://schemas.microsoft.com/office/powerpoint/2010/main" val="33902390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販売チャネルと流通戦略は、新しいファッションブランドが消費者に届くようになるために非常に重要な要素です。このセクションでは、オンラインストアとEC戦略、直営店とポップアップストア、パートナーシップと小売チェーンについて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20</a:t>
            </a:fld>
            <a:endParaRPr kumimoji="1" lang="ja-JP" altLang="en-US"/>
          </a:p>
        </p:txBody>
      </p:sp>
    </p:spTree>
    <p:extLst>
      <p:ext uri="{BB962C8B-B14F-4D97-AF65-F5344CB8AC3E}">
        <p14:creationId xmlns:p14="http://schemas.microsoft.com/office/powerpoint/2010/main" val="12286674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オンラインストアとEC戦略を実行することで、新しいファッションブランドが消費者に届くようになります。このセクションでは、ECサイトの設計、商品の選定、および配送と返品について見ていきます。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21</a:t>
            </a:fld>
            <a:endParaRPr kumimoji="1" lang="ja-JP" altLang="en-US"/>
          </a:p>
        </p:txBody>
      </p:sp>
    </p:spTree>
    <p:extLst>
      <p:ext uri="{BB962C8B-B14F-4D97-AF65-F5344CB8AC3E}">
        <p14:creationId xmlns:p14="http://schemas.microsoft.com/office/powerpoint/2010/main" val="40615805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直営店とポップアップストアの設置は、新しいファッションブランドを宣伝するために不可欠な要素です。このセクションでは、店舗デザイン、商品の陳列、および店舗スタッフの雇用について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22</a:t>
            </a:fld>
            <a:endParaRPr kumimoji="1" lang="ja-JP" altLang="en-US"/>
          </a:p>
        </p:txBody>
      </p:sp>
    </p:spTree>
    <p:extLst>
      <p:ext uri="{BB962C8B-B14F-4D97-AF65-F5344CB8AC3E}">
        <p14:creationId xmlns:p14="http://schemas.microsoft.com/office/powerpoint/2010/main" val="38695418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パートナーシップと小売チェーンを構築することで、新しいファッションブランドが消費者に届くようになります。このセクションでは、小売業者との提携、販売チャネルの拡大、および流通戦略の変更について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23</a:t>
            </a:fld>
            <a:endParaRPr kumimoji="1" lang="ja-JP" altLang="en-US"/>
          </a:p>
        </p:txBody>
      </p:sp>
    </p:spTree>
    <p:extLst>
      <p:ext uri="{BB962C8B-B14F-4D97-AF65-F5344CB8AC3E}">
        <p14:creationId xmlns:p14="http://schemas.microsoft.com/office/powerpoint/2010/main" val="408869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このプレゼンテーションでは、20代女性をターゲットにした新しいファッションブランドを立ち上げるために必要なことを掘り下げます。市場調査、ブランドコンセプト、デザインと製品開発戦略、マーケティングとプロモーション戦略、販売チャネルと流通戦略について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3</a:t>
            </a:fld>
            <a:endParaRPr kumimoji="1" lang="ja-JP" altLang="en-US"/>
          </a:p>
        </p:txBody>
      </p:sp>
    </p:spTree>
    <p:extLst>
      <p:ext uri="{BB962C8B-B14F-4D97-AF65-F5344CB8AC3E}">
        <p14:creationId xmlns:p14="http://schemas.microsoft.com/office/powerpoint/2010/main" val="3568499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市場調査とターゲット分析は、新しいファッションブランドを立ち上げるために不可欠です。このセクションでは、市場の現状とトレンド分析、ターゲット顧客のプロフィール、競合分析と差別化ポイントについて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4</a:t>
            </a:fld>
            <a:endParaRPr kumimoji="1" lang="ja-JP" altLang="en-US"/>
          </a:p>
        </p:txBody>
      </p:sp>
    </p:spTree>
    <p:extLst>
      <p:ext uri="{BB962C8B-B14F-4D97-AF65-F5344CB8AC3E}">
        <p14:creationId xmlns:p14="http://schemas.microsoft.com/office/powerpoint/2010/main" val="12441217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市場の現状とトレンド分析を行うことで、新しいファッションブランドが成功するために必要な市場ニーズやトレンドを理解できます。市場の現状、競合他社の分析、ファッション業界のトレンドに焦点を当て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5</a:t>
            </a:fld>
            <a:endParaRPr kumimoji="1" lang="ja-JP" altLang="en-US"/>
          </a:p>
        </p:txBody>
      </p:sp>
    </p:spTree>
    <p:extLst>
      <p:ext uri="{BB962C8B-B14F-4D97-AF65-F5344CB8AC3E}">
        <p14:creationId xmlns:p14="http://schemas.microsoft.com/office/powerpoint/2010/main" val="2770534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ターゲット顧客のプロフィールを理解することは、新しいファッションブランドを成功させるために不可欠です。このセクションでは、20代女性のライフスタイル、ファッションに対する態度、購買行動について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6</a:t>
            </a:fld>
            <a:endParaRPr kumimoji="1" lang="ja-JP" altLang="en-US"/>
          </a:p>
        </p:txBody>
      </p:sp>
    </p:spTree>
    <p:extLst>
      <p:ext uri="{BB962C8B-B14F-4D97-AF65-F5344CB8AC3E}">
        <p14:creationId xmlns:p14="http://schemas.microsoft.com/office/powerpoint/2010/main" val="9909180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競合分析と差別化ポイントを明確にすることで、新しいファッションブランドが市場で成功するためのヒントが得られます。競合他社の詳細な分析と、自社のブランドが他社とどのように異なるかを示す差別化ポイントを探り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7</a:t>
            </a:fld>
            <a:endParaRPr kumimoji="1" lang="ja-JP" altLang="en-US"/>
          </a:p>
        </p:txBody>
      </p:sp>
    </p:spTree>
    <p:extLst>
      <p:ext uri="{BB962C8B-B14F-4D97-AF65-F5344CB8AC3E}">
        <p14:creationId xmlns:p14="http://schemas.microsoft.com/office/powerpoint/2010/main" val="3785573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ブランドコンセプトと価値提案は、新しいファッションブランドを立ち上げるために不可欠な要素の一つです。このセクションでは、ブランドミッションとビジョン、ブランドストーリーとメッセージ、製品ラインと価格戦略について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8</a:t>
            </a:fld>
            <a:endParaRPr kumimoji="1" lang="ja-JP" altLang="en-US"/>
          </a:p>
        </p:txBody>
      </p:sp>
    </p:spTree>
    <p:extLst>
      <p:ext uri="{BB962C8B-B14F-4D97-AF65-F5344CB8AC3E}">
        <p14:creationId xmlns:p14="http://schemas.microsoft.com/office/powerpoint/2010/main" val="17776968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ブランドミッションとビジョンを策定することで、新しいファッションブランドの方向性が明確になります。このセクションでは、ブランドが目指すこと、その理念、およびビジョンについて見ていきます。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2C7475F6-B8F9-4DAB-8781-0A539BCEBE51}" type="slidenum">
              <a:rPr kumimoji="1" lang="ja-JP" altLang="en-US" smtClean="0"/>
              <a:t>9</a:t>
            </a:fld>
            <a:endParaRPr kumimoji="1" lang="ja-JP" altLang="en-US"/>
          </a:p>
        </p:txBody>
      </p:sp>
    </p:spTree>
    <p:extLst>
      <p:ext uri="{BB962C8B-B14F-4D97-AF65-F5344CB8AC3E}">
        <p14:creationId xmlns:p14="http://schemas.microsoft.com/office/powerpoint/2010/main" val="33737144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5610A-17B4-4656-93CF-E1D9982860F7}"/>
              </a:ext>
            </a:extLst>
          </p:cNvPr>
          <p:cNvSpPr>
            <a:spLocks noGrp="1"/>
          </p:cNvSpPr>
          <p:nvPr>
            <p:ph type="ctrTitle"/>
          </p:nvPr>
        </p:nvSpPr>
        <p:spPr>
          <a:xfrm>
            <a:off x="640080" y="1371599"/>
            <a:ext cx="6675120" cy="2951825"/>
          </a:xfrm>
        </p:spPr>
        <p:txBody>
          <a:bodyPr anchor="t">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451C80B-DFD6-415B-BA5B-E56E510CD12B}"/>
              </a:ext>
            </a:extLst>
          </p:cNvPr>
          <p:cNvSpPr>
            <a:spLocks noGrp="1"/>
          </p:cNvSpPr>
          <p:nvPr>
            <p:ph type="subTitle" idx="1"/>
          </p:nvPr>
        </p:nvSpPr>
        <p:spPr>
          <a:xfrm>
            <a:off x="640080" y="4584879"/>
            <a:ext cx="6675120" cy="1287887"/>
          </a:xfrm>
        </p:spPr>
        <p:txBody>
          <a:bodyPr anchor="b">
            <a:normAutofit/>
          </a:bodyPr>
          <a:lstStyle>
            <a:lvl1pPr marL="0" indent="0" algn="l">
              <a:lnSpc>
                <a:spcPct val="130000"/>
              </a:lnSpc>
              <a:buNone/>
              <a:defRPr sz="1800" b="1"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67A2065B-06FF-4991-9F8A-4BE25457B479}"/>
              </a:ext>
            </a:extLst>
          </p:cNvPr>
          <p:cNvSpPr>
            <a:spLocks noGrp="1"/>
          </p:cNvSpPr>
          <p:nvPr>
            <p:ph type="dt" sz="half" idx="10"/>
          </p:nvPr>
        </p:nvSpPr>
        <p:spPr/>
        <p:txBody>
          <a:bodyPr/>
          <a:lstStyle/>
          <a:p>
            <a:fld id="{6444479B-705B-4489-957E-7E8A228BDFA0}" type="datetime1">
              <a:rPr lang="en-US" smtClean="0"/>
              <a:t>11/6/2024</a:t>
            </a:fld>
            <a:endParaRPr lang="en-US"/>
          </a:p>
        </p:txBody>
      </p:sp>
      <p:sp>
        <p:nvSpPr>
          <p:cNvPr id="5" name="Footer Placeholder 4">
            <a:extLst>
              <a:ext uri="{FF2B5EF4-FFF2-40B4-BE49-F238E27FC236}">
                <a16:creationId xmlns:a16="http://schemas.microsoft.com/office/drawing/2014/main" id="{B20DF2FA-C604-45D8-A633-11D3742EC14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2EE5DA9-2D04-4850-AB9F-BD353816504A}"/>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396700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E4BB7-3F30-4C31-9BB2-8EC24FC0A1D6}"/>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1ECF4134-70F5-4EE6-88BE-49D129630CD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19EABC7-C044-44DE-B303-55A0581DA1E8}"/>
              </a:ext>
            </a:extLst>
          </p:cNvPr>
          <p:cNvSpPr>
            <a:spLocks noGrp="1"/>
          </p:cNvSpPr>
          <p:nvPr>
            <p:ph type="dt" sz="half" idx="10"/>
          </p:nvPr>
        </p:nvSpPr>
        <p:spPr/>
        <p:txBody>
          <a:bodyPr/>
          <a:lstStyle/>
          <a:p>
            <a:fld id="{C07B66AD-7C08-490A-ADA4-B47E10FB2407}" type="datetime1">
              <a:rPr lang="en-US" smtClean="0"/>
              <a:t>11/6/2024</a:t>
            </a:fld>
            <a:endParaRPr lang="en-US"/>
          </a:p>
        </p:txBody>
      </p:sp>
      <p:sp>
        <p:nvSpPr>
          <p:cNvPr id="5" name="Footer Placeholder 4">
            <a:extLst>
              <a:ext uri="{FF2B5EF4-FFF2-40B4-BE49-F238E27FC236}">
                <a16:creationId xmlns:a16="http://schemas.microsoft.com/office/drawing/2014/main" id="{4D4A63E1-5BC5-402E-9916-BAB84BCF0BB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A2EF915-AF64-4ECC-8B1A-B7E6A89B7917}"/>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4160854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1CB3635-47E1-90D8-B693-DA85A66B3831}"/>
              </a:ext>
            </a:extLst>
          </p:cNvPr>
          <p:cNvSpPr/>
          <p:nvPr/>
        </p:nvSpPr>
        <p:spPr>
          <a:xfrm>
            <a:off x="0" y="0"/>
            <a:ext cx="1219200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a:extLst>
              <a:ext uri="{FF2B5EF4-FFF2-40B4-BE49-F238E27FC236}">
                <a16:creationId xmlns:a16="http://schemas.microsoft.com/office/drawing/2014/main" id="{6EB09414-2AA1-4D8E-A00A-C092FBC92D91}"/>
              </a:ext>
            </a:extLst>
          </p:cNvPr>
          <p:cNvSpPr>
            <a:spLocks noGrp="1"/>
          </p:cNvSpPr>
          <p:nvPr>
            <p:ph type="title" orient="vert"/>
          </p:nvPr>
        </p:nvSpPr>
        <p:spPr>
          <a:xfrm>
            <a:off x="9209219" y="640079"/>
            <a:ext cx="1811773" cy="5536884"/>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D42C3A78-37C5-46D0-9DF4-CB78AF883C2C}"/>
              </a:ext>
            </a:extLst>
          </p:cNvPr>
          <p:cNvSpPr>
            <a:spLocks noGrp="1"/>
          </p:cNvSpPr>
          <p:nvPr>
            <p:ph type="body" orient="vert" idx="1"/>
          </p:nvPr>
        </p:nvSpPr>
        <p:spPr>
          <a:xfrm>
            <a:off x="640080" y="640080"/>
            <a:ext cx="8412422" cy="553688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9D8705E-925D-4F57-8268-107CE3CF4C45}"/>
              </a:ext>
            </a:extLst>
          </p:cNvPr>
          <p:cNvSpPr>
            <a:spLocks noGrp="1"/>
          </p:cNvSpPr>
          <p:nvPr>
            <p:ph type="dt" sz="half" idx="10"/>
          </p:nvPr>
        </p:nvSpPr>
        <p:spPr/>
        <p:txBody>
          <a:bodyPr/>
          <a:lstStyle/>
          <a:p>
            <a:fld id="{05B95027-4255-49E7-9841-CD21BCC99996}" type="datetime1">
              <a:rPr lang="en-US" smtClean="0"/>
              <a:t>11/6/2024</a:t>
            </a:fld>
            <a:endParaRPr lang="en-US"/>
          </a:p>
        </p:txBody>
      </p:sp>
      <p:sp>
        <p:nvSpPr>
          <p:cNvPr id="5" name="Footer Placeholder 4">
            <a:extLst>
              <a:ext uri="{FF2B5EF4-FFF2-40B4-BE49-F238E27FC236}">
                <a16:creationId xmlns:a16="http://schemas.microsoft.com/office/drawing/2014/main" id="{50FE207E-070D-4EC8-A44C-21F1815FDAA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15D01D1-C266-4161-A820-C084B980131C}"/>
              </a:ext>
            </a:extLst>
          </p:cNvPr>
          <p:cNvSpPr>
            <a:spLocks noGrp="1"/>
          </p:cNvSpPr>
          <p:nvPr>
            <p:ph type="sldNum" sz="quarter" idx="12"/>
          </p:nvPr>
        </p:nvSpPr>
        <p:spPr/>
        <p:txBody>
          <a:bodyPr/>
          <a:lstStyle/>
          <a:p>
            <a:fld id="{70C12960-6E85-460F-B6E3-5B82CB31AF3D}" type="slidenum">
              <a:rPr lang="en-US" smtClean="0"/>
              <a:t>‹#›</a:t>
            </a:fld>
            <a:endParaRPr lang="en-US"/>
          </a:p>
        </p:txBody>
      </p:sp>
      <p:cxnSp>
        <p:nvCxnSpPr>
          <p:cNvPr id="7" name="Straight Connector 6">
            <a:extLst>
              <a:ext uri="{FF2B5EF4-FFF2-40B4-BE49-F238E27FC236}">
                <a16:creationId xmlns:a16="http://schemas.microsoft.com/office/drawing/2014/main" id="{3230604F-219C-2DEE-830E-27274CC2FE19}"/>
              </a:ext>
              <a:ext uri="{C183D7F6-B498-43B3-948B-1728B52AA6E4}">
                <adec:decorative xmlns:adec="http://schemas.microsoft.com/office/drawing/2017/decorative" val="1"/>
              </a:ext>
            </a:extLst>
          </p:cNvPr>
          <p:cNvCxnSpPr>
            <a:cxnSpLocks/>
          </p:cNvCxnSpPr>
          <p:nvPr/>
        </p:nvCxnSpPr>
        <p:spPr>
          <a:xfrm rot="5400000">
            <a:off x="10872154" y="1192438"/>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2021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8B246-6A68-46BE-9DBD-614FA8CF4E26}"/>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3E47706-8D18-4093-A7C1-F30D7543CE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C7C8FC-AAEA-4AB6-9DB5-2503F58F0E69}"/>
              </a:ext>
            </a:extLst>
          </p:cNvPr>
          <p:cNvSpPr>
            <a:spLocks noGrp="1"/>
          </p:cNvSpPr>
          <p:nvPr>
            <p:ph type="dt" sz="half" idx="10"/>
          </p:nvPr>
        </p:nvSpPr>
        <p:spPr/>
        <p:txBody>
          <a:bodyPr/>
          <a:lstStyle/>
          <a:p>
            <a:fld id="{9F89F774-3FA6-43B8-9241-99959C8FD463}" type="datetime1">
              <a:rPr lang="en-US" smtClean="0"/>
              <a:t>11/6/2024</a:t>
            </a:fld>
            <a:endParaRPr lang="en-US"/>
          </a:p>
        </p:txBody>
      </p:sp>
      <p:sp>
        <p:nvSpPr>
          <p:cNvPr id="5" name="Footer Placeholder 4">
            <a:extLst>
              <a:ext uri="{FF2B5EF4-FFF2-40B4-BE49-F238E27FC236}">
                <a16:creationId xmlns:a16="http://schemas.microsoft.com/office/drawing/2014/main" id="{E8B1616B-3F08-4869-A522-773C38940F6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E030CE6-9124-4B3A-A912-AE16B5C34003}"/>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3664123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1BB59B6-79B9-97F5-AC3B-DF65899D39D8}"/>
              </a:ext>
            </a:extLst>
          </p:cNvPr>
          <p:cNvSpPr/>
          <p:nvPr/>
        </p:nvSpPr>
        <p:spPr>
          <a:xfrm>
            <a:off x="0" y="0"/>
            <a:ext cx="1219200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C78885-57B2-4930-BD7D-CBF916EDF1C6}"/>
              </a:ext>
            </a:extLst>
          </p:cNvPr>
          <p:cNvSpPr>
            <a:spLocks noGrp="1"/>
          </p:cNvSpPr>
          <p:nvPr>
            <p:ph type="title"/>
          </p:nvPr>
        </p:nvSpPr>
        <p:spPr>
          <a:xfrm>
            <a:off x="640080" y="1291366"/>
            <a:ext cx="9214884" cy="3159974"/>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BE495E4-2F8B-4CC7-88AC-A312067E60D2}"/>
              </a:ext>
            </a:extLst>
          </p:cNvPr>
          <p:cNvSpPr>
            <a:spLocks noGrp="1"/>
          </p:cNvSpPr>
          <p:nvPr>
            <p:ph type="body" idx="1"/>
          </p:nvPr>
        </p:nvSpPr>
        <p:spPr>
          <a:xfrm>
            <a:off x="640080" y="5018567"/>
            <a:ext cx="7907079" cy="1073889"/>
          </a:xfrm>
        </p:spPr>
        <p:txBody>
          <a:bodyP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8585CC9-BAD3-4807-90BB-97DA2D6A6BE2}"/>
              </a:ext>
            </a:extLst>
          </p:cNvPr>
          <p:cNvSpPr>
            <a:spLocks noGrp="1"/>
          </p:cNvSpPr>
          <p:nvPr>
            <p:ph type="dt" sz="half" idx="10"/>
          </p:nvPr>
        </p:nvSpPr>
        <p:spPr/>
        <p:txBody>
          <a:bodyPr/>
          <a:lstStyle/>
          <a:p>
            <a:fld id="{F9504452-5DCC-4FE2-A5C9-8A5EF6714D65}" type="datetime1">
              <a:rPr lang="en-US" smtClean="0"/>
              <a:t>11/6/2024</a:t>
            </a:fld>
            <a:endParaRPr lang="en-US"/>
          </a:p>
        </p:txBody>
      </p:sp>
      <p:sp>
        <p:nvSpPr>
          <p:cNvPr id="5" name="Footer Placeholder 4">
            <a:extLst>
              <a:ext uri="{FF2B5EF4-FFF2-40B4-BE49-F238E27FC236}">
                <a16:creationId xmlns:a16="http://schemas.microsoft.com/office/drawing/2014/main" id="{5F108CEF-165F-4D7E-9666-5CD0156B497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E0EBC3D-3277-4D34-9F67-71040C21E3B3}"/>
              </a:ext>
            </a:extLst>
          </p:cNvPr>
          <p:cNvSpPr>
            <a:spLocks noGrp="1"/>
          </p:cNvSpPr>
          <p:nvPr>
            <p:ph type="sldNum" sz="quarter" idx="12"/>
          </p:nvPr>
        </p:nvSpPr>
        <p:spPr/>
        <p:txBody>
          <a:bodyPr/>
          <a:lstStyle/>
          <a:p>
            <a:fld id="{70C12960-6E85-460F-B6E3-5B82CB31AF3D}" type="slidenum">
              <a:rPr lang="en-US" smtClean="0"/>
              <a:t>‹#›</a:t>
            </a:fld>
            <a:endParaRPr lang="en-US"/>
          </a:p>
        </p:txBody>
      </p:sp>
      <p:cxnSp>
        <p:nvCxnSpPr>
          <p:cNvPr id="7" name="Straight Connector 6">
            <a:extLst>
              <a:ext uri="{FF2B5EF4-FFF2-40B4-BE49-F238E27FC236}">
                <a16:creationId xmlns:a16="http://schemas.microsoft.com/office/drawing/2014/main" id="{FF05EAE5-4812-F718-6D75-9627884180BF}"/>
              </a:ext>
              <a:ext uri="{C183D7F6-B498-43B3-948B-1728B52AA6E4}">
                <adec:decorative xmlns:adec="http://schemas.microsoft.com/office/drawing/2017/decorative" val="1"/>
              </a:ext>
            </a:extLst>
          </p:cNvPr>
          <p:cNvCxnSpPr>
            <a:cxnSpLocks/>
          </p:cNvCxnSpPr>
          <p:nvPr/>
        </p:nvCxnSpPr>
        <p:spPr>
          <a:xfrm>
            <a:off x="716281" y="4715234"/>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9763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77A4-4D01-45B6-9563-0BF13BA72F7C}"/>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EE17E00-96AC-45F0-82B2-9F601E9B93C2}"/>
              </a:ext>
            </a:extLst>
          </p:cNvPr>
          <p:cNvSpPr>
            <a:spLocks noGrp="1"/>
          </p:cNvSpPr>
          <p:nvPr>
            <p:ph sz="half" idx="1"/>
          </p:nvPr>
        </p:nvSpPr>
        <p:spPr>
          <a:xfrm>
            <a:off x="640080" y="2633472"/>
            <a:ext cx="5212080" cy="35661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2BA30CD-95C0-427B-A571-A7D8A53278F4}"/>
              </a:ext>
            </a:extLst>
          </p:cNvPr>
          <p:cNvSpPr>
            <a:spLocks noGrp="1"/>
          </p:cNvSpPr>
          <p:nvPr>
            <p:ph sz="half" idx="2"/>
          </p:nvPr>
        </p:nvSpPr>
        <p:spPr>
          <a:xfrm>
            <a:off x="6318928" y="2633472"/>
            <a:ext cx="5212080" cy="35661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6F67CAC-53E4-44AF-BEAC-8FFB96F05A86}"/>
              </a:ext>
            </a:extLst>
          </p:cNvPr>
          <p:cNvSpPr>
            <a:spLocks noGrp="1"/>
          </p:cNvSpPr>
          <p:nvPr>
            <p:ph type="dt" sz="half" idx="10"/>
          </p:nvPr>
        </p:nvSpPr>
        <p:spPr/>
        <p:txBody>
          <a:bodyPr/>
          <a:lstStyle/>
          <a:p>
            <a:fld id="{E579ABC2-0180-4F3A-A895-A85BC724D472}" type="datetime1">
              <a:rPr lang="en-US" smtClean="0"/>
              <a:t>11/6/2024</a:t>
            </a:fld>
            <a:endParaRPr lang="en-US"/>
          </a:p>
        </p:txBody>
      </p:sp>
      <p:sp>
        <p:nvSpPr>
          <p:cNvPr id="6" name="Footer Placeholder 5">
            <a:extLst>
              <a:ext uri="{FF2B5EF4-FFF2-40B4-BE49-F238E27FC236}">
                <a16:creationId xmlns:a16="http://schemas.microsoft.com/office/drawing/2014/main" id="{083D9F3A-E7F0-45E7-AFA8-0D4A669EC16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C5F008B-58BB-45FF-923F-5909DAB49D34}"/>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4275746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7B549-9E51-42E0-992A-73E775957773}"/>
              </a:ext>
            </a:extLst>
          </p:cNvPr>
          <p:cNvSpPr>
            <a:spLocks noGrp="1"/>
          </p:cNvSpPr>
          <p:nvPr>
            <p:ph type="title"/>
          </p:nvPr>
        </p:nvSpPr>
        <p:spPr>
          <a:xfrm>
            <a:off x="640079" y="1371599"/>
            <a:ext cx="10890929" cy="93975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81A5FDC-7C4B-45FB-8462-E2CE79919F33}"/>
              </a:ext>
            </a:extLst>
          </p:cNvPr>
          <p:cNvSpPr>
            <a:spLocks noGrp="1"/>
          </p:cNvSpPr>
          <p:nvPr>
            <p:ph type="body" idx="1"/>
          </p:nvPr>
        </p:nvSpPr>
        <p:spPr>
          <a:xfrm>
            <a:off x="640079" y="2311352"/>
            <a:ext cx="5212080" cy="695373"/>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BD8B686-2E92-45B9-A3D7-9DCAA0C50B36}"/>
              </a:ext>
            </a:extLst>
          </p:cNvPr>
          <p:cNvSpPr>
            <a:spLocks noGrp="1"/>
          </p:cNvSpPr>
          <p:nvPr>
            <p:ph sz="half" idx="2"/>
          </p:nvPr>
        </p:nvSpPr>
        <p:spPr>
          <a:xfrm>
            <a:off x="640079" y="3006725"/>
            <a:ext cx="5212080" cy="31912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86ADB526-4A44-47B6-8D14-93202E590AA7}"/>
              </a:ext>
            </a:extLst>
          </p:cNvPr>
          <p:cNvSpPr>
            <a:spLocks noGrp="1"/>
          </p:cNvSpPr>
          <p:nvPr>
            <p:ph type="body" sz="quarter" idx="3"/>
          </p:nvPr>
        </p:nvSpPr>
        <p:spPr>
          <a:xfrm>
            <a:off x="6318928" y="2311352"/>
            <a:ext cx="5212080" cy="695373"/>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74177CA-5C13-4311-BFD3-B98FBD942DA5}"/>
              </a:ext>
            </a:extLst>
          </p:cNvPr>
          <p:cNvSpPr>
            <a:spLocks noGrp="1"/>
          </p:cNvSpPr>
          <p:nvPr>
            <p:ph sz="quarter" idx="4"/>
          </p:nvPr>
        </p:nvSpPr>
        <p:spPr>
          <a:xfrm>
            <a:off x="6318928" y="3006725"/>
            <a:ext cx="5212080" cy="31912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DEA255A-4CB5-40CA-B756-1AA5E27C20BF}"/>
              </a:ext>
            </a:extLst>
          </p:cNvPr>
          <p:cNvSpPr>
            <a:spLocks noGrp="1"/>
          </p:cNvSpPr>
          <p:nvPr>
            <p:ph type="dt" sz="half" idx="10"/>
          </p:nvPr>
        </p:nvSpPr>
        <p:spPr/>
        <p:txBody>
          <a:bodyPr/>
          <a:lstStyle/>
          <a:p>
            <a:fld id="{6AEEA9BA-4E8F-439E-BEA4-91FBA01E3F5F}" type="datetime1">
              <a:rPr lang="en-US" smtClean="0"/>
              <a:t>11/6/2024</a:t>
            </a:fld>
            <a:endParaRPr lang="en-US"/>
          </a:p>
        </p:txBody>
      </p:sp>
      <p:sp>
        <p:nvSpPr>
          <p:cNvPr id="8" name="Footer Placeholder 7">
            <a:extLst>
              <a:ext uri="{FF2B5EF4-FFF2-40B4-BE49-F238E27FC236}">
                <a16:creationId xmlns:a16="http://schemas.microsoft.com/office/drawing/2014/main" id="{FF3072C4-10F1-49B8-B0BF-69204EDDCFA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A5ACC97-44C1-4887-909B-E6732D3C1FFE}"/>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2494666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7D313-943A-47E0-8A7A-DFFBCC297AB7}"/>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23AC25A7-81C8-4AA1-AD9F-C78A451FDE2E}"/>
              </a:ext>
            </a:extLst>
          </p:cNvPr>
          <p:cNvSpPr>
            <a:spLocks noGrp="1"/>
          </p:cNvSpPr>
          <p:nvPr>
            <p:ph type="dt" sz="half" idx="10"/>
          </p:nvPr>
        </p:nvSpPr>
        <p:spPr/>
        <p:txBody>
          <a:bodyPr/>
          <a:lstStyle/>
          <a:p>
            <a:fld id="{BE15BF18-0007-481C-AA29-413124BC3EE7}" type="datetime1">
              <a:rPr lang="en-US" smtClean="0"/>
              <a:t>11/6/2024</a:t>
            </a:fld>
            <a:endParaRPr lang="en-US"/>
          </a:p>
        </p:txBody>
      </p:sp>
      <p:sp>
        <p:nvSpPr>
          <p:cNvPr id="4" name="Footer Placeholder 3">
            <a:extLst>
              <a:ext uri="{FF2B5EF4-FFF2-40B4-BE49-F238E27FC236}">
                <a16:creationId xmlns:a16="http://schemas.microsoft.com/office/drawing/2014/main" id="{6EF54740-6022-46B2-9C55-B60E9651684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089497C9-6B5E-46D6-8FE9-0A5E0CF7F95B}"/>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3887204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useBgFill="1">
        <p:nvSpPr>
          <p:cNvPr id="5" name="Rectangle 4">
            <a:extLst>
              <a:ext uri="{FF2B5EF4-FFF2-40B4-BE49-F238E27FC236}">
                <a16:creationId xmlns:a16="http://schemas.microsoft.com/office/drawing/2014/main" id="{149F9F0F-FB8C-5565-247C-BDCC156B5CAF}"/>
              </a:ext>
            </a:extLst>
          </p:cNvPr>
          <p:cNvSpPr/>
          <p:nvPr/>
        </p:nvSpPr>
        <p:spPr>
          <a:xfrm>
            <a:off x="0" y="0"/>
            <a:ext cx="1219200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a:extLst>
              <a:ext uri="{FF2B5EF4-FFF2-40B4-BE49-F238E27FC236}">
                <a16:creationId xmlns:a16="http://schemas.microsoft.com/office/drawing/2014/main" id="{92740D3C-270A-401A-810C-2F86BBBB87D4}"/>
              </a:ext>
            </a:extLst>
          </p:cNvPr>
          <p:cNvSpPr>
            <a:spLocks noGrp="1"/>
          </p:cNvSpPr>
          <p:nvPr>
            <p:ph type="dt" sz="half" idx="10"/>
          </p:nvPr>
        </p:nvSpPr>
        <p:spPr/>
        <p:txBody>
          <a:bodyPr/>
          <a:lstStyle/>
          <a:p>
            <a:fld id="{09BE9870-3748-43AD-B547-02A075CB4A1D}" type="datetime1">
              <a:rPr lang="en-US" smtClean="0"/>
              <a:t>11/6/2024</a:t>
            </a:fld>
            <a:endParaRPr lang="en-US"/>
          </a:p>
        </p:txBody>
      </p:sp>
      <p:sp>
        <p:nvSpPr>
          <p:cNvPr id="3" name="Footer Placeholder 2">
            <a:extLst>
              <a:ext uri="{FF2B5EF4-FFF2-40B4-BE49-F238E27FC236}">
                <a16:creationId xmlns:a16="http://schemas.microsoft.com/office/drawing/2014/main" id="{DDCBE9F8-1765-4F36-A4DE-1DB136025AC9}"/>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7790CF9E-A6C6-4873-ADBE-7A2939319E58}"/>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2345840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8CDF8-00AD-4441-A6D5-9D7A659EB6C0}"/>
              </a:ext>
            </a:extLst>
          </p:cNvPr>
          <p:cNvSpPr>
            <a:spLocks noGrp="1"/>
          </p:cNvSpPr>
          <p:nvPr>
            <p:ph type="title"/>
          </p:nvPr>
        </p:nvSpPr>
        <p:spPr>
          <a:xfrm>
            <a:off x="640080" y="1371600"/>
            <a:ext cx="3859397" cy="1451723"/>
          </a:xfrm>
        </p:spPr>
        <p:txBody>
          <a:bodyPr anchor="t">
            <a:normAutofit/>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8C330AF-CB7E-420A-AE8A-E02E90325885}"/>
              </a:ext>
            </a:extLst>
          </p:cNvPr>
          <p:cNvSpPr>
            <a:spLocks noGrp="1"/>
          </p:cNvSpPr>
          <p:nvPr>
            <p:ph idx="1"/>
          </p:nvPr>
        </p:nvSpPr>
        <p:spPr>
          <a:xfrm>
            <a:off x="4936519" y="1031001"/>
            <a:ext cx="6594490" cy="516636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F43257AD-2422-4CDA-9C55-700F4B5BF251}"/>
              </a:ext>
            </a:extLst>
          </p:cNvPr>
          <p:cNvSpPr>
            <a:spLocks noGrp="1"/>
          </p:cNvSpPr>
          <p:nvPr>
            <p:ph type="body" sz="half" idx="2"/>
          </p:nvPr>
        </p:nvSpPr>
        <p:spPr>
          <a:xfrm>
            <a:off x="640080" y="2972168"/>
            <a:ext cx="3859397" cy="322682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1B7454-C1CC-46F2-A6FB-1FE786C48F49}"/>
              </a:ext>
            </a:extLst>
          </p:cNvPr>
          <p:cNvSpPr>
            <a:spLocks noGrp="1"/>
          </p:cNvSpPr>
          <p:nvPr>
            <p:ph type="dt" sz="half" idx="10"/>
          </p:nvPr>
        </p:nvSpPr>
        <p:spPr/>
        <p:txBody>
          <a:bodyPr/>
          <a:lstStyle/>
          <a:p>
            <a:fld id="{558E7897-33C5-4F1A-9307-D068E37F3DC7}" type="datetime1">
              <a:rPr lang="en-US" smtClean="0"/>
              <a:t>11/6/2024</a:t>
            </a:fld>
            <a:endParaRPr lang="en-US"/>
          </a:p>
        </p:txBody>
      </p:sp>
      <p:sp>
        <p:nvSpPr>
          <p:cNvPr id="6" name="Footer Placeholder 5">
            <a:extLst>
              <a:ext uri="{FF2B5EF4-FFF2-40B4-BE49-F238E27FC236}">
                <a16:creationId xmlns:a16="http://schemas.microsoft.com/office/drawing/2014/main" id="{49077DBE-6CC7-421B-AB5E-341E20BD922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D6EAB8F-7526-4CDB-B782-FAD8B3E70B0A}"/>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1467945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1647F-5A61-44C9-81DC-331C9AE5DDAE}"/>
              </a:ext>
            </a:extLst>
          </p:cNvPr>
          <p:cNvSpPr>
            <a:spLocks noGrp="1"/>
          </p:cNvSpPr>
          <p:nvPr>
            <p:ph type="title"/>
          </p:nvPr>
        </p:nvSpPr>
        <p:spPr>
          <a:xfrm>
            <a:off x="640080" y="1371600"/>
            <a:ext cx="3859397" cy="1451723"/>
          </a:xfrm>
        </p:spPr>
        <p:txBody>
          <a:bodyPr anchor="t">
            <a:normAutofit/>
          </a:bodyPr>
          <a:lstStyle>
            <a:lvl1pPr>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31627A0F-F1B8-49BE-A0FF-7FE16E3BDCC1}"/>
              </a:ext>
            </a:extLst>
          </p:cNvPr>
          <p:cNvSpPr>
            <a:spLocks noGrp="1"/>
          </p:cNvSpPr>
          <p:nvPr>
            <p:ph type="pic" idx="1"/>
          </p:nvPr>
        </p:nvSpPr>
        <p:spPr>
          <a:xfrm>
            <a:off x="4937760" y="1033271"/>
            <a:ext cx="6592824" cy="516636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C86D1BD6-1519-4431-9FAF-7D4F4129972C}"/>
              </a:ext>
            </a:extLst>
          </p:cNvPr>
          <p:cNvSpPr>
            <a:spLocks noGrp="1"/>
          </p:cNvSpPr>
          <p:nvPr>
            <p:ph type="body" sz="half" idx="2"/>
          </p:nvPr>
        </p:nvSpPr>
        <p:spPr>
          <a:xfrm>
            <a:off x="640080" y="2972167"/>
            <a:ext cx="3859397" cy="32268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A587A0-353B-42C2-BA96-B1ADEDF642BE}"/>
              </a:ext>
            </a:extLst>
          </p:cNvPr>
          <p:cNvSpPr>
            <a:spLocks noGrp="1"/>
          </p:cNvSpPr>
          <p:nvPr>
            <p:ph type="dt" sz="half" idx="10"/>
          </p:nvPr>
        </p:nvSpPr>
        <p:spPr/>
        <p:txBody>
          <a:bodyPr/>
          <a:lstStyle/>
          <a:p>
            <a:fld id="{82E171BA-CC09-47C8-A6DF-F5C5CB59CEEC}" type="datetime1">
              <a:rPr lang="en-US" smtClean="0"/>
              <a:t>11/6/2024</a:t>
            </a:fld>
            <a:endParaRPr lang="en-US"/>
          </a:p>
        </p:txBody>
      </p:sp>
      <p:sp>
        <p:nvSpPr>
          <p:cNvPr id="6" name="Footer Placeholder 5">
            <a:extLst>
              <a:ext uri="{FF2B5EF4-FFF2-40B4-BE49-F238E27FC236}">
                <a16:creationId xmlns:a16="http://schemas.microsoft.com/office/drawing/2014/main" id="{44D5A88E-3957-4B76-B1BE-4164029217B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5F7C5FD-E56A-4C66-8F23-087F95A2FD0E}"/>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943676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B4E786-7636-4278-8595-D365D28A796A}"/>
              </a:ext>
            </a:extLst>
          </p:cNvPr>
          <p:cNvSpPr>
            <a:spLocks noGrp="1"/>
          </p:cNvSpPr>
          <p:nvPr>
            <p:ph type="title"/>
          </p:nvPr>
        </p:nvSpPr>
        <p:spPr>
          <a:xfrm>
            <a:off x="640079" y="1371601"/>
            <a:ext cx="10890929" cy="109728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A740849-7059-4C70-992B-5304D2EE9BAB}"/>
              </a:ext>
            </a:extLst>
          </p:cNvPr>
          <p:cNvSpPr>
            <a:spLocks noGrp="1"/>
          </p:cNvSpPr>
          <p:nvPr>
            <p:ph type="body" idx="1"/>
          </p:nvPr>
        </p:nvSpPr>
        <p:spPr>
          <a:xfrm>
            <a:off x="640080" y="2633472"/>
            <a:ext cx="10890928" cy="356616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09FEBF6-CEA6-4332-87B3-697807571C84}"/>
              </a:ext>
            </a:extLst>
          </p:cNvPr>
          <p:cNvSpPr>
            <a:spLocks noGrp="1"/>
          </p:cNvSpPr>
          <p:nvPr>
            <p:ph type="dt" sz="half" idx="2"/>
          </p:nvPr>
        </p:nvSpPr>
        <p:spPr>
          <a:xfrm>
            <a:off x="640080" y="6356350"/>
            <a:ext cx="2743200" cy="365125"/>
          </a:xfrm>
          <a:prstGeom prst="rect">
            <a:avLst/>
          </a:prstGeom>
        </p:spPr>
        <p:txBody>
          <a:bodyPr vert="horz" lIns="91440" tIns="45720" rIns="91440" bIns="45720" rtlCol="0" anchor="ctr"/>
          <a:lstStyle>
            <a:lvl1pPr algn="l">
              <a:defRPr sz="900" b="1" cap="all" spc="300" baseline="0">
                <a:solidFill>
                  <a:schemeClr val="tx1"/>
                </a:solidFill>
              </a:defRPr>
            </a:lvl1pPr>
          </a:lstStyle>
          <a:p>
            <a:fld id="{7DA38F49-B3E2-4BF0-BEC7-C30D34ABBB8D}" type="datetime1">
              <a:rPr lang="en-US" smtClean="0"/>
              <a:t>11/6/2024</a:t>
            </a:fld>
            <a:endParaRPr lang="en-US"/>
          </a:p>
        </p:txBody>
      </p:sp>
      <p:sp>
        <p:nvSpPr>
          <p:cNvPr id="5" name="Footer Placeholder 4">
            <a:extLst>
              <a:ext uri="{FF2B5EF4-FFF2-40B4-BE49-F238E27FC236}">
                <a16:creationId xmlns:a16="http://schemas.microsoft.com/office/drawing/2014/main" id="{BC6BAF94-621C-43E1-BA0C-410A6899031B}"/>
              </a:ext>
            </a:extLst>
          </p:cNvPr>
          <p:cNvSpPr>
            <a:spLocks noGrp="1"/>
          </p:cNvSpPr>
          <p:nvPr>
            <p:ph type="ftr" sz="quarter" idx="3"/>
          </p:nvPr>
        </p:nvSpPr>
        <p:spPr>
          <a:xfrm>
            <a:off x="6767622" y="6356350"/>
            <a:ext cx="4040373" cy="365125"/>
          </a:xfrm>
          <a:prstGeom prst="rect">
            <a:avLst/>
          </a:prstGeom>
        </p:spPr>
        <p:txBody>
          <a:bodyPr vert="horz" lIns="91440" tIns="45720" rIns="91440" bIns="45720" rtlCol="0" anchor="ctr"/>
          <a:lstStyle>
            <a:lvl1pPr algn="r">
              <a:defRPr sz="900" b="1" cap="all" spc="300" baseline="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137D19E5-9E16-48C9-AAE2-0C70679A8D7B}"/>
              </a:ext>
            </a:extLst>
          </p:cNvPr>
          <p:cNvSpPr>
            <a:spLocks noGrp="1"/>
          </p:cNvSpPr>
          <p:nvPr>
            <p:ph type="sldNum" sz="quarter" idx="4"/>
          </p:nvPr>
        </p:nvSpPr>
        <p:spPr>
          <a:xfrm>
            <a:off x="10807995" y="6356350"/>
            <a:ext cx="723014" cy="365125"/>
          </a:xfrm>
          <a:prstGeom prst="rect">
            <a:avLst/>
          </a:prstGeom>
        </p:spPr>
        <p:txBody>
          <a:bodyPr vert="horz" lIns="91440" tIns="45720" rIns="91440" bIns="45720" rtlCol="0" anchor="ctr"/>
          <a:lstStyle>
            <a:lvl1pPr algn="r">
              <a:defRPr sz="900" b="1" cap="all" spc="300" baseline="0">
                <a:solidFill>
                  <a:schemeClr val="tx1"/>
                </a:solidFill>
              </a:defRPr>
            </a:lvl1pPr>
          </a:lstStyle>
          <a:p>
            <a:fld id="{70C12960-6E85-460F-B6E3-5B82CB31AF3D}" type="slidenum">
              <a:rPr lang="en-US" smtClean="0"/>
              <a:t>‹#›</a:t>
            </a:fld>
            <a:endParaRPr lang="en-US"/>
          </a:p>
        </p:txBody>
      </p:sp>
      <p:cxnSp>
        <p:nvCxnSpPr>
          <p:cNvPr id="9" name="Straight Connector 8">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p:cNvCxnSpPr>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54813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10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87000"/>
        <a:buFont typeface="Arial" panose="020B0604020202020204" pitchFamily="34" charset="0"/>
        <a:buChar char="•"/>
        <a:defRPr sz="2000" kern="1200">
          <a:solidFill>
            <a:schemeClr val="tx1"/>
          </a:solidFill>
          <a:latin typeface="+mn-lt"/>
          <a:ea typeface="+mn-ea"/>
          <a:cs typeface="+mn-cs"/>
        </a:defRPr>
      </a:lvl1pPr>
      <a:lvl2pPr marL="493776" indent="-228600" algn="l" defTabSz="914400" rtl="0" eaLnBrk="1" latinLnBrk="0" hangingPunct="1">
        <a:lnSpc>
          <a:spcPct val="120000"/>
        </a:lnSpc>
        <a:spcBef>
          <a:spcPts val="500"/>
        </a:spcBef>
        <a:buSzPct val="87000"/>
        <a:buFont typeface="Arial" panose="020B06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7000"/>
        <a:buFont typeface="Arial" panose="020B0604020202020204" pitchFamily="34" charset="0"/>
        <a:buChar char="•"/>
        <a:defRPr sz="1600" kern="1200">
          <a:solidFill>
            <a:schemeClr val="tx1"/>
          </a:solidFill>
          <a:latin typeface="+mn-lt"/>
          <a:ea typeface="+mn-ea"/>
          <a:cs typeface="+mn-cs"/>
        </a:defRPr>
      </a:lvl3pPr>
      <a:lvl4pPr marL="1051560" indent="-285750" algn="l" defTabSz="914400" rtl="0" eaLnBrk="1" latinLnBrk="0" hangingPunct="1">
        <a:lnSpc>
          <a:spcPct val="120000"/>
        </a:lnSpc>
        <a:spcBef>
          <a:spcPts val="500"/>
        </a:spcBef>
        <a:buSzPct val="87000"/>
        <a:buFont typeface="Arial" panose="020B0604020202020204" pitchFamily="34" charset="0"/>
        <a:buChar char="•"/>
        <a:defRPr sz="1400" kern="1200">
          <a:solidFill>
            <a:schemeClr val="tx1"/>
          </a:solidFill>
          <a:latin typeface="+mn-lt"/>
          <a:ea typeface="+mn-ea"/>
          <a:cs typeface="+mn-cs"/>
        </a:defRPr>
      </a:lvl4pPr>
      <a:lvl5pPr marL="1298448" indent="-228600" algn="l" defTabSz="914400" rtl="0" eaLnBrk="1" latinLnBrk="0" hangingPunct="1">
        <a:lnSpc>
          <a:spcPct val="120000"/>
        </a:lnSpc>
        <a:spcBef>
          <a:spcPts val="500"/>
        </a:spcBef>
        <a:buSzPct val="87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図 3" descr="フォーマルな服装をした多民族の女性">
            <a:extLst>
              <a:ext uri="{FF2B5EF4-FFF2-40B4-BE49-F238E27FC236}">
                <a16:creationId xmlns:a16="http://schemas.microsoft.com/office/drawing/2014/main" id="{06BE9C33-95CC-43EC-B089-48D28C4F1216}"/>
              </a:ext>
            </a:extLst>
          </p:cNvPr>
          <p:cNvPicPr>
            <a:picLocks noChangeAspect="1"/>
          </p:cNvPicPr>
          <p:nvPr/>
        </p:nvPicPr>
        <p:blipFill>
          <a:blip r:embed="rId3"/>
          <a:srcRect l="20564" r="11973" b="-1"/>
          <a:stretch/>
        </p:blipFill>
        <p:spPr>
          <a:xfrm>
            <a:off x="20" y="10"/>
            <a:ext cx="6931132" cy="6857990"/>
          </a:xfrm>
          <a:prstGeom prst="rect">
            <a:avLst/>
          </a:prstGeom>
        </p:spPr>
      </p:pic>
      <p:sp>
        <p:nvSpPr>
          <p:cNvPr id="2" name="タイトル 1">
            <a:extLst>
              <a:ext uri="{FF2B5EF4-FFF2-40B4-BE49-F238E27FC236}">
                <a16:creationId xmlns:a16="http://schemas.microsoft.com/office/drawing/2014/main" id="{91C293FA-370F-30D2-70D0-9E3ABF3091E6}"/>
              </a:ext>
            </a:extLst>
          </p:cNvPr>
          <p:cNvSpPr>
            <a:spLocks noGrp="1"/>
          </p:cNvSpPr>
          <p:nvPr>
            <p:ph type="ctrTitle"/>
          </p:nvPr>
        </p:nvSpPr>
        <p:spPr>
          <a:xfrm>
            <a:off x="7537528" y="1032764"/>
            <a:ext cx="4308672" cy="3224045"/>
          </a:xfrm>
        </p:spPr>
        <p:txBody>
          <a:bodyPr anchor="b">
            <a:normAutofit/>
          </a:bodyPr>
          <a:lstStyle/>
          <a:p>
            <a:pPr>
              <a:lnSpc>
                <a:spcPct val="90000"/>
              </a:lnSpc>
            </a:pPr>
            <a:r>
              <a:rPr lang="ja-JP" altLang="en-US" sz="4500"/>
              <a:t>20代女性をターゲットにしたファッションブランド立ち上げ計画</a:t>
            </a:r>
            <a:endParaRPr kumimoji="1" lang="ja-JP" altLang="en-US" sz="4500"/>
          </a:p>
        </p:txBody>
      </p:sp>
      <p:sp>
        <p:nvSpPr>
          <p:cNvPr id="3" name="字幕 2">
            <a:extLst>
              <a:ext uri="{FF2B5EF4-FFF2-40B4-BE49-F238E27FC236}">
                <a16:creationId xmlns:a16="http://schemas.microsoft.com/office/drawing/2014/main" id="{A09A3ADD-BF6D-E4DC-B3AC-0F19378046B6}"/>
              </a:ext>
            </a:extLst>
          </p:cNvPr>
          <p:cNvSpPr>
            <a:spLocks noGrp="1"/>
          </p:cNvSpPr>
          <p:nvPr>
            <p:ph type="subTitle" idx="1"/>
          </p:nvPr>
        </p:nvSpPr>
        <p:spPr>
          <a:xfrm>
            <a:off x="7535756" y="5046281"/>
            <a:ext cx="4308672" cy="1172408"/>
          </a:xfrm>
        </p:spPr>
        <p:txBody>
          <a:bodyPr anchor="t">
            <a:normAutofit/>
          </a:bodyPr>
          <a:lstStyle/>
          <a:p>
            <a:r>
              <a:rPr lang="ja-JP" altLang="en-US" dirty="0"/>
              <a:t>若くて大胆なファッションスタイル</a:t>
            </a:r>
            <a:endParaRPr kumimoji="1" lang="ja-JP" altLang="en-US" dirty="0"/>
          </a:p>
        </p:txBody>
      </p:sp>
      <p:cxnSp>
        <p:nvCxnSpPr>
          <p:cNvPr id="11" name="Straight Connector 10">
            <a:extLst>
              <a:ext uri="{FF2B5EF4-FFF2-40B4-BE49-F238E27FC236}">
                <a16:creationId xmlns:a16="http://schemas.microsoft.com/office/drawing/2014/main" id="{6CA391F1-4B2C-521B-F6A5-52C74B3034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675848" y="4711579"/>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05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綿のチェック生地、巻尺、ミシン付きのピンとボタン、ファッションデザインのスケッチ。コピースペースN.B.レディースファッションデザインのスケッチは、このショットのために自分たちで描きました。下のリンクをクリックして、私の小間物の画像をもっと見てください。">
            <a:extLst>
              <a:ext uri="{FF2B5EF4-FFF2-40B4-BE49-F238E27FC236}">
                <a16:creationId xmlns:a16="http://schemas.microsoft.com/office/drawing/2014/main" id="{60ABF829-5727-4ED2-A77A-94ABD85E32F0}"/>
              </a:ext>
            </a:extLst>
          </p:cNvPr>
          <p:cNvPicPr>
            <a:picLocks noGrp="1" noChangeAspect="1"/>
          </p:cNvPicPr>
          <p:nvPr>
            <p:ph sz="half" idx="1"/>
          </p:nvPr>
        </p:nvPicPr>
        <p:blipFill>
          <a:blip r:embed="rId3"/>
          <a:srcRect t="8988" r="-2" b="-2"/>
          <a:stretch/>
        </p:blipFill>
        <p:spPr>
          <a:xfrm>
            <a:off x="7776429" y="914400"/>
            <a:ext cx="4414591" cy="5357106"/>
          </a:xfrm>
          <a:prstGeom prst="rect">
            <a:avLst/>
          </a:prstGeom>
        </p:spPr>
      </p:pic>
      <p:cxnSp>
        <p:nvCxnSpPr>
          <p:cNvPr id="14" name="Straight Connector 13">
            <a:extLst>
              <a:ext uri="{FF2B5EF4-FFF2-40B4-BE49-F238E27FC236}">
                <a16:creationId xmlns:a16="http://schemas.microsoft.com/office/drawing/2014/main" id="{92025DBA-8780-9CA0-2826-FF6E3BD1A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774468" y="6271515"/>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E2C88F89-5DDE-D96F-2818-2ECCE38F827D}"/>
              </a:ext>
            </a:extLst>
          </p:cNvPr>
          <p:cNvSpPr>
            <a:spLocks noGrp="1"/>
          </p:cNvSpPr>
          <p:nvPr>
            <p:ph type="title"/>
          </p:nvPr>
        </p:nvSpPr>
        <p:spPr>
          <a:xfrm>
            <a:off x="640080" y="914400"/>
            <a:ext cx="6291472" cy="1097280"/>
          </a:xfrm>
        </p:spPr>
        <p:txBody>
          <a:bodyPr vert="horz" lIns="91440" tIns="45720" rIns="91440" bIns="45720" rtlCol="0" anchor="t">
            <a:normAutofit/>
          </a:bodyPr>
          <a:lstStyle/>
          <a:p>
            <a:pPr>
              <a:lnSpc>
                <a:spcPct val="90000"/>
              </a:lnSpc>
            </a:pPr>
            <a:r>
              <a:rPr lang="ja-JP" altLang="en-US" sz="3400"/>
              <a:t>ブランドストーリーとメッセージ</a:t>
            </a:r>
            <a:endParaRPr kumimoji="1" lang="en-US" altLang="ja-JP" sz="3400"/>
          </a:p>
        </p:txBody>
      </p:sp>
      <p:sp>
        <p:nvSpPr>
          <p:cNvPr id="4" name="コンテンツ プレースホルダー 3">
            <a:extLst>
              <a:ext uri="{FF2B5EF4-FFF2-40B4-BE49-F238E27FC236}">
                <a16:creationId xmlns:a16="http://schemas.microsoft.com/office/drawing/2014/main" id="{10E2A594-CDB5-7A00-D9CF-BB225E6E246E}"/>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640080" y="2176036"/>
            <a:ext cx="6291472" cy="4123944"/>
          </a:xfrm>
        </p:spPr>
        <p:txBody>
          <a:bodyPr>
            <a:normAutofit/>
          </a:bodyPr>
          <a:lstStyle/>
          <a:p>
            <a:pPr marL="0" indent="0">
              <a:spcBef>
                <a:spcPts val="2500"/>
              </a:spcBef>
              <a:buNone/>
            </a:pPr>
            <a:r>
              <a:rPr lang="ja-JP" altLang="en-US" sz="1400" b="1"/>
              <a:t>ブランドストーリーの重要性</a:t>
            </a:r>
          </a:p>
          <a:p>
            <a:pPr marL="0" lvl="1" indent="0">
              <a:buNone/>
            </a:pPr>
            <a:r>
              <a:rPr lang="ja-JP" altLang="en-US" sz="1400"/>
              <a:t>ブランドストーリーは、ブランドの創設理念やビジョン、そして消費者とのエモーショナルなつながりを伝える重要な役割を果たします。</a:t>
            </a:r>
          </a:p>
          <a:p>
            <a:pPr marL="0" indent="0">
              <a:spcBef>
                <a:spcPts val="2500"/>
              </a:spcBef>
              <a:buNone/>
            </a:pPr>
            <a:r>
              <a:rPr lang="ja-JP" altLang="en-US" sz="1400" b="1"/>
              <a:t>ブランドメッセージの策定</a:t>
            </a:r>
          </a:p>
          <a:p>
            <a:pPr marL="0" lvl="1" indent="0">
              <a:buNone/>
            </a:pPr>
            <a:r>
              <a:rPr lang="ja-JP" altLang="en-US" sz="1400"/>
              <a:t>ブランドメッセージは、ブランドの独自性や、消費者に対する独自の価値を伝えるための重要な手段です。メッセージは、ブランドの特徴や魅力を的確に伝えるように設計する必要があります。</a:t>
            </a:r>
          </a:p>
          <a:p>
            <a:pPr marL="0" indent="0">
              <a:spcBef>
                <a:spcPts val="2500"/>
              </a:spcBef>
              <a:buNone/>
            </a:pPr>
            <a:r>
              <a:rPr lang="ja-JP" altLang="en-US" sz="1400" b="1"/>
              <a:t>ブランドのトーン</a:t>
            </a:r>
          </a:p>
          <a:p>
            <a:pPr marL="0" lvl="1" indent="0">
              <a:buNone/>
            </a:pPr>
            <a:r>
              <a:rPr lang="ja-JP" altLang="en-US" sz="1400"/>
              <a:t>ブランドのトーンは、ブランドが消費者に伝えるメッセージの雰囲気やスタイルを表します。トーンは、ブランドのイメージや独自性に合わせて設計する必要があります。</a:t>
            </a:r>
            <a:endParaRPr kumimoji="1" lang="ja-JP" altLang="en-US" sz="1400"/>
          </a:p>
        </p:txBody>
      </p:sp>
    </p:spTree>
    <p:extLst>
      <p:ext uri="{BB962C8B-B14F-4D97-AF65-F5344CB8AC3E}">
        <p14:creationId xmlns:p14="http://schemas.microsoft.com/office/powerpoint/2010/main" val="2857309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タキシードの山">
            <a:extLst>
              <a:ext uri="{FF2B5EF4-FFF2-40B4-BE49-F238E27FC236}">
                <a16:creationId xmlns:a16="http://schemas.microsoft.com/office/drawing/2014/main" id="{D31B1753-249D-4B68-B010-43E9A4002374}"/>
              </a:ext>
            </a:extLst>
          </p:cNvPr>
          <p:cNvPicPr>
            <a:picLocks noGrp="1" noChangeAspect="1"/>
          </p:cNvPicPr>
          <p:nvPr>
            <p:ph sz="half" idx="1"/>
          </p:nvPr>
        </p:nvPicPr>
        <p:blipFill>
          <a:blip r:embed="rId3"/>
          <a:srcRect l="12892" r="32042" b="2"/>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B51D785D-FABC-9695-FBEC-7C9028B6D400}"/>
              </a:ext>
            </a:extLst>
          </p:cNvPr>
          <p:cNvSpPr>
            <a:spLocks noGrp="1"/>
          </p:cNvSpPr>
          <p:nvPr>
            <p:ph type="title"/>
          </p:nvPr>
        </p:nvSpPr>
        <p:spPr>
          <a:xfrm>
            <a:off x="5029200" y="914400"/>
            <a:ext cx="6501810" cy="1097280"/>
          </a:xfrm>
        </p:spPr>
        <p:txBody>
          <a:bodyPr vert="horz" lIns="91440" tIns="45720" rIns="91440" bIns="45720" rtlCol="0" anchor="t">
            <a:normAutofit/>
          </a:bodyPr>
          <a:lstStyle/>
          <a:p>
            <a:r>
              <a:rPr lang="ja-JP" altLang="en-US"/>
              <a:t>製品ラインと価格戦略</a:t>
            </a:r>
            <a:endParaRPr kumimoji="1" lang="en-US" altLang="ja-JP"/>
          </a:p>
        </p:txBody>
      </p:sp>
      <p:sp>
        <p:nvSpPr>
          <p:cNvPr id="4" name="コンテンツ プレースホルダー 3">
            <a:extLst>
              <a:ext uri="{FF2B5EF4-FFF2-40B4-BE49-F238E27FC236}">
                <a16:creationId xmlns:a16="http://schemas.microsoft.com/office/drawing/2014/main" id="{B1AD25F8-B778-0489-4225-0CB2E62A7685}"/>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ja-JP" altLang="en-US" sz="1400" b="1"/>
              <a:t>製品ラインの選定</a:t>
            </a:r>
          </a:p>
          <a:p>
            <a:pPr marL="0" lvl="1" indent="0">
              <a:buNone/>
            </a:pPr>
            <a:r>
              <a:rPr lang="ja-JP" altLang="en-US" sz="1400"/>
              <a:t>製品ラインの選定は、ブランドの成功に不可欠です。製品ラインは、ファッション業界で最も重要な要素の</a:t>
            </a:r>
            <a:r>
              <a:rPr lang="en-US" altLang="ja-JP" sz="1400"/>
              <a:t>1</a:t>
            </a:r>
            <a:r>
              <a:rPr lang="ja-JP" altLang="en-US" sz="1400"/>
              <a:t>つであり、ターゲット市場やブランドのポジショニングなどに基づいて決定されます。</a:t>
            </a:r>
          </a:p>
          <a:p>
            <a:pPr marL="0" indent="0">
              <a:spcBef>
                <a:spcPts val="2500"/>
              </a:spcBef>
              <a:buNone/>
            </a:pPr>
            <a:r>
              <a:rPr lang="ja-JP" altLang="en-US" sz="1400" b="1"/>
              <a:t>価格戦略</a:t>
            </a:r>
          </a:p>
          <a:p>
            <a:pPr marL="0" lvl="1" indent="0">
              <a:buNone/>
            </a:pPr>
            <a:r>
              <a:rPr lang="ja-JP" altLang="en-US" sz="1400"/>
              <a:t>価格戦略は、ブランドの収益性に大きな影響を与えます。価格は、製品ライン、ターゲット市場、競合他社などの要素に基づいて決定され、ブランドのポジショニングに対する消費者の期待にも影響を与えます。</a:t>
            </a:r>
          </a:p>
          <a:p>
            <a:pPr marL="0" indent="0">
              <a:spcBef>
                <a:spcPts val="2500"/>
              </a:spcBef>
              <a:buNone/>
            </a:pPr>
            <a:r>
              <a:rPr lang="ja-JP" altLang="en-US" sz="1400" b="1"/>
              <a:t>スタイルガイドの作成</a:t>
            </a:r>
          </a:p>
          <a:p>
            <a:pPr marL="0" lvl="1" indent="0">
              <a:buNone/>
            </a:pPr>
            <a:r>
              <a:rPr lang="ja-JP" altLang="en-US" sz="1400"/>
              <a:t>スタイルガイドは、ブランドアイデンティティを確立するために不可欠な要素の</a:t>
            </a:r>
            <a:r>
              <a:rPr lang="en-US" altLang="ja-JP" sz="1400"/>
              <a:t>1</a:t>
            </a:r>
            <a:r>
              <a:rPr lang="ja-JP" altLang="en-US" sz="1400"/>
              <a:t>つです。スタイルガイドは、ブランドの色、フォント、ロゴ、イメージ、広告などのデザイン要素に関する規則を定めます。</a:t>
            </a:r>
            <a:endParaRPr kumimoji="1" lang="ja-JP" altLang="en-US" sz="1400"/>
          </a:p>
        </p:txBody>
      </p:sp>
    </p:spTree>
    <p:extLst>
      <p:ext uri="{BB962C8B-B14F-4D97-AF65-F5344CB8AC3E}">
        <p14:creationId xmlns:p14="http://schemas.microsoft.com/office/powerpoint/2010/main" val="6681399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46B9231A-B34B-4A29-A6AC-532E1EE815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useBgFill="1">
        <p:nvSpPr>
          <p:cNvPr id="11" name="Rectangle 10">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p:nvSpPr>
          <p:cNvPr id="2" name="タイトル 1">
            <a:extLst>
              <a:ext uri="{FF2B5EF4-FFF2-40B4-BE49-F238E27FC236}">
                <a16:creationId xmlns:a16="http://schemas.microsoft.com/office/drawing/2014/main" id="{6EDB72CA-56BA-AB65-7195-1AEDA2DDCA9E}"/>
              </a:ext>
            </a:extLst>
          </p:cNvPr>
          <p:cNvSpPr>
            <a:spLocks noGrp="1"/>
          </p:cNvSpPr>
          <p:nvPr>
            <p:ph type="title"/>
          </p:nvPr>
        </p:nvSpPr>
        <p:spPr>
          <a:xfrm>
            <a:off x="559219" y="1115844"/>
            <a:ext cx="7680960" cy="4631911"/>
          </a:xfrm>
        </p:spPr>
        <p:txBody>
          <a:bodyPr vert="horz" lIns="91440" tIns="45720" rIns="91440" bIns="45720" rtlCol="0" anchor="b">
            <a:normAutofit/>
          </a:bodyPr>
          <a:lstStyle/>
          <a:p>
            <a:r>
              <a:rPr lang="ja-JP" altLang="en-US" sz="6500"/>
              <a:t>デザインと製品開発戦略</a:t>
            </a:r>
            <a:endParaRPr kumimoji="1" lang="en-US" altLang="ja-JP" sz="6500"/>
          </a:p>
        </p:txBody>
      </p:sp>
      <p:cxnSp>
        <p:nvCxnSpPr>
          <p:cNvPr id="13" name="Straight Connector 12">
            <a:extLst>
              <a:ext uri="{FF2B5EF4-FFF2-40B4-BE49-F238E27FC236}">
                <a16:creationId xmlns:a16="http://schemas.microsoft.com/office/drawing/2014/main" id="{53C0BBAA-A5EC-5D5D-32E6-9F7EA604848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3131" y="6268313"/>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05728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オフィスの人々">
            <a:extLst>
              <a:ext uri="{FF2B5EF4-FFF2-40B4-BE49-F238E27FC236}">
                <a16:creationId xmlns:a16="http://schemas.microsoft.com/office/drawing/2014/main" id="{D080E042-0526-4123-8188-088E27E8C2FD}"/>
              </a:ext>
            </a:extLst>
          </p:cNvPr>
          <p:cNvPicPr>
            <a:picLocks noGrp="1" noChangeAspect="1"/>
          </p:cNvPicPr>
          <p:nvPr>
            <p:ph sz="half" idx="1"/>
          </p:nvPr>
        </p:nvPicPr>
        <p:blipFill>
          <a:blip r:embed="rId3"/>
          <a:srcRect l="21312" r="23622" b="2"/>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78B094F6-3CFD-95D5-6CDE-A7387501D070}"/>
              </a:ext>
            </a:extLst>
          </p:cNvPr>
          <p:cNvSpPr>
            <a:spLocks noGrp="1"/>
          </p:cNvSpPr>
          <p:nvPr>
            <p:ph type="title"/>
          </p:nvPr>
        </p:nvSpPr>
        <p:spPr>
          <a:xfrm>
            <a:off x="5029200" y="914400"/>
            <a:ext cx="6501810" cy="1097280"/>
          </a:xfrm>
        </p:spPr>
        <p:txBody>
          <a:bodyPr vert="horz" lIns="91440" tIns="45720" rIns="91440" bIns="45720" rtlCol="0" anchor="t">
            <a:normAutofit/>
          </a:bodyPr>
          <a:lstStyle/>
          <a:p>
            <a:pPr>
              <a:lnSpc>
                <a:spcPct val="90000"/>
              </a:lnSpc>
            </a:pPr>
            <a:r>
              <a:rPr lang="ja-JP" altLang="en-US" sz="3400"/>
              <a:t>デザインチームとコラボレーション</a:t>
            </a:r>
            <a:endParaRPr kumimoji="1" lang="en-US" altLang="ja-JP" sz="3400"/>
          </a:p>
        </p:txBody>
      </p:sp>
      <p:sp>
        <p:nvSpPr>
          <p:cNvPr id="4" name="コンテンツ プレースホルダー 3">
            <a:extLst>
              <a:ext uri="{FF2B5EF4-FFF2-40B4-BE49-F238E27FC236}">
                <a16:creationId xmlns:a16="http://schemas.microsoft.com/office/drawing/2014/main" id="{CA0DF419-B668-3987-225A-652D7BB9DD1A}"/>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ja-JP" altLang="en-US" sz="1400" b="1"/>
              <a:t>デザインチームの選定</a:t>
            </a:r>
          </a:p>
          <a:p>
            <a:pPr marL="0" lvl="1" indent="0">
              <a:buNone/>
            </a:pPr>
            <a:r>
              <a:rPr lang="ja-JP" altLang="en-US" sz="1400"/>
              <a:t>ファッションブランドにとって最適なデザインチームを選ぶことが非常に重要です。適切な経験、スキル、クリエイティビティを持つチームを選択し、ブランドのビジョンと目的に合わせたデザインを生み出します。</a:t>
            </a:r>
          </a:p>
          <a:p>
            <a:pPr marL="0" indent="0">
              <a:spcBef>
                <a:spcPts val="2500"/>
              </a:spcBef>
              <a:buNone/>
            </a:pPr>
            <a:r>
              <a:rPr lang="ja-JP" altLang="en-US" sz="1400" b="1"/>
              <a:t>スタイルの確立</a:t>
            </a:r>
          </a:p>
          <a:p>
            <a:pPr marL="0" lvl="1" indent="0">
              <a:buNone/>
            </a:pPr>
            <a:r>
              <a:rPr lang="ja-JP" altLang="en-US" sz="1400"/>
              <a:t>ブランドのスタイルやアイデンティティを明確にすることは、製品のデザインにおいて重要です。デザインチームと協力して、ブランドのスタイルを確立し、維持することで、顧客に魅力的な製品を提供することができます。</a:t>
            </a:r>
          </a:p>
          <a:p>
            <a:pPr marL="0" indent="0">
              <a:spcBef>
                <a:spcPts val="2500"/>
              </a:spcBef>
              <a:buNone/>
            </a:pPr>
            <a:r>
              <a:rPr lang="ja-JP" altLang="en-US" sz="1400" b="1"/>
              <a:t>製品の詳細</a:t>
            </a:r>
          </a:p>
          <a:p>
            <a:pPr marL="0" lvl="1" indent="0">
              <a:buNone/>
            </a:pPr>
            <a:r>
              <a:rPr lang="ja-JP" altLang="en-US" sz="1400"/>
              <a:t>製品のデザインにおいて、細かな部分のディテールは非常に重要です。デザインチームと協力して、製品の細部にまでこだわり、品質の高い製品を作り出すことができます。 </a:t>
            </a:r>
            <a:endParaRPr kumimoji="1" lang="ja-JP" altLang="en-US" sz="1400"/>
          </a:p>
        </p:txBody>
      </p:sp>
    </p:spTree>
    <p:extLst>
      <p:ext uri="{BB962C8B-B14F-4D97-AF65-F5344CB8AC3E}">
        <p14:creationId xmlns:p14="http://schemas.microsoft.com/office/powerpoint/2010/main" val="20318229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赤い背景に宇宙ロケットでコンセプトを起動">
            <a:extLst>
              <a:ext uri="{FF2B5EF4-FFF2-40B4-BE49-F238E27FC236}">
                <a16:creationId xmlns:a16="http://schemas.microsoft.com/office/drawing/2014/main" id="{4D5C94D7-338B-4543-8D6F-CBA087D92A01}"/>
              </a:ext>
            </a:extLst>
          </p:cNvPr>
          <p:cNvPicPr>
            <a:picLocks noGrp="1" noChangeAspect="1"/>
          </p:cNvPicPr>
          <p:nvPr>
            <p:ph sz="half" idx="1"/>
          </p:nvPr>
        </p:nvPicPr>
        <p:blipFill>
          <a:blip r:embed="rId3"/>
          <a:srcRect l="15862" r="29072" b="2"/>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F6CC4A4F-CE23-B458-100C-1038BCD6A7F0}"/>
              </a:ext>
            </a:extLst>
          </p:cNvPr>
          <p:cNvSpPr>
            <a:spLocks noGrp="1"/>
          </p:cNvSpPr>
          <p:nvPr>
            <p:ph type="title"/>
          </p:nvPr>
        </p:nvSpPr>
        <p:spPr>
          <a:xfrm>
            <a:off x="5029200" y="914400"/>
            <a:ext cx="6501810" cy="1097280"/>
          </a:xfrm>
        </p:spPr>
        <p:txBody>
          <a:bodyPr vert="horz" lIns="91440" tIns="45720" rIns="91440" bIns="45720" rtlCol="0" anchor="t">
            <a:normAutofit/>
          </a:bodyPr>
          <a:lstStyle/>
          <a:p>
            <a:pPr>
              <a:lnSpc>
                <a:spcPct val="90000"/>
              </a:lnSpc>
            </a:pPr>
            <a:r>
              <a:rPr lang="ja-JP" altLang="en-US" sz="3400"/>
              <a:t>製品開発プロセスとタイムライン</a:t>
            </a:r>
            <a:endParaRPr kumimoji="1" lang="en-US" altLang="ja-JP" sz="3400"/>
          </a:p>
        </p:txBody>
      </p:sp>
      <p:sp>
        <p:nvSpPr>
          <p:cNvPr id="4" name="コンテンツ プレースホルダー 3">
            <a:extLst>
              <a:ext uri="{FF2B5EF4-FFF2-40B4-BE49-F238E27FC236}">
                <a16:creationId xmlns:a16="http://schemas.microsoft.com/office/drawing/2014/main" id="{40ADF1A0-1216-E43E-ED5B-4048D2AB5DED}"/>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ja-JP" altLang="en-US" sz="1400" b="1"/>
              <a:t>製品ラインの設計</a:t>
            </a:r>
          </a:p>
          <a:p>
            <a:pPr marL="0" lvl="1" indent="0">
              <a:buNone/>
            </a:pPr>
            <a:r>
              <a:rPr lang="ja-JP" altLang="en-US" sz="1400"/>
              <a:t>製品ラインの設計は、新しいブランドを立ち上げる最初のステップです。この段階では、ブランドのアイデンティティ、製品の概念、およびスタイルの詳細が確立されます。</a:t>
            </a:r>
          </a:p>
          <a:p>
            <a:pPr marL="0" indent="0">
              <a:spcBef>
                <a:spcPts val="2500"/>
              </a:spcBef>
              <a:buNone/>
            </a:pPr>
            <a:r>
              <a:rPr lang="ja-JP" altLang="en-US" sz="1400" b="1"/>
              <a:t>サンプルの作成</a:t>
            </a:r>
          </a:p>
          <a:p>
            <a:pPr marL="0" lvl="1" indent="0">
              <a:buNone/>
            </a:pPr>
            <a:r>
              <a:rPr lang="ja-JP" altLang="en-US" sz="1400"/>
              <a:t>製品開発の次のステップはサンプルの作成です。この段階では、設計された製品が物理的形状を持ち、詳細なデザイン変更が可能になります。</a:t>
            </a:r>
          </a:p>
          <a:p>
            <a:pPr marL="0" indent="0">
              <a:spcBef>
                <a:spcPts val="2500"/>
              </a:spcBef>
              <a:buNone/>
            </a:pPr>
            <a:r>
              <a:rPr lang="ja-JP" altLang="en-US" sz="1400" b="1"/>
              <a:t>生産とローンチ</a:t>
            </a:r>
          </a:p>
          <a:p>
            <a:pPr marL="0" lvl="1" indent="0">
              <a:buNone/>
            </a:pPr>
            <a:r>
              <a:rPr lang="ja-JP" altLang="en-US" sz="1400"/>
              <a:t>最終的なステップは製品の生産とローンチです。この段階では、必要な量の製品が生産され、消費者に届くための準備が整います。</a:t>
            </a:r>
            <a:endParaRPr kumimoji="1" lang="ja-JP" altLang="en-US" sz="1400"/>
          </a:p>
        </p:txBody>
      </p:sp>
    </p:spTree>
    <p:extLst>
      <p:ext uri="{BB962C8B-B14F-4D97-AF65-F5344CB8AC3E}">
        <p14:creationId xmlns:p14="http://schemas.microsoft.com/office/powerpoint/2010/main" val="10007512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工業用繊維工場">
            <a:extLst>
              <a:ext uri="{FF2B5EF4-FFF2-40B4-BE49-F238E27FC236}">
                <a16:creationId xmlns:a16="http://schemas.microsoft.com/office/drawing/2014/main" id="{6EE1ABF6-6E01-4D6A-AB4B-60C52B771405}"/>
              </a:ext>
            </a:extLst>
          </p:cNvPr>
          <p:cNvPicPr>
            <a:picLocks noGrp="1" noChangeAspect="1"/>
          </p:cNvPicPr>
          <p:nvPr>
            <p:ph sz="half" idx="1"/>
          </p:nvPr>
        </p:nvPicPr>
        <p:blipFill>
          <a:blip r:embed="rId3"/>
          <a:srcRect l="5838" r="39096" b="2"/>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B4A0CF84-5924-DCBF-80C0-451B4D22B7A0}"/>
              </a:ext>
            </a:extLst>
          </p:cNvPr>
          <p:cNvSpPr>
            <a:spLocks noGrp="1"/>
          </p:cNvSpPr>
          <p:nvPr>
            <p:ph type="title"/>
          </p:nvPr>
        </p:nvSpPr>
        <p:spPr>
          <a:xfrm>
            <a:off x="5029200" y="914400"/>
            <a:ext cx="6501810" cy="1097280"/>
          </a:xfrm>
        </p:spPr>
        <p:txBody>
          <a:bodyPr vert="horz" lIns="91440" tIns="45720" rIns="91440" bIns="45720" rtlCol="0" anchor="t">
            <a:normAutofit/>
          </a:bodyPr>
          <a:lstStyle/>
          <a:p>
            <a:r>
              <a:rPr lang="ja-JP" altLang="en-US" sz="3700"/>
              <a:t>品質管理とサステナビリティ</a:t>
            </a:r>
            <a:endParaRPr kumimoji="1" lang="en-US" altLang="ja-JP" sz="3700"/>
          </a:p>
        </p:txBody>
      </p:sp>
      <p:sp>
        <p:nvSpPr>
          <p:cNvPr id="4" name="コンテンツ プレースホルダー 3">
            <a:extLst>
              <a:ext uri="{FF2B5EF4-FFF2-40B4-BE49-F238E27FC236}">
                <a16:creationId xmlns:a16="http://schemas.microsoft.com/office/drawing/2014/main" id="{0D5A71E5-F6EF-097C-BFDD-A7A11898D23B}"/>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lnSpc>
                <a:spcPct val="110000"/>
              </a:lnSpc>
              <a:spcBef>
                <a:spcPts val="2500"/>
              </a:spcBef>
              <a:buNone/>
            </a:pPr>
            <a:r>
              <a:rPr lang="ja-JP" altLang="en-US" sz="1400" b="1"/>
              <a:t>品質基準</a:t>
            </a:r>
          </a:p>
          <a:p>
            <a:pPr marL="0" lvl="1" indent="0">
              <a:lnSpc>
                <a:spcPct val="110000"/>
              </a:lnSpc>
              <a:buNone/>
            </a:pPr>
            <a:r>
              <a:rPr lang="ja-JP" altLang="en-US" sz="1400"/>
              <a:t>品質管理は、製品が顧客の期待に応えるようにするために必要です。品質基準を実装して、生産プロセスでの正確さ、一貫性、および製品の最終検査を確保することが重要です。</a:t>
            </a:r>
          </a:p>
          <a:p>
            <a:pPr marL="0" indent="0">
              <a:lnSpc>
                <a:spcPct val="110000"/>
              </a:lnSpc>
              <a:spcBef>
                <a:spcPts val="2500"/>
              </a:spcBef>
              <a:buNone/>
            </a:pPr>
            <a:r>
              <a:rPr lang="ja-JP" altLang="en-US" sz="1400" b="1"/>
              <a:t>サステナビリティの取り組み</a:t>
            </a:r>
          </a:p>
          <a:p>
            <a:pPr marL="0" lvl="1" indent="0">
              <a:lnSpc>
                <a:spcPct val="110000"/>
              </a:lnSpc>
              <a:buNone/>
            </a:pPr>
            <a:r>
              <a:rPr lang="ja-JP" altLang="en-US" sz="1400"/>
              <a:t>サステナビリティは、環境に配慮した製品生産を意味し、廃棄物の削減、再生可能エネルギーの使用、環境負荷の低減などが含まれます。サステナビリティに取り組むことは、企業の社会的責任を果たし、ブランドのイメージを向上させることにもつながります。</a:t>
            </a:r>
          </a:p>
          <a:p>
            <a:pPr marL="0" indent="0">
              <a:lnSpc>
                <a:spcPct val="110000"/>
              </a:lnSpc>
              <a:spcBef>
                <a:spcPts val="2500"/>
              </a:spcBef>
              <a:buNone/>
            </a:pPr>
            <a:r>
              <a:rPr lang="ja-JP" altLang="en-US" sz="1400" b="1"/>
              <a:t>環境に優しい製品のトレンド</a:t>
            </a:r>
          </a:p>
          <a:p>
            <a:pPr marL="0" lvl="1" indent="0">
              <a:lnSpc>
                <a:spcPct val="110000"/>
              </a:lnSpc>
              <a:buNone/>
            </a:pPr>
            <a:r>
              <a:rPr lang="ja-JP" altLang="en-US" sz="1400"/>
              <a:t>環境に優しい製品は、現代の消費者に高い需要があります。再利用可能な素材や廃棄物の削減に焦点を当てた製品は、環境保護に取り組む企業やブランドの信頼性を高めます。</a:t>
            </a:r>
            <a:endParaRPr kumimoji="1" lang="ja-JP" altLang="en-US" sz="1400"/>
          </a:p>
        </p:txBody>
      </p:sp>
    </p:spTree>
    <p:extLst>
      <p:ext uri="{BB962C8B-B14F-4D97-AF65-F5344CB8AC3E}">
        <p14:creationId xmlns:p14="http://schemas.microsoft.com/office/powerpoint/2010/main" val="35826373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46B9231A-B34B-4A29-A6AC-532E1EE815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useBgFill="1">
        <p:nvSpPr>
          <p:cNvPr id="11" name="Rectangle 10">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p:nvSpPr>
          <p:cNvPr id="2" name="タイトル 1">
            <a:extLst>
              <a:ext uri="{FF2B5EF4-FFF2-40B4-BE49-F238E27FC236}">
                <a16:creationId xmlns:a16="http://schemas.microsoft.com/office/drawing/2014/main" id="{5D305855-3551-3B7D-657C-7865E0B1D6A3}"/>
              </a:ext>
            </a:extLst>
          </p:cNvPr>
          <p:cNvSpPr>
            <a:spLocks noGrp="1"/>
          </p:cNvSpPr>
          <p:nvPr>
            <p:ph type="title"/>
          </p:nvPr>
        </p:nvSpPr>
        <p:spPr>
          <a:xfrm>
            <a:off x="559219" y="1115844"/>
            <a:ext cx="7680960" cy="4631911"/>
          </a:xfrm>
        </p:spPr>
        <p:txBody>
          <a:bodyPr vert="horz" lIns="91440" tIns="45720" rIns="91440" bIns="45720" rtlCol="0" anchor="b">
            <a:normAutofit/>
          </a:bodyPr>
          <a:lstStyle/>
          <a:p>
            <a:r>
              <a:rPr lang="ja-JP" altLang="en-US" sz="6500"/>
              <a:t>マーケティングとプロモーション戦略</a:t>
            </a:r>
            <a:endParaRPr kumimoji="1" lang="en-US" altLang="ja-JP" sz="6500"/>
          </a:p>
        </p:txBody>
      </p:sp>
      <p:cxnSp>
        <p:nvCxnSpPr>
          <p:cNvPr id="13" name="Straight Connector 12">
            <a:extLst>
              <a:ext uri="{FF2B5EF4-FFF2-40B4-BE49-F238E27FC236}">
                <a16:creationId xmlns:a16="http://schemas.microsoft.com/office/drawing/2014/main" id="{53C0BBAA-A5EC-5D5D-32E6-9F7EA604848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3131" y="6268313"/>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02055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8FCE029E-5073-4498-8104-8427AA987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pic>
        <p:nvPicPr>
          <p:cNvPr id="5" name="コンテンツ プレースホルダー 4" descr="マーケティングプラン事業戦略">
            <a:extLst>
              <a:ext uri="{FF2B5EF4-FFF2-40B4-BE49-F238E27FC236}">
                <a16:creationId xmlns:a16="http://schemas.microsoft.com/office/drawing/2014/main" id="{EBE5B763-B376-45C1-8221-C990D07902ED}"/>
              </a:ext>
            </a:extLst>
          </p:cNvPr>
          <p:cNvPicPr>
            <a:picLocks noGrp="1" noChangeAspect="1"/>
          </p:cNvPicPr>
          <p:nvPr>
            <p:ph sz="half" idx="1"/>
          </p:nvPr>
        </p:nvPicPr>
        <p:blipFill>
          <a:blip r:embed="rId3"/>
          <a:srcRect r="-2" b="559"/>
          <a:stretch/>
        </p:blipFill>
        <p:spPr>
          <a:xfrm>
            <a:off x="1" y="2613892"/>
            <a:ext cx="4946906" cy="3689359"/>
          </a:xfrm>
          <a:prstGeom prst="rect">
            <a:avLst/>
          </a:prstGeom>
        </p:spPr>
      </p:pic>
      <p:cxnSp>
        <p:nvCxnSpPr>
          <p:cNvPr id="14" name="Straight Connector 13">
            <a:extLst>
              <a:ext uri="{FF2B5EF4-FFF2-40B4-BE49-F238E27FC236}">
                <a16:creationId xmlns:a16="http://schemas.microsoft.com/office/drawing/2014/main" id="{BEFF515C-2521-4964-9DAC-2BFB8EC86A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74446"/>
            <a:ext cx="4946904"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D955D820-6354-F2A7-64EE-BD989A95403B}"/>
              </a:ext>
            </a:extLst>
          </p:cNvPr>
          <p:cNvSpPr>
            <a:spLocks noGrp="1"/>
          </p:cNvSpPr>
          <p:nvPr>
            <p:ph type="title"/>
          </p:nvPr>
        </p:nvSpPr>
        <p:spPr>
          <a:xfrm>
            <a:off x="640080" y="914401"/>
            <a:ext cx="4306824" cy="1477817"/>
          </a:xfrm>
        </p:spPr>
        <p:txBody>
          <a:bodyPr vert="horz" lIns="91440" tIns="45720" rIns="91440" bIns="45720" rtlCol="0" anchor="t">
            <a:normAutofit/>
          </a:bodyPr>
          <a:lstStyle/>
          <a:p>
            <a:r>
              <a:rPr lang="ja-JP" altLang="en-US"/>
              <a:t>デジタルマーケティング計画</a:t>
            </a:r>
            <a:endParaRPr kumimoji="1" lang="en-US" altLang="ja-JP"/>
          </a:p>
        </p:txBody>
      </p:sp>
      <p:sp>
        <p:nvSpPr>
          <p:cNvPr id="4" name="コンテンツ プレースホルダー 3">
            <a:extLst>
              <a:ext uri="{FF2B5EF4-FFF2-40B4-BE49-F238E27FC236}">
                <a16:creationId xmlns:a16="http://schemas.microsoft.com/office/drawing/2014/main" id="{2E15400D-941D-C330-8BE9-C4BBDC9ADA86}"/>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641848" y="1014984"/>
            <a:ext cx="5889161" cy="5288267"/>
          </a:xfrm>
        </p:spPr>
        <p:txBody>
          <a:bodyPr>
            <a:normAutofit/>
          </a:bodyPr>
          <a:lstStyle/>
          <a:p>
            <a:pPr marL="0" indent="0">
              <a:lnSpc>
                <a:spcPct val="110000"/>
              </a:lnSpc>
              <a:spcBef>
                <a:spcPts val="2500"/>
              </a:spcBef>
              <a:buNone/>
            </a:pPr>
            <a:r>
              <a:rPr lang="ja-JP" altLang="en-US" sz="1400" b="1"/>
              <a:t>ウェブサイトの作成</a:t>
            </a:r>
          </a:p>
          <a:p>
            <a:pPr marL="0" lvl="1" indent="0">
              <a:lnSpc>
                <a:spcPct val="110000"/>
              </a:lnSpc>
              <a:buNone/>
            </a:pPr>
            <a:r>
              <a:rPr lang="ja-JP" altLang="en-US" sz="1400"/>
              <a:t>ウェブサイトは、ブランドのオンラインプレゼンスを確立するために必要であり、ユーザーに製品とブランドについて詳細を提供することができます。</a:t>
            </a:r>
          </a:p>
          <a:p>
            <a:pPr marL="0" indent="0">
              <a:lnSpc>
                <a:spcPct val="110000"/>
              </a:lnSpc>
              <a:spcBef>
                <a:spcPts val="2500"/>
              </a:spcBef>
              <a:buNone/>
            </a:pPr>
            <a:r>
              <a:rPr lang="en-US" altLang="ja-JP" sz="1400" b="1"/>
              <a:t>SEO</a:t>
            </a:r>
          </a:p>
          <a:p>
            <a:pPr marL="0" lvl="1" indent="0">
              <a:lnSpc>
                <a:spcPct val="110000"/>
              </a:lnSpc>
              <a:buNone/>
            </a:pPr>
            <a:r>
              <a:rPr lang="en-US" altLang="ja-JP" sz="1400"/>
              <a:t>SEO</a:t>
            </a:r>
            <a:r>
              <a:rPr lang="ja-JP" altLang="en-US" sz="1400"/>
              <a:t>は、検索エンジンでのブランドのランキングを最適化するために使用されます。ターゲットオーディエンスに適したキーワードを選択し、コンテンツに統合して、訪問者を引き付けるための地位を築きます。</a:t>
            </a:r>
          </a:p>
          <a:p>
            <a:pPr marL="0" indent="0">
              <a:lnSpc>
                <a:spcPct val="110000"/>
              </a:lnSpc>
              <a:spcBef>
                <a:spcPts val="2500"/>
              </a:spcBef>
              <a:buNone/>
            </a:pPr>
            <a:r>
              <a:rPr lang="en-US" altLang="ja-JP" sz="1400" b="1"/>
              <a:t>SEM</a:t>
            </a:r>
          </a:p>
          <a:p>
            <a:pPr marL="0" lvl="1" indent="0">
              <a:lnSpc>
                <a:spcPct val="110000"/>
              </a:lnSpc>
              <a:buNone/>
            </a:pPr>
            <a:r>
              <a:rPr lang="en-US" altLang="ja-JP" sz="1400"/>
              <a:t>SEM</a:t>
            </a:r>
            <a:r>
              <a:rPr lang="ja-JP" altLang="en-US" sz="1400"/>
              <a:t>は、検索エンジンでのブランドの表示位置を向上させるために使用されます。この方法では、キーワードの購入により、ブランドのプロモーションを促進します。</a:t>
            </a:r>
          </a:p>
          <a:p>
            <a:pPr marL="0" indent="0">
              <a:lnSpc>
                <a:spcPct val="110000"/>
              </a:lnSpc>
              <a:spcBef>
                <a:spcPts val="2500"/>
              </a:spcBef>
              <a:buNone/>
            </a:pPr>
            <a:r>
              <a:rPr lang="ja-JP" altLang="en-US" sz="1400" b="1"/>
              <a:t>オンライン広告</a:t>
            </a:r>
          </a:p>
          <a:p>
            <a:pPr marL="0" lvl="1" indent="0">
              <a:lnSpc>
                <a:spcPct val="110000"/>
              </a:lnSpc>
              <a:buNone/>
            </a:pPr>
            <a:r>
              <a:rPr lang="ja-JP" altLang="en-US" sz="1400"/>
              <a:t>オンライン広告は、ブランドを宣伝するために使用されます。これは、</a:t>
            </a:r>
            <a:r>
              <a:rPr lang="en-US" altLang="ja-JP" sz="1400"/>
              <a:t>Google AdWords</a:t>
            </a:r>
            <a:r>
              <a:rPr lang="ja-JP" altLang="en-US" sz="1400"/>
              <a:t>、ソーシャルメディア広告、バナー広告などの形式で提供されます。</a:t>
            </a:r>
            <a:endParaRPr kumimoji="1" lang="ja-JP" altLang="en-US" sz="1400"/>
          </a:p>
        </p:txBody>
      </p:sp>
    </p:spTree>
    <p:extLst>
      <p:ext uri="{BB962C8B-B14F-4D97-AF65-F5344CB8AC3E}">
        <p14:creationId xmlns:p14="http://schemas.microsoft.com/office/powerpoint/2010/main" val="12661366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クリエイティブなビジネスマンのグループが列に並び、仕事でデジタルデバイスを使用しているフルレングスのショット">
            <a:extLst>
              <a:ext uri="{FF2B5EF4-FFF2-40B4-BE49-F238E27FC236}">
                <a16:creationId xmlns:a16="http://schemas.microsoft.com/office/drawing/2014/main" id="{8934D0FE-AE4B-4914-BF9A-86C18AD08821}"/>
              </a:ext>
            </a:extLst>
          </p:cNvPr>
          <p:cNvPicPr>
            <a:picLocks noGrp="1" noChangeAspect="1"/>
          </p:cNvPicPr>
          <p:nvPr>
            <p:ph sz="half" idx="1"/>
          </p:nvPr>
        </p:nvPicPr>
        <p:blipFill>
          <a:blip r:embed="rId3"/>
          <a:srcRect l="18718" r="26216" b="2"/>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FD4975BD-837C-636B-047C-44BD518EA3F2}"/>
              </a:ext>
            </a:extLst>
          </p:cNvPr>
          <p:cNvSpPr>
            <a:spLocks noGrp="1"/>
          </p:cNvSpPr>
          <p:nvPr>
            <p:ph type="title"/>
          </p:nvPr>
        </p:nvSpPr>
        <p:spPr>
          <a:xfrm>
            <a:off x="5029200" y="914400"/>
            <a:ext cx="6501810" cy="1097280"/>
          </a:xfrm>
        </p:spPr>
        <p:txBody>
          <a:bodyPr vert="horz" lIns="91440" tIns="45720" rIns="91440" bIns="45720" rtlCol="0" anchor="t">
            <a:normAutofit/>
          </a:bodyPr>
          <a:lstStyle/>
          <a:p>
            <a:r>
              <a:rPr lang="ja-JP" altLang="en-US"/>
              <a:t>ソーシャルメディア戦略</a:t>
            </a:r>
            <a:endParaRPr kumimoji="1" lang="en-US" altLang="ja-JP"/>
          </a:p>
        </p:txBody>
      </p:sp>
      <p:sp>
        <p:nvSpPr>
          <p:cNvPr id="4" name="コンテンツ プレースホルダー 3">
            <a:extLst>
              <a:ext uri="{FF2B5EF4-FFF2-40B4-BE49-F238E27FC236}">
                <a16:creationId xmlns:a16="http://schemas.microsoft.com/office/drawing/2014/main" id="{10199B9D-612C-6671-9EA9-B30A9F67DB2E}"/>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ja-JP" altLang="en-US" sz="1400" b="1"/>
              <a:t>ソーシャルメディアプラットフォームの選定</a:t>
            </a:r>
          </a:p>
          <a:p>
            <a:pPr marL="0" lvl="1" indent="0">
              <a:buNone/>
            </a:pPr>
            <a:r>
              <a:rPr lang="ja-JP" altLang="en-US" sz="1400"/>
              <a:t>ソーシャルメディアプラットフォームの選定は、ファッションブランドにとって非常に重要です。そのブランドのターゲット層に一番適したプラットフォームを選択する必要があります。</a:t>
            </a:r>
          </a:p>
          <a:p>
            <a:pPr marL="0" indent="0">
              <a:spcBef>
                <a:spcPts val="2500"/>
              </a:spcBef>
              <a:buNone/>
            </a:pPr>
            <a:r>
              <a:rPr lang="en-US" altLang="ja-JP" sz="1400" b="1"/>
              <a:t>SNS</a:t>
            </a:r>
            <a:r>
              <a:rPr lang="ja-JP" altLang="en-US" sz="1400" b="1"/>
              <a:t>への投稿内容</a:t>
            </a:r>
          </a:p>
          <a:p>
            <a:pPr marL="0" lvl="1" indent="0">
              <a:buNone/>
            </a:pPr>
            <a:r>
              <a:rPr lang="en-US" altLang="ja-JP" sz="1400"/>
              <a:t>SNS</a:t>
            </a:r>
            <a:r>
              <a:rPr lang="ja-JP" altLang="en-US" sz="1400"/>
              <a:t>への投稿内容は、ブランドのメッセージや価値観を伝える上で非常に重要であるため、その内容を綿密に計画する必要があります。</a:t>
            </a:r>
          </a:p>
          <a:p>
            <a:pPr marL="0" indent="0">
              <a:spcBef>
                <a:spcPts val="2500"/>
              </a:spcBef>
              <a:buNone/>
            </a:pPr>
            <a:r>
              <a:rPr lang="en-US" altLang="ja-JP" sz="1400" b="1"/>
              <a:t>SNS</a:t>
            </a:r>
            <a:r>
              <a:rPr lang="ja-JP" altLang="en-US" sz="1400" b="1"/>
              <a:t>広告</a:t>
            </a:r>
          </a:p>
          <a:p>
            <a:pPr marL="0" lvl="1" indent="0">
              <a:buNone/>
            </a:pPr>
            <a:r>
              <a:rPr lang="en-US" altLang="ja-JP" sz="1400"/>
              <a:t>SNS</a:t>
            </a:r>
            <a:r>
              <a:rPr lang="ja-JP" altLang="en-US" sz="1400"/>
              <a:t>広告は、より多くの人にブランドを認知してもらうためには非常に有効な手段です。しかし、成功するためには、その広告を効果的に設計する必要があります。</a:t>
            </a:r>
            <a:endParaRPr kumimoji="1" lang="ja-JP" altLang="en-US" sz="1400"/>
          </a:p>
        </p:txBody>
      </p:sp>
    </p:spTree>
    <p:extLst>
      <p:ext uri="{BB962C8B-B14F-4D97-AF65-F5344CB8AC3E}">
        <p14:creationId xmlns:p14="http://schemas.microsoft.com/office/powerpoint/2010/main" val="34998651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影のある歩行者グランドセントラル駅ニューヨーク、アメリカフォーカスは床にある」">
            <a:extLst>
              <a:ext uri="{FF2B5EF4-FFF2-40B4-BE49-F238E27FC236}">
                <a16:creationId xmlns:a16="http://schemas.microsoft.com/office/drawing/2014/main" id="{FC4EB8CA-C5BA-424B-A093-BC1D05DDDDE5}"/>
              </a:ext>
            </a:extLst>
          </p:cNvPr>
          <p:cNvPicPr>
            <a:picLocks noGrp="1" noChangeAspect="1"/>
          </p:cNvPicPr>
          <p:nvPr>
            <p:ph sz="half" idx="1"/>
          </p:nvPr>
        </p:nvPicPr>
        <p:blipFill>
          <a:blip r:embed="rId3"/>
          <a:srcRect l="14662" r="30271" b="2"/>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8C3E2993-0905-C195-0B5E-D1CCE7F8BC3E}"/>
              </a:ext>
            </a:extLst>
          </p:cNvPr>
          <p:cNvSpPr>
            <a:spLocks noGrp="1"/>
          </p:cNvSpPr>
          <p:nvPr>
            <p:ph type="title"/>
          </p:nvPr>
        </p:nvSpPr>
        <p:spPr>
          <a:xfrm>
            <a:off x="5029200" y="914400"/>
            <a:ext cx="6501810" cy="1097280"/>
          </a:xfrm>
        </p:spPr>
        <p:txBody>
          <a:bodyPr vert="horz" lIns="91440" tIns="45720" rIns="91440" bIns="45720" rtlCol="0" anchor="t">
            <a:normAutofit/>
          </a:bodyPr>
          <a:lstStyle/>
          <a:p>
            <a:r>
              <a:rPr lang="ja-JP" altLang="en-US"/>
              <a:t>イベントとキャンペーン</a:t>
            </a:r>
            <a:endParaRPr kumimoji="1" lang="en-US" altLang="ja-JP"/>
          </a:p>
        </p:txBody>
      </p:sp>
      <p:sp>
        <p:nvSpPr>
          <p:cNvPr id="4" name="コンテンツ プレースホルダー 3">
            <a:extLst>
              <a:ext uri="{FF2B5EF4-FFF2-40B4-BE49-F238E27FC236}">
                <a16:creationId xmlns:a16="http://schemas.microsoft.com/office/drawing/2014/main" id="{7FDCB4D3-E5BA-8FAE-0249-DF4D6DAC94DC}"/>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lnSpc>
                <a:spcPct val="110000"/>
              </a:lnSpc>
              <a:spcBef>
                <a:spcPts val="2500"/>
              </a:spcBef>
              <a:buNone/>
            </a:pPr>
            <a:r>
              <a:rPr lang="ja-JP" altLang="en-US" sz="1400" b="1"/>
              <a:t>ミニコレクションの発表</a:t>
            </a:r>
          </a:p>
          <a:p>
            <a:pPr marL="0" lvl="1" indent="0">
              <a:lnSpc>
                <a:spcPct val="110000"/>
              </a:lnSpc>
              <a:buNone/>
            </a:pPr>
            <a:r>
              <a:rPr lang="ja-JP" altLang="en-US" sz="1400"/>
              <a:t>ミニコレクションの発表は、新しいファッションブランドを宣伝するための重要なイベントです。コレクションのテーマを伝え、ファッション業界の注目を集めます。</a:t>
            </a:r>
          </a:p>
          <a:p>
            <a:pPr marL="0" indent="0">
              <a:lnSpc>
                <a:spcPct val="110000"/>
              </a:lnSpc>
              <a:spcBef>
                <a:spcPts val="2500"/>
              </a:spcBef>
              <a:buNone/>
            </a:pPr>
            <a:r>
              <a:rPr lang="ja-JP" altLang="en-US" sz="1400" b="1"/>
              <a:t>ポップアップストア</a:t>
            </a:r>
          </a:p>
          <a:p>
            <a:pPr marL="0" lvl="1" indent="0">
              <a:lnSpc>
                <a:spcPct val="110000"/>
              </a:lnSpc>
              <a:buNone/>
            </a:pPr>
            <a:r>
              <a:rPr lang="ja-JP" altLang="en-US" sz="1400"/>
              <a:t>ポップアップストアは、新しいファッションブランドを宣伝するための効果的な手段です。短期間に限られたイベントで、直接顧客に接触し、ブランドの魅力を伝えます。</a:t>
            </a:r>
          </a:p>
          <a:p>
            <a:pPr marL="0" indent="0">
              <a:lnSpc>
                <a:spcPct val="110000"/>
              </a:lnSpc>
              <a:spcBef>
                <a:spcPts val="2500"/>
              </a:spcBef>
              <a:buNone/>
            </a:pPr>
            <a:r>
              <a:rPr lang="ja-JP" altLang="en-US" sz="1400" b="1"/>
              <a:t>購入者への特典付与</a:t>
            </a:r>
          </a:p>
          <a:p>
            <a:pPr marL="0" lvl="1" indent="0">
              <a:lnSpc>
                <a:spcPct val="110000"/>
              </a:lnSpc>
              <a:buNone/>
            </a:pPr>
            <a:r>
              <a:rPr lang="ja-JP" altLang="en-US" sz="1400"/>
              <a:t>購入者への特典やプロモーションはキャンペーンの大きな要素であり、注目を集めるために必要です。割引クーポン、ギフトカード、無料配送などの特典は、商品を購入することを促し、ブランドのファンになってもらうための効果的な方法です。</a:t>
            </a:r>
            <a:endParaRPr kumimoji="1" lang="ja-JP" altLang="en-US" sz="1400"/>
          </a:p>
        </p:txBody>
      </p:sp>
    </p:spTree>
    <p:extLst>
      <p:ext uri="{BB962C8B-B14F-4D97-AF65-F5344CB8AC3E}">
        <p14:creationId xmlns:p14="http://schemas.microsoft.com/office/powerpoint/2010/main" val="7414920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9" name="Straight Connector 18">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21" name="Rectangle 20">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フラッパーガールシリーズ">
            <a:extLst>
              <a:ext uri="{FF2B5EF4-FFF2-40B4-BE49-F238E27FC236}">
                <a16:creationId xmlns:a16="http://schemas.microsoft.com/office/drawing/2014/main" id="{CB986FA0-E641-47AA-BACD-5C7264B28465}"/>
              </a:ext>
            </a:extLst>
          </p:cNvPr>
          <p:cNvPicPr>
            <a:picLocks noGrp="1" noChangeAspect="1"/>
          </p:cNvPicPr>
          <p:nvPr>
            <p:ph sz="half" idx="1"/>
          </p:nvPr>
        </p:nvPicPr>
        <p:blipFill>
          <a:blip r:embed="rId3"/>
          <a:srcRect t="21382" r="-1" b="26378"/>
          <a:stretch/>
        </p:blipFill>
        <p:spPr>
          <a:xfrm>
            <a:off x="7810504" y="1"/>
            <a:ext cx="4381494" cy="3429000"/>
          </a:xfrm>
          <a:prstGeom prst="rect">
            <a:avLst/>
          </a:prstGeom>
        </p:spPr>
      </p:pic>
      <p:pic>
        <p:nvPicPr>
          <p:cNvPr id="3" name="図 2" descr="冬の日に屋外で赤レンガの壁の隣に立っている美しいカジュアルな服装の10代の少女の肖像画">
            <a:extLst>
              <a:ext uri="{FF2B5EF4-FFF2-40B4-BE49-F238E27FC236}">
                <a16:creationId xmlns:a16="http://schemas.microsoft.com/office/drawing/2014/main" id="{402D719F-9357-937F-FBE6-FF232CFF4238}"/>
              </a:ext>
            </a:extLst>
          </p:cNvPr>
          <p:cNvPicPr>
            <a:picLocks noChangeAspect="1"/>
          </p:cNvPicPr>
          <p:nvPr/>
        </p:nvPicPr>
        <p:blipFill>
          <a:blip r:embed="rId4"/>
          <a:srcRect l="6729" r="7982" b="2"/>
          <a:stretch/>
        </p:blipFill>
        <p:spPr>
          <a:xfrm>
            <a:off x="7810505" y="3429000"/>
            <a:ext cx="4381494" cy="3429000"/>
          </a:xfrm>
          <a:prstGeom prst="rect">
            <a:avLst/>
          </a:prstGeom>
        </p:spPr>
      </p:pic>
      <p:sp>
        <p:nvSpPr>
          <p:cNvPr id="2" name="タイトル 1">
            <a:extLst>
              <a:ext uri="{FF2B5EF4-FFF2-40B4-BE49-F238E27FC236}">
                <a16:creationId xmlns:a16="http://schemas.microsoft.com/office/drawing/2014/main" id="{52B05E42-747B-A0C6-0DBB-F7378573DD62}"/>
              </a:ext>
            </a:extLst>
          </p:cNvPr>
          <p:cNvSpPr>
            <a:spLocks noGrp="1"/>
          </p:cNvSpPr>
          <p:nvPr>
            <p:ph type="title"/>
          </p:nvPr>
        </p:nvSpPr>
        <p:spPr>
          <a:xfrm>
            <a:off x="640079" y="1371600"/>
            <a:ext cx="6382512" cy="1097280"/>
          </a:xfrm>
        </p:spPr>
        <p:txBody>
          <a:bodyPr vert="horz" lIns="91440" tIns="45720" rIns="91440" bIns="45720" rtlCol="0" anchor="t">
            <a:normAutofit/>
          </a:bodyPr>
          <a:lstStyle/>
          <a:p>
            <a:pPr>
              <a:lnSpc>
                <a:spcPct val="90000"/>
              </a:lnSpc>
            </a:pPr>
            <a:r>
              <a:rPr lang="en-US" altLang="ja-JP" sz="3400" b="0" dirty="0"/>
              <a:t>1920</a:t>
            </a:r>
            <a:r>
              <a:rPr lang="ja-JP" altLang="en-US" sz="3400" b="0" dirty="0"/>
              <a:t>年代から現代までのファッションの進化</a:t>
            </a:r>
            <a:endParaRPr kumimoji="1" lang="en-US" altLang="ja-JP" sz="3400" b="0" dirty="0"/>
          </a:p>
        </p:txBody>
      </p:sp>
      <p:sp>
        <p:nvSpPr>
          <p:cNvPr id="4" name="コンテンツ プレースホルダー 3">
            <a:extLst>
              <a:ext uri="{FF2B5EF4-FFF2-40B4-BE49-F238E27FC236}">
                <a16:creationId xmlns:a16="http://schemas.microsoft.com/office/drawing/2014/main" id="{183FABB0-BAA5-B2C6-FCDF-7F6254DAB48F}"/>
              </a:ext>
            </a:extLst>
          </p:cNvPr>
          <p:cNvSpPr>
            <a:spLocks noGrp="1"/>
          </p:cNvSpPr>
          <p:nvPr>
            <p:ph sz="half" idx="2"/>
          </p:nvPr>
        </p:nvSpPr>
        <p:spPr>
          <a:xfrm>
            <a:off x="640079" y="2633236"/>
            <a:ext cx="6382512" cy="3664681"/>
          </a:xfrm>
        </p:spPr>
        <p:txBody>
          <a:bodyPr vert="horz" lIns="91440" tIns="45720" rIns="91440" bIns="45720" rtlCol="0">
            <a:normAutofit/>
          </a:bodyPr>
          <a:lstStyle/>
          <a:p>
            <a:r>
              <a:rPr lang="en-US" altLang="ja-JP"/>
              <a:t>1920</a:t>
            </a:r>
            <a:r>
              <a:rPr lang="ja-JP" altLang="en-US"/>
              <a:t>年代</a:t>
            </a:r>
            <a:r>
              <a:rPr lang="en-US" altLang="ja-JP"/>
              <a:t>: </a:t>
            </a:r>
            <a:r>
              <a:rPr lang="ja-JP" altLang="en-US"/>
              <a:t>女性の解放と自由を象徴するフラッパースタイル</a:t>
            </a:r>
          </a:p>
          <a:p>
            <a:r>
              <a:rPr lang="en-US" altLang="ja-JP"/>
              <a:t>1950</a:t>
            </a:r>
            <a:r>
              <a:rPr lang="ja-JP" altLang="en-US"/>
              <a:t>年代</a:t>
            </a:r>
            <a:r>
              <a:rPr lang="en-US" altLang="ja-JP"/>
              <a:t>: </a:t>
            </a:r>
            <a:r>
              <a:rPr lang="ja-JP" altLang="en-US"/>
              <a:t>テディボーイやロカビリーファッションが台頭</a:t>
            </a:r>
          </a:p>
          <a:p>
            <a:r>
              <a:rPr lang="en-US" altLang="ja-JP"/>
              <a:t>1970</a:t>
            </a:r>
            <a:r>
              <a:rPr lang="ja-JP" altLang="en-US"/>
              <a:t>年代</a:t>
            </a:r>
            <a:r>
              <a:rPr lang="en-US" altLang="ja-JP"/>
              <a:t>: </a:t>
            </a:r>
            <a:r>
              <a:rPr lang="ja-JP" altLang="en-US"/>
              <a:t>カウンターカルチャーとディスコファッション</a:t>
            </a:r>
          </a:p>
          <a:p>
            <a:r>
              <a:rPr lang="en-US" altLang="ja-JP"/>
              <a:t>1990</a:t>
            </a:r>
            <a:r>
              <a:rPr lang="ja-JP" altLang="en-US"/>
              <a:t>年代</a:t>
            </a:r>
            <a:r>
              <a:rPr lang="en-US" altLang="ja-JP"/>
              <a:t>: </a:t>
            </a:r>
            <a:r>
              <a:rPr lang="ja-JP" altLang="en-US"/>
              <a:t>ニルヴァーナとグランジスタイル</a:t>
            </a:r>
          </a:p>
          <a:p>
            <a:r>
              <a:rPr lang="ja-JP" altLang="en-US"/>
              <a:t>現代</a:t>
            </a:r>
            <a:r>
              <a:rPr lang="en-US" altLang="ja-JP"/>
              <a:t>: </a:t>
            </a:r>
            <a:r>
              <a:rPr lang="ja-JP" altLang="en-US"/>
              <a:t>環境意識とサステナブルファッション</a:t>
            </a:r>
            <a:endParaRPr kumimoji="1" lang="en-US" altLang="ja-JP"/>
          </a:p>
        </p:txBody>
      </p:sp>
      <p:cxnSp>
        <p:nvCxnSpPr>
          <p:cNvPr id="23" name="Straight Connector 22">
            <a:extLst>
              <a:ext uri="{FF2B5EF4-FFF2-40B4-BE49-F238E27FC236}">
                <a16:creationId xmlns:a16="http://schemas.microsoft.com/office/drawing/2014/main" id="{A1DB5636-7209-441D-A20B-2A24C54D5CD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63961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46B9231A-B34B-4A29-A6AC-532E1EE815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useBgFill="1">
        <p:nvSpPr>
          <p:cNvPr id="11" name="Rectangle 10">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p:nvSpPr>
          <p:cNvPr id="2" name="タイトル 1">
            <a:extLst>
              <a:ext uri="{FF2B5EF4-FFF2-40B4-BE49-F238E27FC236}">
                <a16:creationId xmlns:a16="http://schemas.microsoft.com/office/drawing/2014/main" id="{9A0DF5BE-1CEB-2231-BD10-066478FCA16B}"/>
              </a:ext>
            </a:extLst>
          </p:cNvPr>
          <p:cNvSpPr>
            <a:spLocks noGrp="1"/>
          </p:cNvSpPr>
          <p:nvPr>
            <p:ph type="title"/>
          </p:nvPr>
        </p:nvSpPr>
        <p:spPr>
          <a:xfrm>
            <a:off x="559219" y="1115844"/>
            <a:ext cx="7680960" cy="4631911"/>
          </a:xfrm>
        </p:spPr>
        <p:txBody>
          <a:bodyPr vert="horz" lIns="91440" tIns="45720" rIns="91440" bIns="45720" rtlCol="0" anchor="b">
            <a:normAutofit/>
          </a:bodyPr>
          <a:lstStyle/>
          <a:p>
            <a:r>
              <a:rPr lang="ja-JP" altLang="en-US" sz="6500"/>
              <a:t>販売チャネルと流通戦略</a:t>
            </a:r>
            <a:endParaRPr kumimoji="1" lang="en-US" altLang="ja-JP" sz="6500"/>
          </a:p>
        </p:txBody>
      </p:sp>
      <p:cxnSp>
        <p:nvCxnSpPr>
          <p:cNvPr id="13" name="Straight Connector 12">
            <a:extLst>
              <a:ext uri="{FF2B5EF4-FFF2-40B4-BE49-F238E27FC236}">
                <a16:creationId xmlns:a16="http://schemas.microsoft.com/office/drawing/2014/main" id="{53C0BBAA-A5EC-5D5D-32E6-9F7EA604848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3131" y="6268313"/>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65698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カーソルが画面を指している Web ショップの画像。画面は空白で、独自のテキストや画像を追加できます。">
            <a:extLst>
              <a:ext uri="{FF2B5EF4-FFF2-40B4-BE49-F238E27FC236}">
                <a16:creationId xmlns:a16="http://schemas.microsoft.com/office/drawing/2014/main" id="{701EAC87-0DBC-4AE5-A2E3-1961B88AA189}"/>
              </a:ext>
            </a:extLst>
          </p:cNvPr>
          <p:cNvPicPr>
            <a:picLocks noGrp="1" noChangeAspect="1"/>
          </p:cNvPicPr>
          <p:nvPr>
            <p:ph sz="half" idx="1"/>
          </p:nvPr>
        </p:nvPicPr>
        <p:blipFill>
          <a:blip r:embed="rId3"/>
          <a:srcRect l="5602" r="3911" b="1"/>
          <a:stretch/>
        </p:blipFill>
        <p:spPr>
          <a:xfrm>
            <a:off x="20" y="535709"/>
            <a:ext cx="8229580" cy="5820640"/>
          </a:xfrm>
          <a:prstGeom prst="rect">
            <a:avLst/>
          </a:prstGeom>
        </p:spPr>
      </p:pic>
      <p:cxnSp>
        <p:nvCxnSpPr>
          <p:cNvPr id="14" name="Straight Connector 13">
            <a:extLst>
              <a:ext uri="{FF2B5EF4-FFF2-40B4-BE49-F238E27FC236}">
                <a16:creationId xmlns:a16="http://schemas.microsoft.com/office/drawing/2014/main" id="{02C7985C-B0C3-CC50-E86A-B5EBA40E01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 y="6359240"/>
            <a:ext cx="822960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2C982794-767E-DD5C-F70B-5D8A90750D91}"/>
              </a:ext>
            </a:extLst>
          </p:cNvPr>
          <p:cNvSpPr>
            <a:spLocks noGrp="1"/>
          </p:cNvSpPr>
          <p:nvPr>
            <p:ph type="title"/>
          </p:nvPr>
        </p:nvSpPr>
        <p:spPr>
          <a:xfrm>
            <a:off x="8719126" y="979051"/>
            <a:ext cx="2811879" cy="1807048"/>
          </a:xfrm>
        </p:spPr>
        <p:txBody>
          <a:bodyPr vert="horz" lIns="91440" tIns="45720" rIns="91440" bIns="45720" rtlCol="0" anchor="b">
            <a:normAutofit/>
          </a:bodyPr>
          <a:lstStyle/>
          <a:p>
            <a:r>
              <a:rPr lang="ja-JP" altLang="en-US" sz="3600"/>
              <a:t>オンラインストアと</a:t>
            </a:r>
            <a:r>
              <a:rPr lang="en-US" altLang="ja-JP" sz="3600"/>
              <a:t>EC</a:t>
            </a:r>
            <a:r>
              <a:rPr lang="ja-JP" altLang="en-US" sz="3600"/>
              <a:t>戦略</a:t>
            </a:r>
            <a:endParaRPr kumimoji="1" lang="en-US" altLang="ja-JP" sz="3600"/>
          </a:p>
        </p:txBody>
      </p:sp>
      <p:sp>
        <p:nvSpPr>
          <p:cNvPr id="4" name="コンテンツ プレースホルダー 3">
            <a:extLst>
              <a:ext uri="{FF2B5EF4-FFF2-40B4-BE49-F238E27FC236}">
                <a16:creationId xmlns:a16="http://schemas.microsoft.com/office/drawing/2014/main" id="{6C4471A9-C44A-08A4-32FF-11B0C7EA6ADB}"/>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8719128" y="2922624"/>
            <a:ext cx="2811880" cy="3409950"/>
          </a:xfrm>
        </p:spPr>
        <p:txBody>
          <a:bodyPr>
            <a:normAutofit/>
          </a:bodyPr>
          <a:lstStyle/>
          <a:p>
            <a:pPr marL="0" indent="0">
              <a:spcBef>
                <a:spcPts val="2500"/>
              </a:spcBef>
              <a:buNone/>
            </a:pPr>
            <a:endParaRPr lang="ja-JP" altLang="en-US" sz="1400" b="1"/>
          </a:p>
          <a:p>
            <a:pPr marL="0" lvl="1" indent="0">
              <a:buNone/>
            </a:pPr>
            <a:r>
              <a:rPr lang="en-US" altLang="ja-JP" sz="1400"/>
              <a:t>EC</a:t>
            </a:r>
            <a:r>
              <a:rPr lang="ja-JP" altLang="en-US" sz="1400"/>
              <a:t>サイトの設計は、オンラインストアの成功に不可欠な要素です。シンプルなナビゲーション、視覚的に魅力的なデザイン、そして使いやすさに焦点を当てた良質なユーザーエクスペリエンスを提供することが重要です。</a:t>
            </a:r>
            <a:endParaRPr kumimoji="1" lang="ja-JP" altLang="en-US" sz="1400"/>
          </a:p>
        </p:txBody>
      </p:sp>
    </p:spTree>
    <p:extLst>
      <p:ext uri="{BB962C8B-B14F-4D97-AF65-F5344CB8AC3E}">
        <p14:creationId xmlns:p14="http://schemas.microsoft.com/office/powerpoint/2010/main" val="20711743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空の女性ブティック">
            <a:extLst>
              <a:ext uri="{FF2B5EF4-FFF2-40B4-BE49-F238E27FC236}">
                <a16:creationId xmlns:a16="http://schemas.microsoft.com/office/drawing/2014/main" id="{E51BE6C8-DC29-4AAA-9AAB-7980421E3658}"/>
              </a:ext>
            </a:extLst>
          </p:cNvPr>
          <p:cNvPicPr>
            <a:picLocks noGrp="1" noChangeAspect="1"/>
          </p:cNvPicPr>
          <p:nvPr>
            <p:ph sz="half" idx="1"/>
          </p:nvPr>
        </p:nvPicPr>
        <p:blipFill>
          <a:blip r:embed="rId3"/>
          <a:srcRect l="4747" r="12870"/>
          <a:stretch/>
        </p:blipFill>
        <p:spPr>
          <a:xfrm>
            <a:off x="-1" y="914399"/>
            <a:ext cx="6657255"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665683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B442C4D0-54F7-7344-7E8A-CDE9002FFE2A}"/>
              </a:ext>
            </a:extLst>
          </p:cNvPr>
          <p:cNvSpPr>
            <a:spLocks noGrp="1"/>
          </p:cNvSpPr>
          <p:nvPr>
            <p:ph type="title"/>
          </p:nvPr>
        </p:nvSpPr>
        <p:spPr>
          <a:xfrm>
            <a:off x="7269904" y="914400"/>
            <a:ext cx="4261104" cy="1097280"/>
          </a:xfrm>
        </p:spPr>
        <p:txBody>
          <a:bodyPr vert="horz" lIns="91440" tIns="45720" rIns="91440" bIns="45720" rtlCol="0" anchor="t">
            <a:normAutofit/>
          </a:bodyPr>
          <a:lstStyle/>
          <a:p>
            <a:pPr>
              <a:lnSpc>
                <a:spcPct val="90000"/>
              </a:lnSpc>
            </a:pPr>
            <a:r>
              <a:rPr lang="ja-JP" altLang="en-US" sz="3600"/>
              <a:t>直営店とポップアップストア</a:t>
            </a:r>
            <a:endParaRPr kumimoji="1" lang="en-US" altLang="ja-JP" sz="3600"/>
          </a:p>
        </p:txBody>
      </p:sp>
      <p:sp>
        <p:nvSpPr>
          <p:cNvPr id="4" name="コンテンツ プレースホルダー 3">
            <a:extLst>
              <a:ext uri="{FF2B5EF4-FFF2-40B4-BE49-F238E27FC236}">
                <a16:creationId xmlns:a16="http://schemas.microsoft.com/office/drawing/2014/main" id="{EFA64D4A-27B4-1779-7661-9194BDED914E}"/>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269905" y="2176036"/>
            <a:ext cx="4261104" cy="4121887"/>
          </a:xfrm>
        </p:spPr>
        <p:txBody>
          <a:bodyPr>
            <a:normAutofit/>
          </a:bodyPr>
          <a:lstStyle/>
          <a:p>
            <a:pPr marL="0" indent="0">
              <a:spcBef>
                <a:spcPts val="2500"/>
              </a:spcBef>
              <a:buNone/>
            </a:pPr>
            <a:r>
              <a:rPr lang="ja-JP" altLang="en-US" sz="1400" b="1"/>
              <a:t>直営店の設置</a:t>
            </a:r>
          </a:p>
          <a:p>
            <a:pPr marL="0" lvl="1" indent="0">
              <a:buNone/>
            </a:pPr>
            <a:r>
              <a:rPr lang="ja-JP" altLang="en-US" sz="1400"/>
              <a:t>直営店の設置は、ファッションブランドにとって、ブランドイメージを構築し、製品の品質と信頼性を伝えるために重要な要素です。</a:t>
            </a:r>
          </a:p>
          <a:p>
            <a:pPr marL="0" indent="0">
              <a:spcBef>
                <a:spcPts val="2500"/>
              </a:spcBef>
              <a:buNone/>
            </a:pPr>
            <a:r>
              <a:rPr lang="ja-JP" altLang="en-US" sz="1400" b="1"/>
              <a:t>ポップアップストアの設置</a:t>
            </a:r>
          </a:p>
          <a:p>
            <a:pPr marL="0" lvl="1" indent="0">
              <a:buNone/>
            </a:pPr>
            <a:r>
              <a:rPr lang="ja-JP" altLang="en-US" sz="1400"/>
              <a:t>ポップアップストアの設置は、新しいファッションブランドを宣伝するために非常に役立ちます。一時的で限定的な設置は、消費者に独占感と新鮮味を与え、ブランドの注目度を高めます。</a:t>
            </a:r>
            <a:endParaRPr kumimoji="1" lang="ja-JP" altLang="en-US" sz="1400"/>
          </a:p>
        </p:txBody>
      </p:sp>
    </p:spTree>
    <p:extLst>
      <p:ext uri="{BB962C8B-B14F-4D97-AF65-F5344CB8AC3E}">
        <p14:creationId xmlns:p14="http://schemas.microsoft.com/office/powerpoint/2010/main" val="30604605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デパートの抽象的なぼやけた背景">
            <a:extLst>
              <a:ext uri="{FF2B5EF4-FFF2-40B4-BE49-F238E27FC236}">
                <a16:creationId xmlns:a16="http://schemas.microsoft.com/office/drawing/2014/main" id="{CE4144D3-0EBC-4925-BAB3-7B76F44D4AEE}"/>
              </a:ext>
            </a:extLst>
          </p:cNvPr>
          <p:cNvPicPr>
            <a:picLocks noGrp="1" noChangeAspect="1"/>
          </p:cNvPicPr>
          <p:nvPr>
            <p:ph sz="half" idx="1"/>
          </p:nvPr>
        </p:nvPicPr>
        <p:blipFill>
          <a:blip r:embed="rId3"/>
          <a:srcRect l="17618" r="27315" b="2"/>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2FD4802B-CCB7-2A83-2244-37C23DADD09C}"/>
              </a:ext>
            </a:extLst>
          </p:cNvPr>
          <p:cNvSpPr>
            <a:spLocks noGrp="1"/>
          </p:cNvSpPr>
          <p:nvPr>
            <p:ph type="title"/>
          </p:nvPr>
        </p:nvSpPr>
        <p:spPr>
          <a:xfrm>
            <a:off x="5029200" y="914400"/>
            <a:ext cx="6501810" cy="1097280"/>
          </a:xfrm>
        </p:spPr>
        <p:txBody>
          <a:bodyPr vert="horz" lIns="91440" tIns="45720" rIns="91440" bIns="45720" rtlCol="0" anchor="t">
            <a:normAutofit/>
          </a:bodyPr>
          <a:lstStyle/>
          <a:p>
            <a:pPr>
              <a:lnSpc>
                <a:spcPct val="90000"/>
              </a:lnSpc>
            </a:pPr>
            <a:r>
              <a:rPr lang="ja-JP" altLang="en-US" sz="3400"/>
              <a:t>パートナーシップと小売チェーン</a:t>
            </a:r>
            <a:endParaRPr kumimoji="1" lang="en-US" altLang="ja-JP" sz="3400"/>
          </a:p>
        </p:txBody>
      </p:sp>
      <p:sp>
        <p:nvSpPr>
          <p:cNvPr id="4" name="コンテンツ プレースホルダー 3">
            <a:extLst>
              <a:ext uri="{FF2B5EF4-FFF2-40B4-BE49-F238E27FC236}">
                <a16:creationId xmlns:a16="http://schemas.microsoft.com/office/drawing/2014/main" id="{03B77667-BC45-3D8A-02A1-F53BC7453C01}"/>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lnSpc>
                <a:spcPct val="110000"/>
              </a:lnSpc>
              <a:spcBef>
                <a:spcPts val="2500"/>
              </a:spcBef>
              <a:buNone/>
            </a:pPr>
            <a:r>
              <a:rPr lang="ja-JP" altLang="en-US" sz="1400" b="1"/>
              <a:t>小売業者との提携</a:t>
            </a:r>
          </a:p>
          <a:p>
            <a:pPr marL="0" lvl="1" indent="0">
              <a:lnSpc>
                <a:spcPct val="110000"/>
              </a:lnSpc>
              <a:buNone/>
            </a:pPr>
            <a:r>
              <a:rPr lang="ja-JP" altLang="en-US" sz="1400"/>
              <a:t>小売業者との提携により、新しいファッションブランドは消費者により多くの場所でアクセス可能になります。提携は、新しいブランドの製品の可用性を高め、販売チャネルを拡大することを可能にします。</a:t>
            </a:r>
          </a:p>
          <a:p>
            <a:pPr marL="0" indent="0">
              <a:lnSpc>
                <a:spcPct val="110000"/>
              </a:lnSpc>
              <a:spcBef>
                <a:spcPts val="2500"/>
              </a:spcBef>
              <a:buNone/>
            </a:pPr>
            <a:r>
              <a:rPr lang="ja-JP" altLang="en-US" sz="1400" b="1"/>
              <a:t>販売チャネルの拡大</a:t>
            </a:r>
          </a:p>
          <a:p>
            <a:pPr marL="0" lvl="1" indent="0">
              <a:lnSpc>
                <a:spcPct val="110000"/>
              </a:lnSpc>
              <a:buNone/>
            </a:pPr>
            <a:r>
              <a:rPr lang="ja-JP" altLang="en-US" sz="1400"/>
              <a:t>販売チャネルの拡大は、新しいブランドを消費者により多くの場所で提供することを可能にします。小売チェーンの拡大により、新しいブランドはより多くの地域で知られるようになり、消費者にとってより容易にアクセス可能になります。</a:t>
            </a:r>
          </a:p>
          <a:p>
            <a:pPr marL="0" indent="0">
              <a:lnSpc>
                <a:spcPct val="110000"/>
              </a:lnSpc>
              <a:spcBef>
                <a:spcPts val="2500"/>
              </a:spcBef>
              <a:buNone/>
            </a:pPr>
            <a:r>
              <a:rPr lang="ja-JP" altLang="en-US" sz="1400" b="1"/>
              <a:t>流通戦略の変更</a:t>
            </a:r>
          </a:p>
          <a:p>
            <a:pPr marL="0" lvl="1" indent="0">
              <a:lnSpc>
                <a:spcPct val="110000"/>
              </a:lnSpc>
              <a:buNone/>
            </a:pPr>
            <a:r>
              <a:rPr lang="ja-JP" altLang="en-US" sz="1400"/>
              <a:t>流通戦略の変更は、新しいブランドがより多くの消費者にアクセスできるようにするための重要な手段です。適切な戦略の変更により、新しいブランドをより多くの小売業者に提供することができます。</a:t>
            </a:r>
            <a:endParaRPr kumimoji="1" lang="ja-JP" altLang="en-US" sz="1400"/>
          </a:p>
        </p:txBody>
      </p:sp>
    </p:spTree>
    <p:extLst>
      <p:ext uri="{BB962C8B-B14F-4D97-AF65-F5344CB8AC3E}">
        <p14:creationId xmlns:p14="http://schemas.microsoft.com/office/powerpoint/2010/main" val="26803027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ビーズバッグにヴィンテージのフェミニンジュエリーコレクション。下のリンクをクリックして、私の骨董品や収集可能な画像をもっとご覧ください。">
            <a:extLst>
              <a:ext uri="{FF2B5EF4-FFF2-40B4-BE49-F238E27FC236}">
                <a16:creationId xmlns:a16="http://schemas.microsoft.com/office/drawing/2014/main" id="{848D63CD-E995-4AD7-A3A3-BE769DB15956}"/>
              </a:ext>
            </a:extLst>
          </p:cNvPr>
          <p:cNvPicPr>
            <a:picLocks noGrp="1" noChangeAspect="1"/>
          </p:cNvPicPr>
          <p:nvPr>
            <p:ph sz="half" idx="1"/>
          </p:nvPr>
        </p:nvPicPr>
        <p:blipFill>
          <a:blip r:embed="rId3"/>
          <a:srcRect r="7048" b="1"/>
          <a:stretch/>
        </p:blipFill>
        <p:spPr>
          <a:xfrm>
            <a:off x="-1" y="914399"/>
            <a:ext cx="6657255"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665683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635DC80D-E485-1DEF-D0AF-C33CBD771593}"/>
              </a:ext>
            </a:extLst>
          </p:cNvPr>
          <p:cNvSpPr>
            <a:spLocks noGrp="1"/>
          </p:cNvSpPr>
          <p:nvPr>
            <p:ph type="title"/>
          </p:nvPr>
        </p:nvSpPr>
        <p:spPr>
          <a:xfrm>
            <a:off x="7269904" y="914400"/>
            <a:ext cx="4261104" cy="1097280"/>
          </a:xfrm>
        </p:spPr>
        <p:txBody>
          <a:bodyPr vert="horz" lIns="91440" tIns="45720" rIns="91440" bIns="45720" rtlCol="0" anchor="t">
            <a:normAutofit/>
          </a:bodyPr>
          <a:lstStyle/>
          <a:p>
            <a:r>
              <a:rPr lang="ja-JP" altLang="en-US" sz="3600"/>
              <a:t>トピック概要</a:t>
            </a:r>
            <a:endParaRPr kumimoji="1" lang="en-US" altLang="ja-JP" sz="3600"/>
          </a:p>
        </p:txBody>
      </p:sp>
      <p:sp>
        <p:nvSpPr>
          <p:cNvPr id="4" name="コンテンツ プレースホルダー 3">
            <a:extLst>
              <a:ext uri="{FF2B5EF4-FFF2-40B4-BE49-F238E27FC236}">
                <a16:creationId xmlns:a16="http://schemas.microsoft.com/office/drawing/2014/main" id="{174278C8-8789-32F2-3C49-953FB3EDA59A}"/>
              </a:ext>
            </a:extLst>
          </p:cNvPr>
          <p:cNvSpPr>
            <a:spLocks noGrp="1"/>
          </p:cNvSpPr>
          <p:nvPr>
            <p:ph sz="half" idx="2"/>
          </p:nvPr>
        </p:nvSpPr>
        <p:spPr>
          <a:xfrm>
            <a:off x="7269905" y="2176036"/>
            <a:ext cx="4261104" cy="4121887"/>
          </a:xfrm>
        </p:spPr>
        <p:txBody>
          <a:bodyPr vert="horz" lIns="91440" tIns="45720" rIns="91440" bIns="45720" rtlCol="0">
            <a:normAutofit/>
          </a:bodyPr>
          <a:lstStyle/>
          <a:p>
            <a:r>
              <a:rPr lang="ja-JP" altLang="en-US"/>
              <a:t>市場調査とターゲット分析</a:t>
            </a:r>
          </a:p>
          <a:p>
            <a:r>
              <a:rPr lang="ja-JP" altLang="en-US"/>
              <a:t>ブランドコンセプトと価値提案</a:t>
            </a:r>
          </a:p>
          <a:p>
            <a:r>
              <a:rPr lang="ja-JP" altLang="en-US"/>
              <a:t>デザインと製品開発戦略</a:t>
            </a:r>
          </a:p>
          <a:p>
            <a:r>
              <a:rPr lang="ja-JP" altLang="en-US"/>
              <a:t>マーケティングとプロモーション戦略</a:t>
            </a:r>
          </a:p>
          <a:p>
            <a:r>
              <a:rPr lang="ja-JP" altLang="en-US"/>
              <a:t>販売チャネルと流通戦略</a:t>
            </a:r>
            <a:endParaRPr kumimoji="1" lang="en-US" altLang="ja-JP"/>
          </a:p>
        </p:txBody>
      </p:sp>
    </p:spTree>
    <p:extLst>
      <p:ext uri="{BB962C8B-B14F-4D97-AF65-F5344CB8AC3E}">
        <p14:creationId xmlns:p14="http://schemas.microsoft.com/office/powerpoint/2010/main" val="23751557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46B9231A-B34B-4A29-A6AC-532E1EE815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useBgFill="1">
        <p:nvSpPr>
          <p:cNvPr id="11" name="Rectangle 10">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p:nvSpPr>
          <p:cNvPr id="2" name="タイトル 1">
            <a:extLst>
              <a:ext uri="{FF2B5EF4-FFF2-40B4-BE49-F238E27FC236}">
                <a16:creationId xmlns:a16="http://schemas.microsoft.com/office/drawing/2014/main" id="{8C0B81AD-F56E-7972-D20F-E96A32432EFF}"/>
              </a:ext>
            </a:extLst>
          </p:cNvPr>
          <p:cNvSpPr>
            <a:spLocks noGrp="1"/>
          </p:cNvSpPr>
          <p:nvPr>
            <p:ph type="title"/>
          </p:nvPr>
        </p:nvSpPr>
        <p:spPr>
          <a:xfrm>
            <a:off x="559219" y="1115844"/>
            <a:ext cx="7680960" cy="4631911"/>
          </a:xfrm>
        </p:spPr>
        <p:txBody>
          <a:bodyPr vert="horz" lIns="91440" tIns="45720" rIns="91440" bIns="45720" rtlCol="0" anchor="b">
            <a:normAutofit/>
          </a:bodyPr>
          <a:lstStyle/>
          <a:p>
            <a:r>
              <a:rPr lang="ja-JP" altLang="en-US" sz="6500"/>
              <a:t>市場調査とターゲット分析</a:t>
            </a:r>
            <a:endParaRPr kumimoji="1" lang="en-US" altLang="ja-JP" sz="6500"/>
          </a:p>
        </p:txBody>
      </p:sp>
      <p:cxnSp>
        <p:nvCxnSpPr>
          <p:cNvPr id="13" name="Straight Connector 12">
            <a:extLst>
              <a:ext uri="{FF2B5EF4-FFF2-40B4-BE49-F238E27FC236}">
                <a16:creationId xmlns:a16="http://schemas.microsoft.com/office/drawing/2014/main" id="{53C0BBAA-A5EC-5D5D-32E6-9F7EA604848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3131" y="6268313"/>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8367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店内の洋服ラックの前にいる女性">
            <a:extLst>
              <a:ext uri="{FF2B5EF4-FFF2-40B4-BE49-F238E27FC236}">
                <a16:creationId xmlns:a16="http://schemas.microsoft.com/office/drawing/2014/main" id="{E64A28D2-E909-44AA-B3C8-DDED50868598}"/>
              </a:ext>
            </a:extLst>
          </p:cNvPr>
          <p:cNvPicPr>
            <a:picLocks noGrp="1" noChangeAspect="1"/>
          </p:cNvPicPr>
          <p:nvPr>
            <p:ph sz="half" idx="1"/>
          </p:nvPr>
        </p:nvPicPr>
        <p:blipFill>
          <a:blip r:embed="rId3"/>
          <a:srcRect l="27591" r="17343" b="2"/>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D9F38FB2-70B2-F70E-67B5-DB0C5873BAFB}"/>
              </a:ext>
            </a:extLst>
          </p:cNvPr>
          <p:cNvSpPr>
            <a:spLocks noGrp="1"/>
          </p:cNvSpPr>
          <p:nvPr>
            <p:ph type="title"/>
          </p:nvPr>
        </p:nvSpPr>
        <p:spPr>
          <a:xfrm>
            <a:off x="5029200" y="914400"/>
            <a:ext cx="6501810" cy="1097280"/>
          </a:xfrm>
        </p:spPr>
        <p:txBody>
          <a:bodyPr vert="horz" lIns="91440" tIns="45720" rIns="91440" bIns="45720" rtlCol="0" anchor="t">
            <a:normAutofit/>
          </a:bodyPr>
          <a:lstStyle/>
          <a:p>
            <a:r>
              <a:rPr lang="ja-JP" altLang="en-US"/>
              <a:t>市場の現状とトレンド分析</a:t>
            </a:r>
            <a:endParaRPr kumimoji="1" lang="en-US" altLang="ja-JP"/>
          </a:p>
        </p:txBody>
      </p:sp>
      <p:sp>
        <p:nvSpPr>
          <p:cNvPr id="4" name="コンテンツ プレースホルダー 3">
            <a:extLst>
              <a:ext uri="{FF2B5EF4-FFF2-40B4-BE49-F238E27FC236}">
                <a16:creationId xmlns:a16="http://schemas.microsoft.com/office/drawing/2014/main" id="{6B3F6106-C6E8-59F3-F6D4-B09558E7E9A6}"/>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ja-JP" altLang="en-US" sz="1400" b="1"/>
              <a:t>市場ニーズとトレンド</a:t>
            </a:r>
          </a:p>
          <a:p>
            <a:pPr marL="0" lvl="1" indent="0">
              <a:buNone/>
            </a:pPr>
            <a:r>
              <a:rPr lang="ja-JP" altLang="en-US" sz="1400"/>
              <a:t>市場の現状とトレンド分析により、新しいファッションブランドが成功するために必要な市場ニーズやトレンドを理解できます。</a:t>
            </a:r>
          </a:p>
          <a:p>
            <a:pPr marL="0" indent="0">
              <a:spcBef>
                <a:spcPts val="2500"/>
              </a:spcBef>
              <a:buNone/>
            </a:pPr>
            <a:r>
              <a:rPr lang="ja-JP" altLang="en-US" sz="1400" b="1"/>
              <a:t>競合他社の分析</a:t>
            </a:r>
          </a:p>
          <a:p>
            <a:pPr marL="0" lvl="1" indent="0">
              <a:buNone/>
            </a:pPr>
            <a:r>
              <a:rPr lang="ja-JP" altLang="en-US" sz="1400"/>
              <a:t>競合他社の分析を通じて、市場内での競争優位点を把握し、自社のビジネス戦略に反映することができます。</a:t>
            </a:r>
          </a:p>
          <a:p>
            <a:pPr marL="0" indent="0">
              <a:spcBef>
                <a:spcPts val="2500"/>
              </a:spcBef>
              <a:buNone/>
            </a:pPr>
            <a:r>
              <a:rPr lang="ja-JP" altLang="en-US" sz="1400" b="1"/>
              <a:t>ファッション業界のトレンド</a:t>
            </a:r>
          </a:p>
          <a:p>
            <a:pPr marL="0" lvl="1" indent="0">
              <a:buNone/>
            </a:pPr>
            <a:r>
              <a:rPr lang="ja-JP" altLang="en-US" sz="1400"/>
              <a:t>ファッション業界の最新トレンドを把握し、自社のファッション製品に反映させることにより、市場での競争力を高めることができます。</a:t>
            </a:r>
            <a:endParaRPr kumimoji="1" lang="ja-JP" altLang="en-US" sz="1400"/>
          </a:p>
        </p:txBody>
      </p:sp>
    </p:spTree>
    <p:extLst>
      <p:ext uri="{BB962C8B-B14F-4D97-AF65-F5344CB8AC3E}">
        <p14:creationId xmlns:p14="http://schemas.microsoft.com/office/powerpoint/2010/main" val="7263783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手を挙げる女性のオールドスクールスタイルのイラスト">
            <a:extLst>
              <a:ext uri="{FF2B5EF4-FFF2-40B4-BE49-F238E27FC236}">
                <a16:creationId xmlns:a16="http://schemas.microsoft.com/office/drawing/2014/main" id="{240D3D5F-D67E-477F-BAE9-0FF608B58048}"/>
              </a:ext>
            </a:extLst>
          </p:cNvPr>
          <p:cNvPicPr>
            <a:picLocks noGrp="1" noChangeAspect="1"/>
          </p:cNvPicPr>
          <p:nvPr>
            <p:ph sz="half" idx="1"/>
          </p:nvPr>
        </p:nvPicPr>
        <p:blipFill>
          <a:blip r:embed="rId3"/>
          <a:srcRect t="1547" b="27725"/>
          <a:stretch/>
        </p:blipFill>
        <p:spPr>
          <a:xfrm>
            <a:off x="20" y="535709"/>
            <a:ext cx="8229580" cy="5820640"/>
          </a:xfrm>
          <a:prstGeom prst="rect">
            <a:avLst/>
          </a:prstGeom>
        </p:spPr>
      </p:pic>
      <p:cxnSp>
        <p:nvCxnSpPr>
          <p:cNvPr id="14" name="Straight Connector 13">
            <a:extLst>
              <a:ext uri="{FF2B5EF4-FFF2-40B4-BE49-F238E27FC236}">
                <a16:creationId xmlns:a16="http://schemas.microsoft.com/office/drawing/2014/main" id="{02C7985C-B0C3-CC50-E86A-B5EBA40E01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 y="6359240"/>
            <a:ext cx="822960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E95E381E-FA09-28D3-EB03-F88E79E3C5ED}"/>
              </a:ext>
            </a:extLst>
          </p:cNvPr>
          <p:cNvSpPr>
            <a:spLocks noGrp="1"/>
          </p:cNvSpPr>
          <p:nvPr>
            <p:ph type="title"/>
          </p:nvPr>
        </p:nvSpPr>
        <p:spPr>
          <a:xfrm>
            <a:off x="8719126" y="979051"/>
            <a:ext cx="2811879" cy="1807048"/>
          </a:xfrm>
        </p:spPr>
        <p:txBody>
          <a:bodyPr vert="horz" lIns="91440" tIns="45720" rIns="91440" bIns="45720" rtlCol="0" anchor="b">
            <a:normAutofit/>
          </a:bodyPr>
          <a:lstStyle/>
          <a:p>
            <a:r>
              <a:rPr lang="ja-JP" altLang="en-US" sz="3600"/>
              <a:t>ターゲット顧客のプロフィール</a:t>
            </a:r>
            <a:endParaRPr kumimoji="1" lang="en-US" altLang="ja-JP" sz="3600"/>
          </a:p>
        </p:txBody>
      </p:sp>
      <p:sp>
        <p:nvSpPr>
          <p:cNvPr id="4" name="コンテンツ プレースホルダー 3">
            <a:extLst>
              <a:ext uri="{FF2B5EF4-FFF2-40B4-BE49-F238E27FC236}">
                <a16:creationId xmlns:a16="http://schemas.microsoft.com/office/drawing/2014/main" id="{5B91E603-3EE5-F3B5-E69F-3D927AB18275}"/>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8719128" y="2922624"/>
            <a:ext cx="2811880" cy="3409950"/>
          </a:xfrm>
        </p:spPr>
        <p:txBody>
          <a:bodyPr>
            <a:normAutofit/>
          </a:bodyPr>
          <a:lstStyle/>
          <a:p>
            <a:pPr marL="0" indent="0">
              <a:spcBef>
                <a:spcPts val="2500"/>
              </a:spcBef>
              <a:buNone/>
            </a:pPr>
            <a:endParaRPr lang="ja-JP" altLang="en-US" sz="1400" b="1"/>
          </a:p>
          <a:p>
            <a:pPr marL="0" lvl="1" indent="0">
              <a:buNone/>
            </a:pPr>
            <a:r>
              <a:rPr lang="ja-JP" altLang="en-US" sz="1400"/>
              <a:t>ターゲット顧客は</a:t>
            </a:r>
            <a:r>
              <a:rPr lang="en-US" altLang="ja-JP" sz="1400"/>
              <a:t>20</a:t>
            </a:r>
            <a:r>
              <a:rPr lang="ja-JP" altLang="en-US" sz="1400"/>
              <a:t>代の女性で、社交的で活発なライフスタイルを送ることが多い。彼女たちは、ファッションに対する興味を持ち、トレンドや流行に敏感であるため、常に新しいスタイルやアクセサリーに興味を持っています。</a:t>
            </a:r>
            <a:endParaRPr kumimoji="1" lang="ja-JP" altLang="en-US" sz="1400"/>
          </a:p>
        </p:txBody>
      </p:sp>
    </p:spTree>
    <p:extLst>
      <p:ext uri="{BB962C8B-B14F-4D97-AF65-F5344CB8AC3E}">
        <p14:creationId xmlns:p14="http://schemas.microsoft.com/office/powerpoint/2010/main" val="170255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ファッションフィギュアのスケッチ。">
            <a:extLst>
              <a:ext uri="{FF2B5EF4-FFF2-40B4-BE49-F238E27FC236}">
                <a16:creationId xmlns:a16="http://schemas.microsoft.com/office/drawing/2014/main" id="{A01F58B1-8D2C-4712-807B-8A70280D5F18}"/>
              </a:ext>
            </a:extLst>
          </p:cNvPr>
          <p:cNvPicPr>
            <a:picLocks noGrp="1" noChangeAspect="1"/>
          </p:cNvPicPr>
          <p:nvPr>
            <p:ph sz="half" idx="1"/>
          </p:nvPr>
        </p:nvPicPr>
        <p:blipFill>
          <a:blip r:embed="rId3"/>
          <a:srcRect b="10471"/>
          <a:stretch/>
        </p:blipFill>
        <p:spPr>
          <a:xfrm>
            <a:off x="20" y="535709"/>
            <a:ext cx="8229580" cy="5820640"/>
          </a:xfrm>
          <a:prstGeom prst="rect">
            <a:avLst/>
          </a:prstGeom>
        </p:spPr>
      </p:pic>
      <p:cxnSp>
        <p:nvCxnSpPr>
          <p:cNvPr id="14" name="Straight Connector 13">
            <a:extLst>
              <a:ext uri="{FF2B5EF4-FFF2-40B4-BE49-F238E27FC236}">
                <a16:creationId xmlns:a16="http://schemas.microsoft.com/office/drawing/2014/main" id="{02C7985C-B0C3-CC50-E86A-B5EBA40E01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 y="6359240"/>
            <a:ext cx="822960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74E66A81-7801-DCFA-3EBE-8FAC18F18600}"/>
              </a:ext>
            </a:extLst>
          </p:cNvPr>
          <p:cNvSpPr>
            <a:spLocks noGrp="1"/>
          </p:cNvSpPr>
          <p:nvPr>
            <p:ph type="title"/>
          </p:nvPr>
        </p:nvSpPr>
        <p:spPr>
          <a:xfrm>
            <a:off x="8719126" y="979051"/>
            <a:ext cx="2811879" cy="1807048"/>
          </a:xfrm>
        </p:spPr>
        <p:txBody>
          <a:bodyPr vert="horz" lIns="91440" tIns="45720" rIns="91440" bIns="45720" rtlCol="0" anchor="b">
            <a:normAutofit/>
          </a:bodyPr>
          <a:lstStyle/>
          <a:p>
            <a:r>
              <a:rPr lang="ja-JP" altLang="en-US" sz="3600"/>
              <a:t>競合分析と差別化ポイント</a:t>
            </a:r>
            <a:endParaRPr kumimoji="1" lang="en-US" altLang="ja-JP" sz="3600"/>
          </a:p>
        </p:txBody>
      </p:sp>
      <p:sp>
        <p:nvSpPr>
          <p:cNvPr id="4" name="コンテンツ プレースホルダー 3">
            <a:extLst>
              <a:ext uri="{FF2B5EF4-FFF2-40B4-BE49-F238E27FC236}">
                <a16:creationId xmlns:a16="http://schemas.microsoft.com/office/drawing/2014/main" id="{39D35D69-37BA-1C9C-8FCD-08C3FF8AFB39}"/>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8719128" y="2922624"/>
            <a:ext cx="2811880" cy="3409950"/>
          </a:xfrm>
        </p:spPr>
        <p:txBody>
          <a:bodyPr>
            <a:normAutofit/>
          </a:bodyPr>
          <a:lstStyle/>
          <a:p>
            <a:pPr marL="0" indent="0">
              <a:spcBef>
                <a:spcPts val="2500"/>
              </a:spcBef>
              <a:buNone/>
            </a:pPr>
            <a:endParaRPr lang="ja-JP" altLang="en-US" sz="1400" b="1"/>
          </a:p>
          <a:p>
            <a:pPr marL="0" lvl="1" indent="0">
              <a:buNone/>
            </a:pPr>
            <a:r>
              <a:rPr lang="ja-JP" altLang="en-US" sz="1400"/>
              <a:t>競合分析は、新しいファッションブランドが市場で成功するための重要な要素の</a:t>
            </a:r>
            <a:r>
              <a:rPr lang="en-US" altLang="ja-JP" sz="1400"/>
              <a:t>1</a:t>
            </a:r>
            <a:r>
              <a:rPr lang="ja-JP" altLang="en-US" sz="1400"/>
              <a:t>つです。競合他社の詳細な分析を行い、自社のブランドが他社とどのように異なるかを示す差別化ポイントを探ります。</a:t>
            </a:r>
            <a:endParaRPr kumimoji="1" lang="ja-JP" altLang="en-US" sz="1400"/>
          </a:p>
        </p:txBody>
      </p:sp>
    </p:spTree>
    <p:extLst>
      <p:ext uri="{BB962C8B-B14F-4D97-AF65-F5344CB8AC3E}">
        <p14:creationId xmlns:p14="http://schemas.microsoft.com/office/powerpoint/2010/main" val="33152350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46B9231A-B34B-4A29-A6AC-532E1EE815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useBgFill="1">
        <p:nvSpPr>
          <p:cNvPr id="11" name="Rectangle 10">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p:nvSpPr>
          <p:cNvPr id="2" name="タイトル 1">
            <a:extLst>
              <a:ext uri="{FF2B5EF4-FFF2-40B4-BE49-F238E27FC236}">
                <a16:creationId xmlns:a16="http://schemas.microsoft.com/office/drawing/2014/main" id="{77E6AFE3-59D9-CAB6-B257-0F63C70AEAAD}"/>
              </a:ext>
            </a:extLst>
          </p:cNvPr>
          <p:cNvSpPr>
            <a:spLocks noGrp="1"/>
          </p:cNvSpPr>
          <p:nvPr>
            <p:ph type="title"/>
          </p:nvPr>
        </p:nvSpPr>
        <p:spPr>
          <a:xfrm>
            <a:off x="559219" y="1115844"/>
            <a:ext cx="7680960" cy="4631911"/>
          </a:xfrm>
        </p:spPr>
        <p:txBody>
          <a:bodyPr vert="horz" lIns="91440" tIns="45720" rIns="91440" bIns="45720" rtlCol="0" anchor="b">
            <a:normAutofit/>
          </a:bodyPr>
          <a:lstStyle/>
          <a:p>
            <a:r>
              <a:rPr lang="ja-JP" altLang="en-US" sz="6500"/>
              <a:t>ブランドコンセプトと価値提案</a:t>
            </a:r>
            <a:endParaRPr kumimoji="1" lang="en-US" altLang="ja-JP" sz="6500"/>
          </a:p>
        </p:txBody>
      </p:sp>
      <p:cxnSp>
        <p:nvCxnSpPr>
          <p:cNvPr id="13" name="Straight Connector 12">
            <a:extLst>
              <a:ext uri="{FF2B5EF4-FFF2-40B4-BE49-F238E27FC236}">
                <a16:creationId xmlns:a16="http://schemas.microsoft.com/office/drawing/2014/main" id="{53C0BBAA-A5EC-5D5D-32E6-9F7EA604848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3131" y="6268313"/>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71365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ビンテージコンパス">
            <a:extLst>
              <a:ext uri="{FF2B5EF4-FFF2-40B4-BE49-F238E27FC236}">
                <a16:creationId xmlns:a16="http://schemas.microsoft.com/office/drawing/2014/main" id="{91707D4B-9665-4C2B-8E2D-685C77521FA6}"/>
              </a:ext>
            </a:extLst>
          </p:cNvPr>
          <p:cNvPicPr>
            <a:picLocks noGrp="1" noChangeAspect="1"/>
          </p:cNvPicPr>
          <p:nvPr>
            <p:ph sz="half" idx="1"/>
          </p:nvPr>
        </p:nvPicPr>
        <p:blipFill>
          <a:blip r:embed="rId3"/>
          <a:srcRect l="22945" r="-1" b="-1"/>
          <a:stretch/>
        </p:blipFill>
        <p:spPr>
          <a:xfrm>
            <a:off x="20" y="535709"/>
            <a:ext cx="8229580" cy="5820640"/>
          </a:xfrm>
          <a:prstGeom prst="rect">
            <a:avLst/>
          </a:prstGeom>
        </p:spPr>
      </p:pic>
      <p:cxnSp>
        <p:nvCxnSpPr>
          <p:cNvPr id="14" name="Straight Connector 13">
            <a:extLst>
              <a:ext uri="{FF2B5EF4-FFF2-40B4-BE49-F238E27FC236}">
                <a16:creationId xmlns:a16="http://schemas.microsoft.com/office/drawing/2014/main" id="{02C7985C-B0C3-CC50-E86A-B5EBA40E01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 y="6359240"/>
            <a:ext cx="8229600"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13DD96C8-BE65-5E92-96D0-85B8B56645F8}"/>
              </a:ext>
            </a:extLst>
          </p:cNvPr>
          <p:cNvSpPr>
            <a:spLocks noGrp="1"/>
          </p:cNvSpPr>
          <p:nvPr>
            <p:ph type="title"/>
          </p:nvPr>
        </p:nvSpPr>
        <p:spPr>
          <a:xfrm>
            <a:off x="8719126" y="979051"/>
            <a:ext cx="2811879" cy="1807048"/>
          </a:xfrm>
        </p:spPr>
        <p:txBody>
          <a:bodyPr vert="horz" lIns="91440" tIns="45720" rIns="91440" bIns="45720" rtlCol="0" anchor="b">
            <a:normAutofit/>
          </a:bodyPr>
          <a:lstStyle/>
          <a:p>
            <a:r>
              <a:rPr lang="ja-JP" altLang="en-US" sz="3600"/>
              <a:t>ブランドミッションとビジョン</a:t>
            </a:r>
            <a:endParaRPr kumimoji="1" lang="en-US" altLang="ja-JP" sz="3600"/>
          </a:p>
        </p:txBody>
      </p:sp>
      <p:sp>
        <p:nvSpPr>
          <p:cNvPr id="4" name="コンテンツ プレースホルダー 3">
            <a:extLst>
              <a:ext uri="{FF2B5EF4-FFF2-40B4-BE49-F238E27FC236}">
                <a16:creationId xmlns:a16="http://schemas.microsoft.com/office/drawing/2014/main" id="{A68B6E8C-0C24-7F8C-5925-04C05E7EAB2D}"/>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8719128" y="2922624"/>
            <a:ext cx="2811880" cy="3409950"/>
          </a:xfrm>
        </p:spPr>
        <p:txBody>
          <a:bodyPr>
            <a:normAutofit/>
          </a:bodyPr>
          <a:lstStyle/>
          <a:p>
            <a:pPr marL="0" indent="0">
              <a:spcBef>
                <a:spcPts val="2500"/>
              </a:spcBef>
              <a:buNone/>
            </a:pPr>
            <a:endParaRPr lang="ja-JP" altLang="en-US" sz="1400" b="1"/>
          </a:p>
          <a:p>
            <a:pPr marL="0" lvl="1" indent="0">
              <a:buNone/>
            </a:pPr>
            <a:r>
              <a:rPr lang="ja-JP" altLang="en-US" sz="1400"/>
              <a:t>ブランドミッションとビジョンは、新しいファッションブランドの方向性を明確にし、ブランドが望む市場や消費者に対する姿勢と信念を示します。</a:t>
            </a:r>
            <a:endParaRPr kumimoji="1" lang="ja-JP" altLang="en-US" sz="1400"/>
          </a:p>
        </p:txBody>
      </p:sp>
    </p:spTree>
    <p:extLst>
      <p:ext uri="{BB962C8B-B14F-4D97-AF65-F5344CB8AC3E}">
        <p14:creationId xmlns:p14="http://schemas.microsoft.com/office/powerpoint/2010/main" val="39654973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DashVTI">
  <a:themeElements>
    <a:clrScheme name="Custom 6">
      <a:dk1>
        <a:sysClr val="windowText" lastClr="000000"/>
      </a:dk1>
      <a:lt1>
        <a:sysClr val="window" lastClr="FFFFFF"/>
      </a:lt1>
      <a:dk2>
        <a:srgbClr val="0D1C3B"/>
      </a:dk2>
      <a:lt2>
        <a:srgbClr val="F5F2F9"/>
      </a:lt2>
      <a:accent1>
        <a:srgbClr val="1973EB"/>
      </a:accent1>
      <a:accent2>
        <a:srgbClr val="25C8A2"/>
      </a:accent2>
      <a:accent3>
        <a:srgbClr val="BF8ED1"/>
      </a:accent3>
      <a:accent4>
        <a:srgbClr val="FE733C"/>
      </a:accent4>
      <a:accent5>
        <a:srgbClr val="FE5A5A"/>
      </a:accent5>
      <a:accent6>
        <a:srgbClr val="1AC16E"/>
      </a:accent6>
      <a:hlink>
        <a:srgbClr val="1AC16E"/>
      </a:hlink>
      <a:folHlink>
        <a:srgbClr val="00B0F0"/>
      </a:folHlink>
    </a:clrScheme>
    <a:fontScheme name="grandview display">
      <a:majorFont>
        <a:latin typeface="Grandview Display"/>
        <a:ea typeface=""/>
        <a:cs typeface=""/>
      </a:majorFont>
      <a:minorFont>
        <a:latin typeface="Grandview Displ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shVTI" id="{0A75137F-CDEB-4E94-A788-9D255EBE1B91}" vid="{DE9A6A09-5855-45A3-8E99-4290ED24057C}"/>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36C4B37630B9542965220F36A46AE74" ma:contentTypeVersion="10" ma:contentTypeDescription="Create a new document." ma:contentTypeScope="" ma:versionID="57fcc121cc57f59bd9962bb694c06e3e">
  <xsd:schema xmlns:xsd="http://www.w3.org/2001/XMLSchema" xmlns:xs="http://www.w3.org/2001/XMLSchema" xmlns:p="http://schemas.microsoft.com/office/2006/metadata/properties" xmlns:ns3="0f09925a-8ccd-4359-9463-ce098f3486ab" targetNamespace="http://schemas.microsoft.com/office/2006/metadata/properties" ma:root="true" ma:fieldsID="8bb806753a2af9ede11b000b6f0b85ac" ns3:_="">
    <xsd:import namespace="0f09925a-8ccd-4359-9463-ce098f3486ab"/>
    <xsd:element name="properties">
      <xsd:complexType>
        <xsd:sequence>
          <xsd:element name="documentManagement">
            <xsd:complexType>
              <xsd:all>
                <xsd:element ref="ns3:MediaServiceDateTaken" minOccurs="0"/>
                <xsd:element ref="ns3:MediaServiceMetadata" minOccurs="0"/>
                <xsd:element ref="ns3:MediaServiceFastMetadata" minOccurs="0"/>
                <xsd:element ref="ns3:MediaServiceSearchProperties" minOccurs="0"/>
                <xsd:element ref="ns3:MediaServiceObjectDetectorVersions" minOccurs="0"/>
                <xsd:element ref="ns3:_activity" minOccurs="0"/>
                <xsd:element ref="ns3:MediaServiceSystemTags" minOccurs="0"/>
                <xsd:element ref="ns3:MediaServiceGenerationTime" minOccurs="0"/>
                <xsd:element ref="ns3:MediaServiceEventHashCode"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f09925a-8ccd-4359-9463-ce098f3486ab" elementFormDefault="qualified">
    <xsd:import namespace="http://schemas.microsoft.com/office/2006/documentManagement/types"/>
    <xsd:import namespace="http://schemas.microsoft.com/office/infopath/2007/PartnerControls"/>
    <xsd:element name="MediaServiceDateTaken" ma:index="8" nillable="true" ma:displayName="MediaServiceDateTaken" ma:hidden="true" ma:indexed="true" ma:internalName="MediaServiceDateTaken" ma:readOnly="true">
      <xsd:simpleType>
        <xsd:restriction base="dms:Text"/>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_activity" ma:index="13" nillable="true" ma:displayName="_activity" ma:hidden="true" ma:internalName="_activity">
      <xsd:simpleType>
        <xsd:restriction base="dms:Note"/>
      </xsd:simpleType>
    </xsd:element>
    <xsd:element name="MediaServiceSystemTags" ma:index="14" nillable="true" ma:displayName="MediaServiceSystemTags" ma:hidden="true" ma:internalName="MediaServiceSystemTags" ma:readOnly="true">
      <xsd:simpleType>
        <xsd:restriction base="dms:Note"/>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0f09925a-8ccd-4359-9463-ce098f3486ab" xsi:nil="true"/>
  </documentManagement>
</p:properties>
</file>

<file path=customXml/itemProps1.xml><?xml version="1.0" encoding="utf-8"?>
<ds:datastoreItem xmlns:ds="http://schemas.openxmlformats.org/officeDocument/2006/customXml" ds:itemID="{F8BFB284-B66A-4341-B4E0-EA5BE712C64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f09925a-8ccd-4359-9463-ce098f3486a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D85097E-936E-4F27-AADD-B0E325B0C7D2}">
  <ds:schemaRefs>
    <ds:schemaRef ds:uri="http://schemas.microsoft.com/sharepoint/v3/contenttype/forms"/>
  </ds:schemaRefs>
</ds:datastoreItem>
</file>

<file path=customXml/itemProps3.xml><?xml version="1.0" encoding="utf-8"?>
<ds:datastoreItem xmlns:ds="http://schemas.openxmlformats.org/officeDocument/2006/customXml" ds:itemID="{8A3AA29E-B614-4440-942F-11CA57FE1985}">
  <ds:schemaRefs>
    <ds:schemaRef ds:uri="http://purl.org/dc/terms/"/>
    <ds:schemaRef ds:uri="http://schemas.microsoft.com/office/2006/metadata/properties"/>
    <ds:schemaRef ds:uri="http://www.w3.org/XML/1998/namespace"/>
    <ds:schemaRef ds:uri="http://purl.org/dc/elements/1.1/"/>
    <ds:schemaRef ds:uri="http://schemas.openxmlformats.org/package/2006/metadata/core-properties"/>
    <ds:schemaRef ds:uri="http://schemas.microsoft.com/office/2006/documentManagement/types"/>
    <ds:schemaRef ds:uri="http://schemas.microsoft.com/office/infopath/2007/PartnerControls"/>
    <ds:schemaRef ds:uri="0f09925a-8ccd-4359-9463-ce098f3486ab"/>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326</TotalTime>
  <Words>2774</Words>
  <PresentationFormat>ワイド画面</PresentationFormat>
  <Paragraphs>154</Paragraphs>
  <Slides>23</Slides>
  <Notes>23</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23</vt:i4>
      </vt:variant>
    </vt:vector>
  </HeadingPairs>
  <TitlesOfParts>
    <vt:vector size="27" baseType="lpstr">
      <vt:lpstr>游ゴシック</vt:lpstr>
      <vt:lpstr>Arial</vt:lpstr>
      <vt:lpstr>Grandview Display</vt:lpstr>
      <vt:lpstr>DashVTI</vt:lpstr>
      <vt:lpstr>20代女性をターゲットにしたファッションブランド立ち上げ計画</vt:lpstr>
      <vt:lpstr>1920年代から現代までのファッションの進化</vt:lpstr>
      <vt:lpstr>トピック概要</vt:lpstr>
      <vt:lpstr>市場調査とターゲット分析</vt:lpstr>
      <vt:lpstr>市場の現状とトレンド分析</vt:lpstr>
      <vt:lpstr>ターゲット顧客のプロフィール</vt:lpstr>
      <vt:lpstr>競合分析と差別化ポイント</vt:lpstr>
      <vt:lpstr>ブランドコンセプトと価値提案</vt:lpstr>
      <vt:lpstr>ブランドミッションとビジョン</vt:lpstr>
      <vt:lpstr>ブランドストーリーとメッセージ</vt:lpstr>
      <vt:lpstr>製品ラインと価格戦略</vt:lpstr>
      <vt:lpstr>デザインと製品開発戦略</vt:lpstr>
      <vt:lpstr>デザインチームとコラボレーション</vt:lpstr>
      <vt:lpstr>製品開発プロセスとタイムライン</vt:lpstr>
      <vt:lpstr>品質管理とサステナビリティ</vt:lpstr>
      <vt:lpstr>マーケティングとプロモーション戦略</vt:lpstr>
      <vt:lpstr>デジタルマーケティング計画</vt:lpstr>
      <vt:lpstr>ソーシャルメディア戦略</vt:lpstr>
      <vt:lpstr>イベントとキャンペーン</vt:lpstr>
      <vt:lpstr>販売チャネルと流通戦略</vt:lpstr>
      <vt:lpstr>オンラインストアとEC戦略</vt:lpstr>
      <vt:lpstr>直営店とポップアップストア</vt:lpstr>
      <vt:lpstr>パートナーシップと小売チェーン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2024-11-06T03:22:13Z</dcterms:created>
  <dcterms:modified xsi:type="dcterms:W3CDTF">2024-11-06T09:23:14Z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0x010100536C4B37630B9542965220F36A46AE74</vt:lpwstr>
  </property>
</Properties>
</file>