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5"/>
  </p:notesMasterIdLst>
  <p:sldIdLst>
    <p:sldId id="260" r:id="rId2"/>
    <p:sldId id="258" r:id="rId3"/>
    <p:sldId id="259" r:id="rId4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6" autoAdjust="0"/>
    <p:restoredTop sz="94660"/>
  </p:normalViewPr>
  <p:slideViewPr>
    <p:cSldViewPr snapToGrid="0">
      <p:cViewPr varScale="1">
        <p:scale>
          <a:sx n="70" d="100"/>
          <a:sy n="70" d="100"/>
        </p:scale>
        <p:origin x="525" y="3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10" Type="http://schemas.microsoft.com/office/2016/11/relationships/changesInfo" Target="changesInfos/changesInfo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ひろこ 大林" userId="a75e8ac417f16e37" providerId="LiveId" clId="{DC1C4766-D5ED-4224-9AE3-FD19A846501D}"/>
    <pc:docChg chg="undo custSel addSld modSld">
      <pc:chgData name="ひろこ 大林" userId="a75e8ac417f16e37" providerId="LiveId" clId="{DC1C4766-D5ED-4224-9AE3-FD19A846501D}" dt="2024-03-18T23:53:12.186" v="20" actId="14100"/>
      <pc:docMkLst>
        <pc:docMk/>
      </pc:docMkLst>
      <pc:sldChg chg="delSp mod">
        <pc:chgData name="ひろこ 大林" userId="a75e8ac417f16e37" providerId="LiveId" clId="{DC1C4766-D5ED-4224-9AE3-FD19A846501D}" dt="2024-03-14T08:54:09.852" v="0" actId="478"/>
        <pc:sldMkLst>
          <pc:docMk/>
          <pc:sldMk cId="2869291720" sldId="258"/>
        </pc:sldMkLst>
        <pc:graphicFrameChg chg="del">
          <ac:chgData name="ひろこ 大林" userId="a75e8ac417f16e37" providerId="LiveId" clId="{DC1C4766-D5ED-4224-9AE3-FD19A846501D}" dt="2024-03-14T08:54:09.852" v="0" actId="478"/>
          <ac:graphicFrameMkLst>
            <pc:docMk/>
            <pc:sldMk cId="2869291720" sldId="258"/>
            <ac:graphicFrameMk id="6" creationId="{974B9E69-7A25-754E-A895-6B2DFE6675CC}"/>
          </ac:graphicFrameMkLst>
        </pc:graphicFrameChg>
      </pc:sldChg>
      <pc:sldChg chg="modSp mod">
        <pc:chgData name="ひろこ 大林" userId="a75e8ac417f16e37" providerId="LiveId" clId="{DC1C4766-D5ED-4224-9AE3-FD19A846501D}" dt="2024-03-18T23:53:12.186" v="20" actId="14100"/>
        <pc:sldMkLst>
          <pc:docMk/>
          <pc:sldMk cId="623113428" sldId="259"/>
        </pc:sldMkLst>
        <pc:spChg chg="mod">
          <ac:chgData name="ひろこ 大林" userId="a75e8ac417f16e37" providerId="LiveId" clId="{DC1C4766-D5ED-4224-9AE3-FD19A846501D}" dt="2024-03-18T23:53:12.186" v="20" actId="14100"/>
          <ac:spMkLst>
            <pc:docMk/>
            <pc:sldMk cId="623113428" sldId="259"/>
            <ac:spMk id="4" creationId="{6B4F5F08-0FC1-6427-2223-880E9B6CA2DF}"/>
          </ac:spMkLst>
        </pc:spChg>
      </pc:sldChg>
      <pc:sldChg chg="addSp delSp modSp new mod modClrScheme chgLayout">
        <pc:chgData name="ひろこ 大林" userId="a75e8ac417f16e37" providerId="LiveId" clId="{DC1C4766-D5ED-4224-9AE3-FD19A846501D}" dt="2024-03-18T23:43:44.903" v="13" actId="20577"/>
        <pc:sldMkLst>
          <pc:docMk/>
          <pc:sldMk cId="131196978" sldId="260"/>
        </pc:sldMkLst>
        <pc:spChg chg="del mod ord">
          <ac:chgData name="ひろこ 大林" userId="a75e8ac417f16e37" providerId="LiveId" clId="{DC1C4766-D5ED-4224-9AE3-FD19A846501D}" dt="2024-03-18T23:42:34.564" v="2" actId="700"/>
          <ac:spMkLst>
            <pc:docMk/>
            <pc:sldMk cId="131196978" sldId="260"/>
            <ac:spMk id="2" creationId="{F274182B-E3CE-397B-2695-339B9761988E}"/>
          </ac:spMkLst>
        </pc:spChg>
        <pc:spChg chg="del mod ord">
          <ac:chgData name="ひろこ 大林" userId="a75e8ac417f16e37" providerId="LiveId" clId="{DC1C4766-D5ED-4224-9AE3-FD19A846501D}" dt="2024-03-18T23:42:34.564" v="2" actId="700"/>
          <ac:spMkLst>
            <pc:docMk/>
            <pc:sldMk cId="131196978" sldId="260"/>
            <ac:spMk id="3" creationId="{ECD4DC56-E692-41D2-7F0D-610398990A83}"/>
          </ac:spMkLst>
        </pc:spChg>
        <pc:spChg chg="add del mod ord">
          <ac:chgData name="ひろこ 大林" userId="a75e8ac417f16e37" providerId="LiveId" clId="{DC1C4766-D5ED-4224-9AE3-FD19A846501D}" dt="2024-03-18T23:42:37.223" v="3" actId="700"/>
          <ac:spMkLst>
            <pc:docMk/>
            <pc:sldMk cId="131196978" sldId="260"/>
            <ac:spMk id="4" creationId="{41570E0D-EA9A-3575-09E4-6804BAD1C27E}"/>
          </ac:spMkLst>
        </pc:spChg>
        <pc:spChg chg="add del mod ord">
          <ac:chgData name="ひろこ 大林" userId="a75e8ac417f16e37" providerId="LiveId" clId="{DC1C4766-D5ED-4224-9AE3-FD19A846501D}" dt="2024-03-18T23:42:37.223" v="3" actId="700"/>
          <ac:spMkLst>
            <pc:docMk/>
            <pc:sldMk cId="131196978" sldId="260"/>
            <ac:spMk id="5" creationId="{8CD98E28-ADED-F367-CBF4-7D698FA8E06A}"/>
          </ac:spMkLst>
        </pc:spChg>
        <pc:spChg chg="add mod ord">
          <ac:chgData name="ひろこ 大林" userId="a75e8ac417f16e37" providerId="LiveId" clId="{DC1C4766-D5ED-4224-9AE3-FD19A846501D}" dt="2024-03-18T23:42:51.813" v="6"/>
          <ac:spMkLst>
            <pc:docMk/>
            <pc:sldMk cId="131196978" sldId="260"/>
            <ac:spMk id="6" creationId="{D4B2BEDA-E690-444A-C2CE-D67E677CA191}"/>
          </ac:spMkLst>
        </pc:spChg>
        <pc:spChg chg="add mod">
          <ac:chgData name="ひろこ 大林" userId="a75e8ac417f16e37" providerId="LiveId" clId="{DC1C4766-D5ED-4224-9AE3-FD19A846501D}" dt="2024-03-18T23:43:44.903" v="13" actId="20577"/>
          <ac:spMkLst>
            <pc:docMk/>
            <pc:sldMk cId="131196978" sldId="260"/>
            <ac:spMk id="7" creationId="{76DFB306-6C4C-1C26-98CA-26B076C01AD1}"/>
          </ac:spMkLst>
        </pc:spChg>
      </pc:sldChg>
    </pc:docChg>
  </pc:docChgLst>
</pc:chgInfo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F7B7D90-86CD-4209-9BE6-B86F360632CB}" type="doc">
      <dgm:prSet loTypeId="urn:microsoft.com/office/officeart/2005/8/layout/cycle2" loCatId="cycle" qsTypeId="urn:microsoft.com/office/officeart/2005/8/quickstyle/simple5" qsCatId="simple" csTypeId="urn:microsoft.com/office/officeart/2005/8/colors/colorful5" csCatId="colorful" phldr="1"/>
      <dgm:spPr/>
      <dgm:t>
        <a:bodyPr/>
        <a:lstStyle/>
        <a:p>
          <a:endParaRPr kumimoji="1" lang="ja-JP" altLang="en-US"/>
        </a:p>
      </dgm:t>
    </dgm:pt>
    <dgm:pt modelId="{0A9F64A5-2400-41A8-AC44-6C331954C6E2}">
      <dgm:prSet phldrT="[テキスト]"/>
      <dgm:spPr/>
      <dgm:t>
        <a:bodyPr/>
        <a:lstStyle/>
        <a:p>
          <a:r>
            <a:rPr kumimoji="1" lang="en-US" altLang="ja-JP" dirty="0"/>
            <a:t>Plan</a:t>
          </a:r>
          <a:endParaRPr kumimoji="1" lang="ja-JP" altLang="en-US" dirty="0"/>
        </a:p>
      </dgm:t>
    </dgm:pt>
    <dgm:pt modelId="{8943CA2E-FB27-43F0-98AA-9A1E19052436}" type="parTrans" cxnId="{68E4DE31-B2B4-4A7A-926B-3CB113CFDFCF}">
      <dgm:prSet/>
      <dgm:spPr/>
      <dgm:t>
        <a:bodyPr/>
        <a:lstStyle/>
        <a:p>
          <a:endParaRPr kumimoji="1" lang="ja-JP" altLang="en-US"/>
        </a:p>
      </dgm:t>
    </dgm:pt>
    <dgm:pt modelId="{55FF8329-207E-4A92-B7B3-90DC1A2CBAD2}" type="sibTrans" cxnId="{68E4DE31-B2B4-4A7A-926B-3CB113CFDFCF}">
      <dgm:prSet/>
      <dgm:spPr/>
      <dgm:t>
        <a:bodyPr/>
        <a:lstStyle/>
        <a:p>
          <a:endParaRPr kumimoji="1" lang="ja-JP" altLang="en-US"/>
        </a:p>
      </dgm:t>
    </dgm:pt>
    <dgm:pt modelId="{FEED0471-0B31-44C8-A94E-5F2958D11AB4}">
      <dgm:prSet phldrT="[テキスト]" custT="1"/>
      <dgm:spPr/>
      <dgm:t>
        <a:bodyPr/>
        <a:lstStyle/>
        <a:p>
          <a:r>
            <a:rPr kumimoji="1" lang="en-US" altLang="ja-JP" sz="6000" dirty="0"/>
            <a:t>Do</a:t>
          </a:r>
          <a:endParaRPr kumimoji="1" lang="ja-JP" altLang="en-US" sz="6000" dirty="0"/>
        </a:p>
      </dgm:t>
    </dgm:pt>
    <dgm:pt modelId="{65B34FCA-4414-4B69-8801-43543DEDFA0A}" type="parTrans" cxnId="{8A915083-B7F4-4700-AA39-88161FC4C5AD}">
      <dgm:prSet/>
      <dgm:spPr/>
      <dgm:t>
        <a:bodyPr/>
        <a:lstStyle/>
        <a:p>
          <a:endParaRPr kumimoji="1" lang="ja-JP" altLang="en-US"/>
        </a:p>
      </dgm:t>
    </dgm:pt>
    <dgm:pt modelId="{1840F9ED-970B-458B-A758-46EEFA59C096}" type="sibTrans" cxnId="{8A915083-B7F4-4700-AA39-88161FC4C5AD}">
      <dgm:prSet/>
      <dgm:spPr/>
      <dgm:t>
        <a:bodyPr/>
        <a:lstStyle/>
        <a:p>
          <a:endParaRPr kumimoji="1" lang="ja-JP" altLang="en-US"/>
        </a:p>
      </dgm:t>
    </dgm:pt>
    <dgm:pt modelId="{68642A35-753F-4D09-82E7-B67101DDC874}">
      <dgm:prSet phldrT="[テキスト]"/>
      <dgm:spPr/>
      <dgm:t>
        <a:bodyPr/>
        <a:lstStyle/>
        <a:p>
          <a:r>
            <a:rPr kumimoji="1" lang="en-US" altLang="ja-JP" dirty="0"/>
            <a:t>Check</a:t>
          </a:r>
          <a:endParaRPr kumimoji="1" lang="ja-JP" altLang="en-US" dirty="0"/>
        </a:p>
      </dgm:t>
    </dgm:pt>
    <dgm:pt modelId="{AF6C6962-E9CF-40D1-AA83-A11A6EB67CA0}" type="parTrans" cxnId="{653FD3BD-5322-430E-BAE6-C2EFF0356489}">
      <dgm:prSet/>
      <dgm:spPr/>
      <dgm:t>
        <a:bodyPr/>
        <a:lstStyle/>
        <a:p>
          <a:endParaRPr kumimoji="1" lang="ja-JP" altLang="en-US"/>
        </a:p>
      </dgm:t>
    </dgm:pt>
    <dgm:pt modelId="{F06B5A2E-371C-4501-BD8F-B131753F6F27}" type="sibTrans" cxnId="{653FD3BD-5322-430E-BAE6-C2EFF0356489}">
      <dgm:prSet/>
      <dgm:spPr/>
      <dgm:t>
        <a:bodyPr/>
        <a:lstStyle/>
        <a:p>
          <a:endParaRPr kumimoji="1" lang="ja-JP" altLang="en-US"/>
        </a:p>
      </dgm:t>
    </dgm:pt>
    <dgm:pt modelId="{573D02B3-E1E5-4964-9D8B-246CFB70A8B0}">
      <dgm:prSet phldrT="[テキスト]"/>
      <dgm:spPr/>
      <dgm:t>
        <a:bodyPr/>
        <a:lstStyle/>
        <a:p>
          <a:r>
            <a:rPr kumimoji="1" lang="en-US" altLang="ja-JP" dirty="0"/>
            <a:t>Action</a:t>
          </a:r>
          <a:endParaRPr kumimoji="1" lang="ja-JP" altLang="en-US" dirty="0"/>
        </a:p>
      </dgm:t>
    </dgm:pt>
    <dgm:pt modelId="{34FD1977-E8C3-4568-820E-87374B080A3A}" type="parTrans" cxnId="{E9BC74D4-1F3B-43E0-9C23-793E775DA40B}">
      <dgm:prSet/>
      <dgm:spPr/>
      <dgm:t>
        <a:bodyPr/>
        <a:lstStyle/>
        <a:p>
          <a:endParaRPr kumimoji="1" lang="ja-JP" altLang="en-US"/>
        </a:p>
      </dgm:t>
    </dgm:pt>
    <dgm:pt modelId="{1469EA5B-BA9D-4012-80DF-F3D68568D12E}" type="sibTrans" cxnId="{E9BC74D4-1F3B-43E0-9C23-793E775DA40B}">
      <dgm:prSet/>
      <dgm:spPr/>
      <dgm:t>
        <a:bodyPr/>
        <a:lstStyle/>
        <a:p>
          <a:endParaRPr kumimoji="1" lang="ja-JP" altLang="en-US"/>
        </a:p>
      </dgm:t>
    </dgm:pt>
    <dgm:pt modelId="{949EE02C-D181-4ED5-BF97-47A17F647366}" type="pres">
      <dgm:prSet presAssocID="{9F7B7D90-86CD-4209-9BE6-B86F360632CB}" presName="cycle" presStyleCnt="0">
        <dgm:presLayoutVars>
          <dgm:dir/>
          <dgm:resizeHandles val="exact"/>
        </dgm:presLayoutVars>
      </dgm:prSet>
      <dgm:spPr/>
    </dgm:pt>
    <dgm:pt modelId="{EBDAD391-4063-4539-9C2C-8784C7724D69}" type="pres">
      <dgm:prSet presAssocID="{0A9F64A5-2400-41A8-AC44-6C331954C6E2}" presName="node" presStyleLbl="node1" presStyleIdx="0" presStyleCnt="4">
        <dgm:presLayoutVars>
          <dgm:bulletEnabled val="1"/>
        </dgm:presLayoutVars>
      </dgm:prSet>
      <dgm:spPr/>
    </dgm:pt>
    <dgm:pt modelId="{AEA6FFA3-A3CD-4839-8CE3-2B428F1482CC}" type="pres">
      <dgm:prSet presAssocID="{55FF8329-207E-4A92-B7B3-90DC1A2CBAD2}" presName="sibTrans" presStyleLbl="sibTrans2D1" presStyleIdx="0" presStyleCnt="4"/>
      <dgm:spPr/>
    </dgm:pt>
    <dgm:pt modelId="{4BE110A4-62E2-4FF2-9174-B42ECABA91A7}" type="pres">
      <dgm:prSet presAssocID="{55FF8329-207E-4A92-B7B3-90DC1A2CBAD2}" presName="connectorText" presStyleLbl="sibTrans2D1" presStyleIdx="0" presStyleCnt="4"/>
      <dgm:spPr/>
    </dgm:pt>
    <dgm:pt modelId="{07A70B01-3916-4935-89B9-907DE38C76B3}" type="pres">
      <dgm:prSet presAssocID="{FEED0471-0B31-44C8-A94E-5F2958D11AB4}" presName="node" presStyleLbl="node1" presStyleIdx="1" presStyleCnt="4">
        <dgm:presLayoutVars>
          <dgm:bulletEnabled val="1"/>
        </dgm:presLayoutVars>
      </dgm:prSet>
      <dgm:spPr/>
    </dgm:pt>
    <dgm:pt modelId="{2D8D1772-B2FB-4010-9A12-1BB43D392141}" type="pres">
      <dgm:prSet presAssocID="{1840F9ED-970B-458B-A758-46EEFA59C096}" presName="sibTrans" presStyleLbl="sibTrans2D1" presStyleIdx="1" presStyleCnt="4"/>
      <dgm:spPr/>
    </dgm:pt>
    <dgm:pt modelId="{B416A425-8914-4A97-94C8-C319A6225FE4}" type="pres">
      <dgm:prSet presAssocID="{1840F9ED-970B-458B-A758-46EEFA59C096}" presName="connectorText" presStyleLbl="sibTrans2D1" presStyleIdx="1" presStyleCnt="4"/>
      <dgm:spPr/>
    </dgm:pt>
    <dgm:pt modelId="{32B7D08A-6205-4187-A331-D7B7310FFD11}" type="pres">
      <dgm:prSet presAssocID="{68642A35-753F-4D09-82E7-B67101DDC874}" presName="node" presStyleLbl="node1" presStyleIdx="2" presStyleCnt="4">
        <dgm:presLayoutVars>
          <dgm:bulletEnabled val="1"/>
        </dgm:presLayoutVars>
      </dgm:prSet>
      <dgm:spPr/>
    </dgm:pt>
    <dgm:pt modelId="{8FACE816-433B-43CA-A434-4A3D622F4CA1}" type="pres">
      <dgm:prSet presAssocID="{F06B5A2E-371C-4501-BD8F-B131753F6F27}" presName="sibTrans" presStyleLbl="sibTrans2D1" presStyleIdx="2" presStyleCnt="4"/>
      <dgm:spPr/>
    </dgm:pt>
    <dgm:pt modelId="{016EC6C6-E2BD-4993-A587-EFDBE3E450E5}" type="pres">
      <dgm:prSet presAssocID="{F06B5A2E-371C-4501-BD8F-B131753F6F27}" presName="connectorText" presStyleLbl="sibTrans2D1" presStyleIdx="2" presStyleCnt="4"/>
      <dgm:spPr/>
    </dgm:pt>
    <dgm:pt modelId="{ED83E321-3963-4CE7-9CBD-CC0AFF293E71}" type="pres">
      <dgm:prSet presAssocID="{573D02B3-E1E5-4964-9D8B-246CFB70A8B0}" presName="node" presStyleLbl="node1" presStyleIdx="3" presStyleCnt="4">
        <dgm:presLayoutVars>
          <dgm:bulletEnabled val="1"/>
        </dgm:presLayoutVars>
      </dgm:prSet>
      <dgm:spPr/>
    </dgm:pt>
    <dgm:pt modelId="{99A89EBC-FAF3-4B66-848E-B6A4068B9888}" type="pres">
      <dgm:prSet presAssocID="{1469EA5B-BA9D-4012-80DF-F3D68568D12E}" presName="sibTrans" presStyleLbl="sibTrans2D1" presStyleIdx="3" presStyleCnt="4"/>
      <dgm:spPr/>
    </dgm:pt>
    <dgm:pt modelId="{E1547247-DD28-4A79-B5E5-2EECD2763F08}" type="pres">
      <dgm:prSet presAssocID="{1469EA5B-BA9D-4012-80DF-F3D68568D12E}" presName="connectorText" presStyleLbl="sibTrans2D1" presStyleIdx="3" presStyleCnt="4"/>
      <dgm:spPr/>
    </dgm:pt>
  </dgm:ptLst>
  <dgm:cxnLst>
    <dgm:cxn modelId="{52CA1F0E-68C0-45A8-ADBF-61D7A6CCDFC9}" type="presOf" srcId="{68642A35-753F-4D09-82E7-B67101DDC874}" destId="{32B7D08A-6205-4187-A331-D7B7310FFD11}" srcOrd="0" destOrd="0" presId="urn:microsoft.com/office/officeart/2005/8/layout/cycle2"/>
    <dgm:cxn modelId="{50860211-E114-4D92-A541-AAB202F510B0}" type="presOf" srcId="{0A9F64A5-2400-41A8-AC44-6C331954C6E2}" destId="{EBDAD391-4063-4539-9C2C-8784C7724D69}" srcOrd="0" destOrd="0" presId="urn:microsoft.com/office/officeart/2005/8/layout/cycle2"/>
    <dgm:cxn modelId="{647EB21F-A398-4D81-B8AB-9038111BB16C}" type="presOf" srcId="{1469EA5B-BA9D-4012-80DF-F3D68568D12E}" destId="{E1547247-DD28-4A79-B5E5-2EECD2763F08}" srcOrd="1" destOrd="0" presId="urn:microsoft.com/office/officeart/2005/8/layout/cycle2"/>
    <dgm:cxn modelId="{68E4DE31-B2B4-4A7A-926B-3CB113CFDFCF}" srcId="{9F7B7D90-86CD-4209-9BE6-B86F360632CB}" destId="{0A9F64A5-2400-41A8-AC44-6C331954C6E2}" srcOrd="0" destOrd="0" parTransId="{8943CA2E-FB27-43F0-98AA-9A1E19052436}" sibTransId="{55FF8329-207E-4A92-B7B3-90DC1A2CBAD2}"/>
    <dgm:cxn modelId="{7310F034-C93D-408F-AF02-F6BBFA499483}" type="presOf" srcId="{1840F9ED-970B-458B-A758-46EEFA59C096}" destId="{2D8D1772-B2FB-4010-9A12-1BB43D392141}" srcOrd="0" destOrd="0" presId="urn:microsoft.com/office/officeart/2005/8/layout/cycle2"/>
    <dgm:cxn modelId="{A4DB3138-501B-43A1-A448-D9A9D213B18E}" type="presOf" srcId="{F06B5A2E-371C-4501-BD8F-B131753F6F27}" destId="{8FACE816-433B-43CA-A434-4A3D622F4CA1}" srcOrd="0" destOrd="0" presId="urn:microsoft.com/office/officeart/2005/8/layout/cycle2"/>
    <dgm:cxn modelId="{04AB1963-247D-4E47-8A77-C527927983D9}" type="presOf" srcId="{F06B5A2E-371C-4501-BD8F-B131753F6F27}" destId="{016EC6C6-E2BD-4993-A587-EFDBE3E450E5}" srcOrd="1" destOrd="0" presId="urn:microsoft.com/office/officeart/2005/8/layout/cycle2"/>
    <dgm:cxn modelId="{24C3354D-033F-4E60-B2B2-5F696E46C00D}" type="presOf" srcId="{FEED0471-0B31-44C8-A94E-5F2958D11AB4}" destId="{07A70B01-3916-4935-89B9-907DE38C76B3}" srcOrd="0" destOrd="0" presId="urn:microsoft.com/office/officeart/2005/8/layout/cycle2"/>
    <dgm:cxn modelId="{E3574E77-9CCD-460B-8489-16567C3A55FE}" type="presOf" srcId="{1840F9ED-970B-458B-A758-46EEFA59C096}" destId="{B416A425-8914-4A97-94C8-C319A6225FE4}" srcOrd="1" destOrd="0" presId="urn:microsoft.com/office/officeart/2005/8/layout/cycle2"/>
    <dgm:cxn modelId="{8A915083-B7F4-4700-AA39-88161FC4C5AD}" srcId="{9F7B7D90-86CD-4209-9BE6-B86F360632CB}" destId="{FEED0471-0B31-44C8-A94E-5F2958D11AB4}" srcOrd="1" destOrd="0" parTransId="{65B34FCA-4414-4B69-8801-43543DEDFA0A}" sibTransId="{1840F9ED-970B-458B-A758-46EEFA59C096}"/>
    <dgm:cxn modelId="{796C4086-775B-4B51-844D-2C7CA0397F57}" type="presOf" srcId="{1469EA5B-BA9D-4012-80DF-F3D68568D12E}" destId="{99A89EBC-FAF3-4B66-848E-B6A4068B9888}" srcOrd="0" destOrd="0" presId="urn:microsoft.com/office/officeart/2005/8/layout/cycle2"/>
    <dgm:cxn modelId="{2C9BF68F-21B0-437A-A427-3499632966FB}" type="presOf" srcId="{9F7B7D90-86CD-4209-9BE6-B86F360632CB}" destId="{949EE02C-D181-4ED5-BF97-47A17F647366}" srcOrd="0" destOrd="0" presId="urn:microsoft.com/office/officeart/2005/8/layout/cycle2"/>
    <dgm:cxn modelId="{F3DAB5A6-D454-4D80-B319-E628F4AF08BF}" type="presOf" srcId="{55FF8329-207E-4A92-B7B3-90DC1A2CBAD2}" destId="{4BE110A4-62E2-4FF2-9174-B42ECABA91A7}" srcOrd="1" destOrd="0" presId="urn:microsoft.com/office/officeart/2005/8/layout/cycle2"/>
    <dgm:cxn modelId="{2FDCB9B6-C5E7-46DC-929E-ADCB346E57B5}" type="presOf" srcId="{55FF8329-207E-4A92-B7B3-90DC1A2CBAD2}" destId="{AEA6FFA3-A3CD-4839-8CE3-2B428F1482CC}" srcOrd="0" destOrd="0" presId="urn:microsoft.com/office/officeart/2005/8/layout/cycle2"/>
    <dgm:cxn modelId="{653FD3BD-5322-430E-BAE6-C2EFF0356489}" srcId="{9F7B7D90-86CD-4209-9BE6-B86F360632CB}" destId="{68642A35-753F-4D09-82E7-B67101DDC874}" srcOrd="2" destOrd="0" parTransId="{AF6C6962-E9CF-40D1-AA83-A11A6EB67CA0}" sibTransId="{F06B5A2E-371C-4501-BD8F-B131753F6F27}"/>
    <dgm:cxn modelId="{E9BC74D4-1F3B-43E0-9C23-793E775DA40B}" srcId="{9F7B7D90-86CD-4209-9BE6-B86F360632CB}" destId="{573D02B3-E1E5-4964-9D8B-246CFB70A8B0}" srcOrd="3" destOrd="0" parTransId="{34FD1977-E8C3-4568-820E-87374B080A3A}" sibTransId="{1469EA5B-BA9D-4012-80DF-F3D68568D12E}"/>
    <dgm:cxn modelId="{13F253EF-7980-407A-8FB6-F9EF6ED641D6}" type="presOf" srcId="{573D02B3-E1E5-4964-9D8B-246CFB70A8B0}" destId="{ED83E321-3963-4CE7-9CBD-CC0AFF293E71}" srcOrd="0" destOrd="0" presId="urn:microsoft.com/office/officeart/2005/8/layout/cycle2"/>
    <dgm:cxn modelId="{78C23B20-3BFB-4D6F-AC30-603A123D8374}" type="presParOf" srcId="{949EE02C-D181-4ED5-BF97-47A17F647366}" destId="{EBDAD391-4063-4539-9C2C-8784C7724D69}" srcOrd="0" destOrd="0" presId="urn:microsoft.com/office/officeart/2005/8/layout/cycle2"/>
    <dgm:cxn modelId="{9C991B61-866D-4730-9276-8F484DAE1016}" type="presParOf" srcId="{949EE02C-D181-4ED5-BF97-47A17F647366}" destId="{AEA6FFA3-A3CD-4839-8CE3-2B428F1482CC}" srcOrd="1" destOrd="0" presId="urn:microsoft.com/office/officeart/2005/8/layout/cycle2"/>
    <dgm:cxn modelId="{E21B6AE8-9E19-465B-A18F-532F8FCAFCFE}" type="presParOf" srcId="{AEA6FFA3-A3CD-4839-8CE3-2B428F1482CC}" destId="{4BE110A4-62E2-4FF2-9174-B42ECABA91A7}" srcOrd="0" destOrd="0" presId="urn:microsoft.com/office/officeart/2005/8/layout/cycle2"/>
    <dgm:cxn modelId="{BC25D171-72F0-4642-A8FC-43FFE7001C89}" type="presParOf" srcId="{949EE02C-D181-4ED5-BF97-47A17F647366}" destId="{07A70B01-3916-4935-89B9-907DE38C76B3}" srcOrd="2" destOrd="0" presId="urn:microsoft.com/office/officeart/2005/8/layout/cycle2"/>
    <dgm:cxn modelId="{03761907-EE65-45A3-BE7A-33D40B4F28BE}" type="presParOf" srcId="{949EE02C-D181-4ED5-BF97-47A17F647366}" destId="{2D8D1772-B2FB-4010-9A12-1BB43D392141}" srcOrd="3" destOrd="0" presId="urn:microsoft.com/office/officeart/2005/8/layout/cycle2"/>
    <dgm:cxn modelId="{39DF454A-E9ED-43F5-A057-C087862C1ED3}" type="presParOf" srcId="{2D8D1772-B2FB-4010-9A12-1BB43D392141}" destId="{B416A425-8914-4A97-94C8-C319A6225FE4}" srcOrd="0" destOrd="0" presId="urn:microsoft.com/office/officeart/2005/8/layout/cycle2"/>
    <dgm:cxn modelId="{7912B312-B08D-4D84-BA44-1CF29C3D32C2}" type="presParOf" srcId="{949EE02C-D181-4ED5-BF97-47A17F647366}" destId="{32B7D08A-6205-4187-A331-D7B7310FFD11}" srcOrd="4" destOrd="0" presId="urn:microsoft.com/office/officeart/2005/8/layout/cycle2"/>
    <dgm:cxn modelId="{2E252BD0-4DE0-4AD0-8E02-D67EB31CB71E}" type="presParOf" srcId="{949EE02C-D181-4ED5-BF97-47A17F647366}" destId="{8FACE816-433B-43CA-A434-4A3D622F4CA1}" srcOrd="5" destOrd="0" presId="urn:microsoft.com/office/officeart/2005/8/layout/cycle2"/>
    <dgm:cxn modelId="{2305F85F-5555-4314-8990-4BD808BDA645}" type="presParOf" srcId="{8FACE816-433B-43CA-A434-4A3D622F4CA1}" destId="{016EC6C6-E2BD-4993-A587-EFDBE3E450E5}" srcOrd="0" destOrd="0" presId="urn:microsoft.com/office/officeart/2005/8/layout/cycle2"/>
    <dgm:cxn modelId="{C77111A2-F5B8-4B85-8869-A44A765E8EF6}" type="presParOf" srcId="{949EE02C-D181-4ED5-BF97-47A17F647366}" destId="{ED83E321-3963-4CE7-9CBD-CC0AFF293E71}" srcOrd="6" destOrd="0" presId="urn:microsoft.com/office/officeart/2005/8/layout/cycle2"/>
    <dgm:cxn modelId="{9289F4C9-4693-4153-AC0A-97F261FBBA2D}" type="presParOf" srcId="{949EE02C-D181-4ED5-BF97-47A17F647366}" destId="{99A89EBC-FAF3-4B66-848E-B6A4068B9888}" srcOrd="7" destOrd="0" presId="urn:microsoft.com/office/officeart/2005/8/layout/cycle2"/>
    <dgm:cxn modelId="{3B0D628E-CFF2-47BC-BF4A-FB0E8D8737A4}" type="presParOf" srcId="{99A89EBC-FAF3-4B66-848E-B6A4068B9888}" destId="{E1547247-DD28-4A79-B5E5-2EECD2763F08}" srcOrd="0" destOrd="0" presId="urn:microsoft.com/office/officeart/2005/8/layout/cycle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BDAD391-4063-4539-9C2C-8784C7724D69}">
      <dsp:nvSpPr>
        <dsp:cNvPr id="0" name=""/>
        <dsp:cNvSpPr/>
      </dsp:nvSpPr>
      <dsp:spPr>
        <a:xfrm>
          <a:off x="2782028" y="1255"/>
          <a:ext cx="1509306" cy="1509306"/>
        </a:xfrm>
        <a:prstGeom prst="ellipse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31750" tIns="31750" rIns="31750" bIns="3175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500" kern="1200" dirty="0"/>
            <a:t>Plan</a:t>
          </a:r>
          <a:endParaRPr kumimoji="1" lang="ja-JP" altLang="en-US" sz="2500" kern="1200" dirty="0"/>
        </a:p>
      </dsp:txBody>
      <dsp:txXfrm>
        <a:off x="3003061" y="222288"/>
        <a:ext cx="1067240" cy="1067240"/>
      </dsp:txXfrm>
    </dsp:sp>
    <dsp:sp modelId="{AEA6FFA3-A3CD-4839-8CE3-2B428F1482CC}">
      <dsp:nvSpPr>
        <dsp:cNvPr id="0" name=""/>
        <dsp:cNvSpPr/>
      </dsp:nvSpPr>
      <dsp:spPr>
        <a:xfrm rot="2700000">
          <a:off x="4129236" y="1294133"/>
          <a:ext cx="400729" cy="50939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kumimoji="1" lang="ja-JP" altLang="en-US" sz="2000" kern="1200"/>
        </a:p>
      </dsp:txBody>
      <dsp:txXfrm>
        <a:off x="4146842" y="1353507"/>
        <a:ext cx="280510" cy="305634"/>
      </dsp:txXfrm>
    </dsp:sp>
    <dsp:sp modelId="{07A70B01-3916-4935-89B9-907DE38C76B3}">
      <dsp:nvSpPr>
        <dsp:cNvPr id="0" name=""/>
        <dsp:cNvSpPr/>
      </dsp:nvSpPr>
      <dsp:spPr>
        <a:xfrm>
          <a:off x="4383907" y="1603134"/>
          <a:ext cx="1509306" cy="1509306"/>
        </a:xfrm>
        <a:prstGeom prst="ellipse">
          <a:avLst/>
        </a:prstGeom>
        <a:gradFill rotWithShape="0">
          <a:gsLst>
            <a:gs pos="0">
              <a:schemeClr val="accent5">
                <a:hueOff val="-2252848"/>
                <a:satOff val="-5806"/>
                <a:lumOff val="-3922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-2252848"/>
                <a:satOff val="-5806"/>
                <a:lumOff val="-3922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-2252848"/>
                <a:satOff val="-5806"/>
                <a:lumOff val="-3922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marL="0" lvl="0" indent="0" algn="ctr" defTabSz="2667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6000" kern="1200" dirty="0"/>
            <a:t>Do</a:t>
          </a:r>
          <a:endParaRPr kumimoji="1" lang="ja-JP" altLang="en-US" sz="6000" kern="1200" dirty="0"/>
        </a:p>
      </dsp:txBody>
      <dsp:txXfrm>
        <a:off x="4604940" y="1824167"/>
        <a:ext cx="1067240" cy="1067240"/>
      </dsp:txXfrm>
    </dsp:sp>
    <dsp:sp modelId="{2D8D1772-B2FB-4010-9A12-1BB43D392141}">
      <dsp:nvSpPr>
        <dsp:cNvPr id="0" name=""/>
        <dsp:cNvSpPr/>
      </dsp:nvSpPr>
      <dsp:spPr>
        <a:xfrm rot="8100000">
          <a:off x="4145276" y="2896012"/>
          <a:ext cx="400729" cy="50939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5">
                <a:hueOff val="-2252848"/>
                <a:satOff val="-5806"/>
                <a:lumOff val="-3922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-2252848"/>
                <a:satOff val="-5806"/>
                <a:lumOff val="-3922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-2252848"/>
                <a:satOff val="-5806"/>
                <a:lumOff val="-3922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kumimoji="1" lang="ja-JP" altLang="en-US" sz="2000" kern="1200"/>
        </a:p>
      </dsp:txBody>
      <dsp:txXfrm rot="10800000">
        <a:off x="4247889" y="2955386"/>
        <a:ext cx="280510" cy="305634"/>
      </dsp:txXfrm>
    </dsp:sp>
    <dsp:sp modelId="{32B7D08A-6205-4187-A331-D7B7310FFD11}">
      <dsp:nvSpPr>
        <dsp:cNvPr id="0" name=""/>
        <dsp:cNvSpPr/>
      </dsp:nvSpPr>
      <dsp:spPr>
        <a:xfrm>
          <a:off x="2782028" y="3205014"/>
          <a:ext cx="1509306" cy="1509306"/>
        </a:xfrm>
        <a:prstGeom prst="ellipse">
          <a:avLst/>
        </a:prstGeom>
        <a:gradFill rotWithShape="0">
          <a:gsLst>
            <a:gs pos="0">
              <a:schemeClr val="accent5">
                <a:hueOff val="-4505695"/>
                <a:satOff val="-11613"/>
                <a:lumOff val="-7843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-4505695"/>
                <a:satOff val="-11613"/>
                <a:lumOff val="-7843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-4505695"/>
                <a:satOff val="-11613"/>
                <a:lumOff val="-7843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31750" tIns="31750" rIns="31750" bIns="3175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500" kern="1200" dirty="0"/>
            <a:t>Check</a:t>
          </a:r>
          <a:endParaRPr kumimoji="1" lang="ja-JP" altLang="en-US" sz="2500" kern="1200" dirty="0"/>
        </a:p>
      </dsp:txBody>
      <dsp:txXfrm>
        <a:off x="3003061" y="3426047"/>
        <a:ext cx="1067240" cy="1067240"/>
      </dsp:txXfrm>
    </dsp:sp>
    <dsp:sp modelId="{8FACE816-433B-43CA-A434-4A3D622F4CA1}">
      <dsp:nvSpPr>
        <dsp:cNvPr id="0" name=""/>
        <dsp:cNvSpPr/>
      </dsp:nvSpPr>
      <dsp:spPr>
        <a:xfrm rot="13500000">
          <a:off x="2543396" y="2912051"/>
          <a:ext cx="400729" cy="50939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5">
                <a:hueOff val="-4505695"/>
                <a:satOff val="-11613"/>
                <a:lumOff val="-7843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-4505695"/>
                <a:satOff val="-11613"/>
                <a:lumOff val="-7843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-4505695"/>
                <a:satOff val="-11613"/>
                <a:lumOff val="-7843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kumimoji="1" lang="ja-JP" altLang="en-US" sz="2000" kern="1200"/>
        </a:p>
      </dsp:txBody>
      <dsp:txXfrm rot="10800000">
        <a:off x="2646009" y="3056433"/>
        <a:ext cx="280510" cy="305634"/>
      </dsp:txXfrm>
    </dsp:sp>
    <dsp:sp modelId="{ED83E321-3963-4CE7-9CBD-CC0AFF293E71}">
      <dsp:nvSpPr>
        <dsp:cNvPr id="0" name=""/>
        <dsp:cNvSpPr/>
      </dsp:nvSpPr>
      <dsp:spPr>
        <a:xfrm>
          <a:off x="1180148" y="1603134"/>
          <a:ext cx="1509306" cy="1509306"/>
        </a:xfrm>
        <a:prstGeom prst="ellipse">
          <a:avLst/>
        </a:prstGeom>
        <a:gradFill rotWithShape="0">
          <a:gsLst>
            <a:gs pos="0">
              <a:schemeClr val="accent5">
                <a:hueOff val="-6758543"/>
                <a:satOff val="-17419"/>
                <a:lumOff val="-11765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-6758543"/>
                <a:satOff val="-17419"/>
                <a:lumOff val="-11765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-6758543"/>
                <a:satOff val="-17419"/>
                <a:lumOff val="-11765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31750" tIns="31750" rIns="31750" bIns="3175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kumimoji="1" lang="en-US" altLang="ja-JP" sz="2500" kern="1200" dirty="0"/>
            <a:t>Action</a:t>
          </a:r>
          <a:endParaRPr kumimoji="1" lang="ja-JP" altLang="en-US" sz="2500" kern="1200" dirty="0"/>
        </a:p>
      </dsp:txBody>
      <dsp:txXfrm>
        <a:off x="1401181" y="1824167"/>
        <a:ext cx="1067240" cy="1067240"/>
      </dsp:txXfrm>
    </dsp:sp>
    <dsp:sp modelId="{99A89EBC-FAF3-4B66-848E-B6A4068B9888}">
      <dsp:nvSpPr>
        <dsp:cNvPr id="0" name=""/>
        <dsp:cNvSpPr/>
      </dsp:nvSpPr>
      <dsp:spPr>
        <a:xfrm rot="18900000">
          <a:off x="2527357" y="1310172"/>
          <a:ext cx="400729" cy="509390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5">
                <a:hueOff val="-6758543"/>
                <a:satOff val="-17419"/>
                <a:lumOff val="-11765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-6758543"/>
                <a:satOff val="-17419"/>
                <a:lumOff val="-11765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-6758543"/>
                <a:satOff val="-17419"/>
                <a:lumOff val="-11765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>
          <a:noFill/>
        </a:ln>
        <a:effectLst>
          <a:outerShdw blurRad="57150" dist="19050" dir="5400000" algn="ctr" rotWithShape="0">
            <a:srgbClr val="000000">
              <a:alpha val="63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kumimoji="1" lang="ja-JP" altLang="en-US" sz="2000" kern="1200"/>
        </a:p>
      </dsp:txBody>
      <dsp:txXfrm>
        <a:off x="2544963" y="1454554"/>
        <a:ext cx="280510" cy="305634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2">
  <dgm:title val=""/>
  <dgm:desc val=""/>
  <dgm:catLst>
    <dgm:cat type="cycle" pri="1000"/>
    <dgm:cat type="convert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ptType="sibTrans" refType="w" refFor="ch" refPtType="node" op="equ" fact="0.25"/>
      <dgm:constr type="sibSp" refType="w" refFor="ch" refPtType="node" fact="0.5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h" refType="w"/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9">
        <dgm:if name="Name10" axis="par ch" ptType="doc node" func="cnt" op="gt" val="1">
          <dgm:forEach name="sibTransForEach" axis="followSib" ptType="sibTrans" hideLastTrans="0" cnt="1">
            <dgm:layoutNode name="sibTrans">
              <dgm:choose name="Name11">
                <dgm:if name="Name12" axis="par ch" ptType="doc node" func="cnt" op="lt" val="3">
                  <dgm:alg type="conn">
                    <dgm:param type="begPts" val="radial"/>
                    <dgm:param type="endPts" val="radial"/>
                  </dgm:alg>
                </dgm:if>
                <dgm:else name="Name13">
                  <dgm:alg type="conn">
                    <dgm:param type="begPts" val="auto"/>
                    <dgm:param type="endPts" val="auto"/>
                  </dgm:alg>
                </dgm:else>
              </dgm:choose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1.35"/>
                <dgm:constr type="connDist"/>
                <dgm:constr type="w" for="ch" refType="connDist" fact="0.45"/>
                <dgm:constr type="h" for="ch" refType="h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self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forEach>
        </dgm:if>
        <dgm:else name="Name14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endParaRPr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fld id="{03DF5B7C-0093-4CD0-86DD-669CB963E45A}" type="datetimeFigureOut">
              <a:rPr lang="ja-JP" altLang="en-US" smtClean="0"/>
              <a:pPr/>
              <a:t>2024/3/19</a:t>
            </a:fld>
            <a:endParaRPr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  <a:p>
            <a:pPr lvl="3"/>
            <a:r>
              <a:rPr kumimoji="1" lang="ja-JP" altLang="en-US" dirty="0"/>
              <a:t>第 </a:t>
            </a:r>
            <a:r>
              <a:rPr kumimoji="1" lang="en-US" altLang="ja-JP" dirty="0"/>
              <a:t>4 </a:t>
            </a:r>
            <a:r>
              <a:rPr kumimoji="1" lang="ja-JP" altLang="en-US" dirty="0"/>
              <a:t>レベル</a:t>
            </a:r>
          </a:p>
          <a:p>
            <a:pPr lvl="4"/>
            <a:r>
              <a:rPr kumimoji="1" lang="ja-JP" altLang="en-US" dirty="0"/>
              <a:t>第 </a:t>
            </a:r>
            <a:r>
              <a:rPr kumimoji="1" lang="en-US" altLang="ja-JP" dirty="0"/>
              <a:t>5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endParaRPr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fld id="{5EC981E9-CD32-420C-AFD5-D3BDE1319EEF}" type="slidenum">
              <a:rPr lang="ja-JP" altLang="en-US" smtClean="0"/>
              <a:pPr/>
              <a:t>‹#›</a:t>
            </a:fld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82600358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メイリオ" panose="020B0604030504040204" pitchFamily="50" charset="-128"/>
        <a:ea typeface="メイリオ" panose="020B0604030504040204" pitchFamily="50" charset="-128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メイリオ" panose="020B0604030504040204" pitchFamily="50" charset="-128"/>
        <a:ea typeface="メイリオ" panose="020B0604030504040204" pitchFamily="50" charset="-128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メイリオ" panose="020B0604030504040204" pitchFamily="50" charset="-128"/>
        <a:ea typeface="メイリオ" panose="020B0604030504040204" pitchFamily="50" charset="-128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メイリオ" panose="020B0604030504040204" pitchFamily="50" charset="-128"/>
        <a:ea typeface="メイリオ" panose="020B0604030504040204" pitchFamily="50" charset="-128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メイリオ" panose="020B0604030504040204" pitchFamily="50" charset="-128"/>
        <a:ea typeface="メイリオ" panose="020B0604030504040204" pitchFamily="50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E2A7E1A-AD02-8132-C007-AD417CA0EC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BB571FFD-7BD6-85CD-72B6-DCD5BE753D9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0511F78-094F-DB1F-1137-114984D08E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1421C1-DC02-4923-8F4E-2AF2716660DD}" type="datetime1">
              <a:rPr kumimoji="1" lang="ja-JP" altLang="en-US" smtClean="0"/>
              <a:t>2024/3/19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1F0D2AF-8BB0-5FD0-FC28-0A49D6869D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6FEA7FC-F27E-0F1B-7739-3AE42D3AA6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682644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4126F40-275B-6857-A48A-347F4897D9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F49702EC-C705-A62F-3C14-5119F0C5DDA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21D0E22-F988-158D-12A1-43BD458F9A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E25D9D-4C8D-447A-832C-9BC37D140E61}" type="datetime1">
              <a:rPr kumimoji="1" lang="ja-JP" altLang="en-US" smtClean="0"/>
              <a:t>2024/3/19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C1E02E3-1309-B8F6-555C-F16C0EE4EE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B5361D1-FBFD-CBD6-7DF1-25675368A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E52BB-1C89-4881-91DC-B6BAC45038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230842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3BAC5923-5C2E-C741-81AC-BF588261319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278FE54B-6A24-D2A8-0B85-7CCEE497E87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DF5EE76-19A2-8D28-7D39-AEE42D141B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495A5-5568-45FF-9111-36A1A7ECCA78}" type="datetime1">
              <a:rPr kumimoji="1" lang="ja-JP" altLang="en-US" smtClean="0"/>
              <a:t>2024/3/19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D88297D-0E50-7742-15D0-E4D08BD3F1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8B10FE8-EC83-584E-0029-50CCA377F8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E52BB-1C89-4881-91DC-B6BAC45038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542895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CD0253A-F49C-DE15-4CAE-C96A5591DD3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15CE575-F115-45B2-9347-AE3520B03C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4407CE-BBC2-4024-A0DF-93CDB6ECBE2C}" type="datetime1">
              <a:rPr kumimoji="1" lang="ja-JP" altLang="en-US" smtClean="0"/>
              <a:t>2024/3/19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4FF2FFB-2210-08E5-4B31-2C8678F40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0CECD64-0003-57C4-3853-A07DD62F9A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8E6AE790-B954-DF49-0ECA-36CEF174716B}"/>
              </a:ext>
            </a:extLst>
          </p:cNvPr>
          <p:cNvCxnSpPr/>
          <p:nvPr userDrawn="1"/>
        </p:nvCxnSpPr>
        <p:spPr>
          <a:xfrm>
            <a:off x="-119270" y="881271"/>
            <a:ext cx="12430540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タイトル 1">
            <a:extLst>
              <a:ext uri="{FF2B5EF4-FFF2-40B4-BE49-F238E27FC236}">
                <a16:creationId xmlns:a16="http://schemas.microsoft.com/office/drawing/2014/main" id="{B17256DB-AEFC-CCF2-AB5F-B20B2E90C3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0635" y="198783"/>
            <a:ext cx="10515600" cy="682487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42330258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2642AA0-5898-55F1-92E4-4050CA54DE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382F903-1BD8-D48F-A4BE-A2A3E6EA003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7A1141E-BAB2-8CF2-BE14-BEF087C87E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18B3002-0648-4B46-AE38-CB619F94069E}" type="datetime1">
              <a:rPr kumimoji="1" lang="ja-JP" altLang="en-US" smtClean="0"/>
              <a:t>2024/3/19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AB8C1D5-D19B-13B8-5F5A-4CF3231D14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438ABA8-E27A-CAA6-59FD-AAB44DC4C5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19005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ADD0080-4D3A-663F-21C9-67D88545EF3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544762EF-F346-ACAF-BBBE-878DF74D464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6A2C0E8-EC9E-105F-5412-FCFCF22122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22F6C0-6AA9-4EF0-96B2-535ECED8EE49}" type="datetime1">
              <a:rPr kumimoji="1" lang="ja-JP" altLang="en-US" smtClean="0"/>
              <a:t>2024/3/19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2F9B6D1-52E1-7697-8A4F-5288BCB677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5017628-157E-3906-E28A-2C3353243F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9" name="直線コネクタ 8">
            <a:extLst>
              <a:ext uri="{FF2B5EF4-FFF2-40B4-BE49-F238E27FC236}">
                <a16:creationId xmlns:a16="http://schemas.microsoft.com/office/drawing/2014/main" id="{D23786B2-B194-4740-DBC0-DF72F4BD3C0A}"/>
              </a:ext>
            </a:extLst>
          </p:cNvPr>
          <p:cNvCxnSpPr/>
          <p:nvPr userDrawn="1"/>
        </p:nvCxnSpPr>
        <p:spPr>
          <a:xfrm>
            <a:off x="-119270" y="881271"/>
            <a:ext cx="12430540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タイトル 1">
            <a:extLst>
              <a:ext uri="{FF2B5EF4-FFF2-40B4-BE49-F238E27FC236}">
                <a16:creationId xmlns:a16="http://schemas.microsoft.com/office/drawing/2014/main" id="{B0D93E09-C3E4-F631-6399-519FADFB34C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0635" y="198783"/>
            <a:ext cx="10515600" cy="682487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7569353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431AF7E-8B21-C51B-DC9B-5F1A913BB55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AF5BAEB-3547-6724-97B4-0942A193420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4255C6D-AB01-9237-BE2E-FC82A29AEA0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68E488EC-4B97-7A67-AA3E-D5C445935C4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96164E60-9062-6FA7-4293-F5E56B5001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B22118-5CB8-4DAF-9934-B4FE9E02594E}" type="datetime1">
              <a:rPr kumimoji="1" lang="ja-JP" altLang="en-US" smtClean="0"/>
              <a:t>2024/3/19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664C3B96-896D-0008-ADF8-AD4F081E55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611DBEFB-08A1-6D75-8E74-9522EF260F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CBFC93F9-B52D-B4F3-700C-471D94EB5263}"/>
              </a:ext>
            </a:extLst>
          </p:cNvPr>
          <p:cNvCxnSpPr/>
          <p:nvPr userDrawn="1"/>
        </p:nvCxnSpPr>
        <p:spPr>
          <a:xfrm>
            <a:off x="-119270" y="881271"/>
            <a:ext cx="12430540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タイトル 1">
            <a:extLst>
              <a:ext uri="{FF2B5EF4-FFF2-40B4-BE49-F238E27FC236}">
                <a16:creationId xmlns:a16="http://schemas.microsoft.com/office/drawing/2014/main" id="{570B1ACA-987A-ABE5-F363-0680DDF12D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0635" y="198783"/>
            <a:ext cx="10515600" cy="682487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8126186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9D62C3A8-20C5-B2E8-521B-4CF0863E46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EDFAAF-4A3F-42AA-BF20-A4D2E249C739}" type="datetime1">
              <a:rPr kumimoji="1" lang="ja-JP" altLang="en-US" smtClean="0"/>
              <a:t>2024/3/19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D4E18625-F205-45C4-F3F3-AA54AA2AA4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D6966EB4-5998-8226-6C36-ACF3DA6BF8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6" name="タイトル 1">
            <a:extLst>
              <a:ext uri="{FF2B5EF4-FFF2-40B4-BE49-F238E27FC236}">
                <a16:creationId xmlns:a16="http://schemas.microsoft.com/office/drawing/2014/main" id="{2C245D5F-7A3F-089C-A0D2-8A03671444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0635" y="198783"/>
            <a:ext cx="10515600" cy="682487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693C06D8-6D16-63D6-FBBE-5ABDDAC01A19}"/>
              </a:ext>
            </a:extLst>
          </p:cNvPr>
          <p:cNvCxnSpPr/>
          <p:nvPr userDrawn="1"/>
        </p:nvCxnSpPr>
        <p:spPr>
          <a:xfrm>
            <a:off x="-119270" y="881271"/>
            <a:ext cx="12430540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862075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226CCE46-5C16-E49B-FF0C-9F0A0BE75E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C203A9-D8F0-4E31-A5BF-68ED2EAE5DE0}" type="datetime1">
              <a:rPr kumimoji="1" lang="ja-JP" altLang="en-US" smtClean="0"/>
              <a:t>2024/3/19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7E985674-CA33-1570-B975-FB48C086CA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C70AF893-B795-B349-29B4-A4E7AF23A5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16903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7318149-4688-650B-AE48-6663CEC782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1C94872-929C-B756-4F90-C668F848AA2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FFD1B63B-9E1D-9486-56AA-9B3C6FA2F9E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6E3C9F4-FBBC-57DF-F328-DCE7020584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1290A-8C08-4199-B438-FAF8DE0F74A3}" type="datetime1">
              <a:rPr kumimoji="1" lang="ja-JP" altLang="en-US" smtClean="0"/>
              <a:t>2024/3/19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A83ACB9-0B73-572F-721D-1E80248EC8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46C79CA-ECFC-9C23-4967-5650E2DA9F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E52BB-1C89-4881-91DC-B6BAC45038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0568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B319E25-5F29-FD54-7F02-4ACB66254E9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DF2DA25B-2814-8A1D-8DA5-0D89A11D8DD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85434F8-7F8A-070D-6D7D-FB36A7F1E18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31B92635-F0FE-C98E-0FB9-ABCCA69076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7A6F5C-108B-4749-B028-006F836A6A74}" type="datetime1">
              <a:rPr kumimoji="1" lang="ja-JP" altLang="en-US" smtClean="0"/>
              <a:t>2024/3/19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11B6339-949A-DB7A-924F-4D823121C3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F2CA857-B48F-2852-3A40-03E33B451F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E52BB-1C89-4881-91DC-B6BAC45038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934745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5A449D68-A02D-998C-5AE4-7048110F9C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F5D4EA7-AF95-8866-8D9D-D1A540C4341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D7B8877-4BFD-0D48-C988-8704EE37D37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DCAFD3-0EE5-4D67-82C5-97E5141BF651}" type="datetime1">
              <a:rPr kumimoji="1" lang="ja-JP" altLang="en-US" smtClean="0"/>
              <a:t>2024/3/19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3D346F4-FA08-EDCA-75A6-907C07CF61B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6E62BAC-4762-38EE-6E95-BF8232B1EC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08279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5">
            <a:extLst>
              <a:ext uri="{FF2B5EF4-FFF2-40B4-BE49-F238E27FC236}">
                <a16:creationId xmlns:a16="http://schemas.microsoft.com/office/drawing/2014/main" id="{D4B2BEDA-E690-444A-C2CE-D67E677CA1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クイックアクセスツールバーで時短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76DFB306-6C4C-1C26-98CA-26B076C01AD1}"/>
              </a:ext>
            </a:extLst>
          </p:cNvPr>
          <p:cNvSpPr txBox="1"/>
          <p:nvPr/>
        </p:nvSpPr>
        <p:spPr>
          <a:xfrm>
            <a:off x="9672000" y="540026"/>
            <a:ext cx="2520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/>
            <a:r>
              <a:rPr lang="ja-JP" altLang="en-US" dirty="0">
                <a:solidFill>
                  <a:schemeClr val="accent2"/>
                </a:solidFill>
              </a:rPr>
              <a:t>テキスト</a:t>
            </a:r>
            <a:r>
              <a:rPr lang="en-US" altLang="ja-JP" dirty="0">
                <a:solidFill>
                  <a:schemeClr val="accent2"/>
                </a:solidFill>
              </a:rPr>
              <a:t>P198</a:t>
            </a:r>
            <a:endParaRPr kumimoji="1" lang="en-US" altLang="ja-JP" dirty="0">
              <a:solidFill>
                <a:schemeClr val="accent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11969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>
            <a:extLst>
              <a:ext uri="{FF2B5EF4-FFF2-40B4-BE49-F238E27FC236}">
                <a16:creationId xmlns:a16="http://schemas.microsoft.com/office/drawing/2014/main" id="{A7C7F07D-D1A4-E0AF-8797-D5926279C5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SmartArt</a:t>
            </a:r>
            <a:r>
              <a:rPr lang="ja-JP" altLang="en-US" dirty="0"/>
              <a:t>を活用する</a:t>
            </a:r>
            <a:endParaRPr kumimoji="1" lang="ja-JP" altLang="en-US" dirty="0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B4F5F08-0FC1-6427-2223-880E9B6CA2DF}"/>
              </a:ext>
            </a:extLst>
          </p:cNvPr>
          <p:cNvSpPr txBox="1"/>
          <p:nvPr/>
        </p:nvSpPr>
        <p:spPr>
          <a:xfrm>
            <a:off x="9672000" y="540026"/>
            <a:ext cx="252000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/>
            <a:r>
              <a:rPr lang="ja-JP" altLang="en-US" dirty="0">
                <a:solidFill>
                  <a:schemeClr val="accent2"/>
                </a:solidFill>
              </a:rPr>
              <a:t>テキスト</a:t>
            </a:r>
            <a:r>
              <a:rPr lang="en-US" altLang="ja-JP" dirty="0">
                <a:solidFill>
                  <a:schemeClr val="accent2"/>
                </a:solidFill>
              </a:rPr>
              <a:t>P199-200</a:t>
            </a:r>
            <a:endParaRPr kumimoji="1" lang="en-US" altLang="ja-JP" dirty="0">
              <a:solidFill>
                <a:schemeClr val="accent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692917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>
            <a:extLst>
              <a:ext uri="{FF2B5EF4-FFF2-40B4-BE49-F238E27FC236}">
                <a16:creationId xmlns:a16="http://schemas.microsoft.com/office/drawing/2014/main" id="{A7C7F07D-D1A4-E0AF-8797-D5926279C5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SmartArt</a:t>
            </a:r>
            <a:r>
              <a:rPr lang="ja-JP" altLang="en-US" dirty="0"/>
              <a:t>を使うときの注意点</a:t>
            </a:r>
            <a:endParaRPr kumimoji="1" lang="ja-JP" altLang="en-US" dirty="0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6B4F5F08-0FC1-6427-2223-880E9B6CA2DF}"/>
              </a:ext>
            </a:extLst>
          </p:cNvPr>
          <p:cNvSpPr txBox="1"/>
          <p:nvPr/>
        </p:nvSpPr>
        <p:spPr>
          <a:xfrm>
            <a:off x="9478370" y="540026"/>
            <a:ext cx="2713630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/>
            <a:r>
              <a:rPr lang="ja-JP" altLang="en-US" dirty="0">
                <a:solidFill>
                  <a:schemeClr val="accent2"/>
                </a:solidFill>
              </a:rPr>
              <a:t>テキスト</a:t>
            </a:r>
            <a:r>
              <a:rPr lang="en-US" altLang="ja-JP" dirty="0">
                <a:solidFill>
                  <a:schemeClr val="accent2"/>
                </a:solidFill>
              </a:rPr>
              <a:t>P201Column</a:t>
            </a:r>
            <a:endParaRPr kumimoji="1" lang="en-US" altLang="ja-JP" dirty="0">
              <a:solidFill>
                <a:schemeClr val="accent2"/>
              </a:solidFill>
            </a:endParaRPr>
          </a:p>
        </p:txBody>
      </p:sp>
      <p:graphicFrame>
        <p:nvGraphicFramePr>
          <p:cNvPr id="5" name="図表 4">
            <a:extLst>
              <a:ext uri="{FF2B5EF4-FFF2-40B4-BE49-F238E27FC236}">
                <a16:creationId xmlns:a16="http://schemas.microsoft.com/office/drawing/2014/main" id="{1C3E2548-7BC6-5062-5B86-E8B9B8AE94D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199673205"/>
              </p:ext>
            </p:extLst>
          </p:nvPr>
        </p:nvGraphicFramePr>
        <p:xfrm>
          <a:off x="2559319" y="1422757"/>
          <a:ext cx="7073363" cy="471557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C611A373-B94F-1D3D-18F8-F9ECE91A20D1}"/>
              </a:ext>
            </a:extLst>
          </p:cNvPr>
          <p:cNvSpPr txBox="1"/>
          <p:nvPr/>
        </p:nvSpPr>
        <p:spPr>
          <a:xfrm>
            <a:off x="440634" y="996971"/>
            <a:ext cx="8213969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ED7D31"/>
                </a:solidFill>
                <a:effectLst/>
                <a:uLnTx/>
                <a:uFillTx/>
                <a:latin typeface="Verdana"/>
                <a:ea typeface="メイリオ"/>
                <a:cs typeface="+mn-cs"/>
              </a:rPr>
              <a:t>●</a:t>
            </a:r>
            <a:r>
              <a:rPr kumimoji="1" lang="ja-JP" altLang="en-US" dirty="0"/>
              <a:t>サイズを小さくしても「</a:t>
            </a:r>
            <a:r>
              <a:rPr kumimoji="1" lang="en-US" altLang="ja-JP" dirty="0"/>
              <a:t>Do</a:t>
            </a:r>
            <a:r>
              <a:rPr kumimoji="1" lang="ja-JP" altLang="en-US" dirty="0"/>
              <a:t>」だけが自動調整されなくなります</a:t>
            </a:r>
            <a:endParaRPr kumimoji="1"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623113428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メイリオ×Verdana">
      <a:majorFont>
        <a:latin typeface="Verdana"/>
        <a:ea typeface="メイリオ"/>
        <a:cs typeface=""/>
      </a:majorFont>
      <a:minorFont>
        <a:latin typeface="Verdana"/>
        <a:ea typeface="メイリオ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2046</TotalTime>
  <Words>38</Words>
  <Application>Microsoft Office PowerPoint</Application>
  <PresentationFormat>ワイド画面</PresentationFormat>
  <Paragraphs>11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7" baseType="lpstr">
      <vt:lpstr>メイリオ</vt:lpstr>
      <vt:lpstr>Arial</vt:lpstr>
      <vt:lpstr>Verdana</vt:lpstr>
      <vt:lpstr>1_Office テーマ</vt:lpstr>
      <vt:lpstr>クイックアクセスツールバーで時短</vt:lpstr>
      <vt:lpstr>SmartArtを活用する</vt:lpstr>
      <vt:lpstr>SmartArtを使うときの注意点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新製品ご提案資料</dc:title>
  <dc:creator>大林 ひろこ</dc:creator>
  <cp:lastModifiedBy>ひろこ 大林</cp:lastModifiedBy>
  <cp:revision>5</cp:revision>
  <dcterms:created xsi:type="dcterms:W3CDTF">2023-08-26T07:50:13Z</dcterms:created>
  <dcterms:modified xsi:type="dcterms:W3CDTF">2024-03-18T23:53:22Z</dcterms:modified>
</cp:coreProperties>
</file>

<file path=docProps/thumbnail.jpeg>
</file>