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60" r:id="rId2"/>
    <p:sldId id="258" r:id="rId3"/>
    <p:sldId id="259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0" d="100"/>
          <a:sy n="70" d="100"/>
        </p:scale>
        <p:origin x="525" y="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ひろこ 大林" userId="a75e8ac417f16e37" providerId="LiveId" clId="{FE3EF110-A9A5-4701-ABA5-97E4E872DAED}"/>
    <pc:docChg chg="undo custSel addSld delSld modSld">
      <pc:chgData name="ひろこ 大林" userId="a75e8ac417f16e37" providerId="LiveId" clId="{FE3EF110-A9A5-4701-ABA5-97E4E872DAED}" dt="2024-03-26T11:20:35.342" v="126" actId="12789"/>
      <pc:docMkLst>
        <pc:docMk/>
      </pc:docMkLst>
      <pc:sldChg chg="del">
        <pc:chgData name="ひろこ 大林" userId="a75e8ac417f16e37" providerId="LiveId" clId="{FE3EF110-A9A5-4701-ABA5-97E4E872DAED}" dt="2024-03-14T08:45:36.685" v="0" actId="47"/>
        <pc:sldMkLst>
          <pc:docMk/>
          <pc:sldMk cId="3065756586" sldId="257"/>
        </pc:sldMkLst>
      </pc:sldChg>
      <pc:sldChg chg="addSp delSp modSp mod modClrScheme chgLayout">
        <pc:chgData name="ひろこ 大林" userId="a75e8ac417f16e37" providerId="LiveId" clId="{FE3EF110-A9A5-4701-ABA5-97E4E872DAED}" dt="2024-03-26T11:20:35.342" v="126" actId="12789"/>
        <pc:sldMkLst>
          <pc:docMk/>
          <pc:sldMk cId="2869291720" sldId="258"/>
        </pc:sldMkLst>
        <pc:spChg chg="del mod ord">
          <ac:chgData name="ひろこ 大林" userId="a75e8ac417f16e37" providerId="LiveId" clId="{FE3EF110-A9A5-4701-ABA5-97E4E872DAED}" dt="2024-03-14T08:46:18.406" v="8" actId="478"/>
          <ac:spMkLst>
            <pc:docMk/>
            <pc:sldMk cId="2869291720" sldId="258"/>
            <ac:spMk id="2" creationId="{82FDB02A-7D90-698B-AA3D-C0FF96F32015}"/>
          </ac:spMkLst>
        </pc:spChg>
        <pc:spChg chg="add del mod">
          <ac:chgData name="ひろこ 大林" userId="a75e8ac417f16e37" providerId="LiveId" clId="{FE3EF110-A9A5-4701-ABA5-97E4E872DAED}" dt="2024-03-18T23:44:41.938" v="113" actId="478"/>
          <ac:spMkLst>
            <pc:docMk/>
            <pc:sldMk cId="2869291720" sldId="258"/>
            <ac:spMk id="2" creationId="{F904F3D5-436D-FAEB-4B14-D04625E601EE}"/>
          </ac:spMkLst>
        </pc:spChg>
        <pc:spChg chg="mod ord">
          <ac:chgData name="ひろこ 大林" userId="a75e8ac417f16e37" providerId="LiveId" clId="{FE3EF110-A9A5-4701-ABA5-97E4E872DAED}" dt="2024-03-14T08:46:16.693" v="7" actId="700"/>
          <ac:spMkLst>
            <pc:docMk/>
            <pc:sldMk cId="2869291720" sldId="258"/>
            <ac:spMk id="3" creationId="{A7C7F07D-D1A4-E0AF-8797-D5926279C513}"/>
          </ac:spMkLst>
        </pc:spChg>
        <pc:spChg chg="mod">
          <ac:chgData name="ひろこ 大林" userId="a75e8ac417f16e37" providerId="LiveId" clId="{FE3EF110-A9A5-4701-ABA5-97E4E872DAED}" dt="2024-03-14T08:47:01.313" v="12" actId="20577"/>
          <ac:spMkLst>
            <pc:docMk/>
            <pc:sldMk cId="2869291720" sldId="258"/>
            <ac:spMk id="4" creationId="{6B4F5F08-0FC1-6427-2223-880E9B6CA2DF}"/>
          </ac:spMkLst>
        </pc:spChg>
        <pc:spChg chg="add del mod">
          <ac:chgData name="ひろこ 大林" userId="a75e8ac417f16e37" providerId="LiveId" clId="{FE3EF110-A9A5-4701-ABA5-97E4E872DAED}" dt="2024-03-18T23:44:39.136" v="112" actId="478"/>
          <ac:spMkLst>
            <pc:docMk/>
            <pc:sldMk cId="2869291720" sldId="258"/>
            <ac:spMk id="5" creationId="{7E1226C7-C4EB-EB10-C603-EF4061E3E5F0}"/>
          </ac:spMkLst>
        </pc:spChg>
        <pc:graphicFrameChg chg="add mod">
          <ac:chgData name="ひろこ 大林" userId="a75e8ac417f16e37" providerId="LiveId" clId="{FE3EF110-A9A5-4701-ABA5-97E4E872DAED}" dt="2024-03-26T11:20:35.342" v="126" actId="12789"/>
          <ac:graphicFrameMkLst>
            <pc:docMk/>
            <pc:sldMk cId="2869291720" sldId="258"/>
            <ac:graphicFrameMk id="2" creationId="{A33F8311-D057-D460-70BC-C1BC9D58F4E8}"/>
          </ac:graphicFrameMkLst>
        </pc:graphicFrameChg>
        <pc:graphicFrameChg chg="add del mod">
          <ac:chgData name="ひろこ 大林" userId="a75e8ac417f16e37" providerId="LiveId" clId="{FE3EF110-A9A5-4701-ABA5-97E4E872DAED}" dt="2024-03-14T08:47:39.342" v="16" actId="478"/>
          <ac:graphicFrameMkLst>
            <pc:docMk/>
            <pc:sldMk cId="2869291720" sldId="258"/>
            <ac:graphicFrameMk id="5" creationId="{1C3E2548-7BC6-5062-5B86-E8B9B8AE94DA}"/>
          </ac:graphicFrameMkLst>
        </pc:graphicFrameChg>
      </pc:sldChg>
      <pc:sldChg chg="addSp modSp add mod">
        <pc:chgData name="ひろこ 大林" userId="a75e8ac417f16e37" providerId="LiveId" clId="{FE3EF110-A9A5-4701-ABA5-97E4E872DAED}" dt="2024-03-18T23:53:32.167" v="117" actId="14100"/>
        <pc:sldMkLst>
          <pc:docMk/>
          <pc:sldMk cId="623113428" sldId="259"/>
        </pc:sldMkLst>
        <pc:spChg chg="add mod">
          <ac:chgData name="ひろこ 大林" userId="a75e8ac417f16e37" providerId="LiveId" clId="{FE3EF110-A9A5-4701-ABA5-97E4E872DAED}" dt="2024-03-14T08:49:16.894" v="79" actId="20577"/>
          <ac:spMkLst>
            <pc:docMk/>
            <pc:sldMk cId="623113428" sldId="259"/>
            <ac:spMk id="2" creationId="{C611A373-B94F-1D3D-18F8-F9ECE91A20D1}"/>
          </ac:spMkLst>
        </pc:spChg>
        <pc:spChg chg="mod">
          <ac:chgData name="ひろこ 大林" userId="a75e8ac417f16e37" providerId="LiveId" clId="{FE3EF110-A9A5-4701-ABA5-97E4E872DAED}" dt="2024-03-14T08:49:34.851" v="102" actId="20577"/>
          <ac:spMkLst>
            <pc:docMk/>
            <pc:sldMk cId="623113428" sldId="259"/>
            <ac:spMk id="3" creationId="{A7C7F07D-D1A4-E0AF-8797-D5926279C513}"/>
          </ac:spMkLst>
        </pc:spChg>
        <pc:spChg chg="mod">
          <ac:chgData name="ひろこ 大林" userId="a75e8ac417f16e37" providerId="LiveId" clId="{FE3EF110-A9A5-4701-ABA5-97E4E872DAED}" dt="2024-03-18T23:53:32.167" v="117" actId="14100"/>
          <ac:spMkLst>
            <pc:docMk/>
            <pc:sldMk cId="623113428" sldId="259"/>
            <ac:spMk id="4" creationId="{6B4F5F08-0FC1-6427-2223-880E9B6CA2DF}"/>
          </ac:spMkLst>
        </pc:spChg>
        <pc:graphicFrameChg chg="mod">
          <ac:chgData name="ひろこ 大林" userId="a75e8ac417f16e37" providerId="LiveId" clId="{FE3EF110-A9A5-4701-ABA5-97E4E872DAED}" dt="2024-03-14T08:54:36.870" v="107" actId="14100"/>
          <ac:graphicFrameMkLst>
            <pc:docMk/>
            <pc:sldMk cId="623113428" sldId="259"/>
            <ac:graphicFrameMk id="5" creationId="{1C3E2548-7BC6-5062-5B86-E8B9B8AE94DA}"/>
          </ac:graphicFrameMkLst>
        </pc:graphicFrameChg>
      </pc:sldChg>
      <pc:sldChg chg="modSp add mod">
        <pc:chgData name="ひろこ 大林" userId="a75e8ac417f16e37" providerId="LiveId" clId="{FE3EF110-A9A5-4701-ABA5-97E4E872DAED}" dt="2024-03-18T23:43:35.976" v="111" actId="20577"/>
        <pc:sldMkLst>
          <pc:docMk/>
          <pc:sldMk cId="131196978" sldId="260"/>
        </pc:sldMkLst>
        <pc:spChg chg="mod">
          <ac:chgData name="ひろこ 大林" userId="a75e8ac417f16e37" providerId="LiveId" clId="{FE3EF110-A9A5-4701-ABA5-97E4E872DAED}" dt="2024-03-18T23:43:35.976" v="111" actId="20577"/>
          <ac:spMkLst>
            <pc:docMk/>
            <pc:sldMk cId="131196978" sldId="260"/>
            <ac:spMk id="7" creationId="{76DFB306-6C4C-1C26-98CA-26B076C01AD1}"/>
          </ac:spMkLst>
        </pc:spChg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3007701055" sldId="260"/>
        </pc:sldMkLst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3439303551" sldId="261"/>
        </pc:sldMkLst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1243811228" sldId="303"/>
        </pc:sldMkLst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3428263425" sldId="304"/>
        </pc:sldMkLst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734371517" sldId="305"/>
        </pc:sldMkLst>
      </pc:sldChg>
      <pc:sldChg chg="del">
        <pc:chgData name="ひろこ 大林" userId="a75e8ac417f16e37" providerId="LiveId" clId="{FE3EF110-A9A5-4701-ABA5-97E4E872DAED}" dt="2024-03-14T08:45:42.211" v="1" actId="47"/>
        <pc:sldMkLst>
          <pc:docMk/>
          <pc:sldMk cId="1125233866" sldId="306"/>
        </pc:sldMkLst>
      </pc:sldChg>
    </pc:docChg>
  </pc:docChgLst>
  <pc:docChgLst>
    <pc:chgData name="ひろこ 大林" userId="a75e8ac417f16e37" providerId="LiveId" clId="{BB6CD058-AA51-4917-8241-DBC1B6C2DF69}"/>
    <pc:docChg chg="undo custSel addSld delSld modSld sldOrd">
      <pc:chgData name="ひろこ 大林" userId="a75e8ac417f16e37" providerId="LiveId" clId="{BB6CD058-AA51-4917-8241-DBC1B6C2DF69}" dt="2024-03-14T08:19:37.994" v="208" actId="408"/>
      <pc:docMkLst>
        <pc:docMk/>
      </pc:docMkLst>
      <pc:sldChg chg="addSp delSp modSp mod">
        <pc:chgData name="ひろこ 大林" userId="a75e8ac417f16e37" providerId="LiveId" clId="{BB6CD058-AA51-4917-8241-DBC1B6C2DF69}" dt="2024-03-14T07:39:22.285" v="153" actId="20577"/>
        <pc:sldMkLst>
          <pc:docMk/>
          <pc:sldMk cId="2869291720" sldId="258"/>
        </pc:sldMkLst>
        <pc:spChg chg="add del mod">
          <ac:chgData name="ひろこ 大林" userId="a75e8ac417f16e37" providerId="LiveId" clId="{BB6CD058-AA51-4917-8241-DBC1B6C2DF69}" dt="2024-03-14T07:13:50.614" v="37" actId="21"/>
          <ac:spMkLst>
            <pc:docMk/>
            <pc:sldMk cId="2869291720" sldId="258"/>
            <ac:spMk id="4" creationId="{2AD9E1A1-03DD-901C-73C8-21448B2E3C2C}"/>
          </ac:spMkLst>
        </pc:spChg>
        <pc:spChg chg="add mod">
          <ac:chgData name="ひろこ 大林" userId="a75e8ac417f16e37" providerId="LiveId" clId="{BB6CD058-AA51-4917-8241-DBC1B6C2DF69}" dt="2024-03-14T07:39:22.285" v="153" actId="20577"/>
          <ac:spMkLst>
            <pc:docMk/>
            <pc:sldMk cId="2869291720" sldId="258"/>
            <ac:spMk id="4" creationId="{6B4F5F08-0FC1-6427-2223-880E9B6CA2DF}"/>
          </ac:spMkLst>
        </pc:spChg>
        <pc:spChg chg="add del mod">
          <ac:chgData name="ひろこ 大林" userId="a75e8ac417f16e37" providerId="LiveId" clId="{BB6CD058-AA51-4917-8241-DBC1B6C2DF69}" dt="2024-03-14T07:39:16.490" v="144" actId="478"/>
          <ac:spMkLst>
            <pc:docMk/>
            <pc:sldMk cId="2869291720" sldId="258"/>
            <ac:spMk id="5" creationId="{2AD9E1A1-03DD-901C-73C8-21448B2E3C2C}"/>
          </ac:spMkLst>
        </pc:spChg>
      </pc:sldChg>
      <pc:sldChg chg="addSp delSp modSp mod">
        <pc:chgData name="ひろこ 大林" userId="a75e8ac417f16e37" providerId="LiveId" clId="{BB6CD058-AA51-4917-8241-DBC1B6C2DF69}" dt="2024-03-14T07:39:11.136" v="143" actId="20577"/>
        <pc:sldMkLst>
          <pc:docMk/>
          <pc:sldMk cId="3007701055" sldId="260"/>
        </pc:sldMkLst>
        <pc:spChg chg="add del mod">
          <ac:chgData name="ひろこ 大林" userId="a75e8ac417f16e37" providerId="LiveId" clId="{BB6CD058-AA51-4917-8241-DBC1B6C2DF69}" dt="2024-03-14T07:38:55.633" v="137" actId="478"/>
          <ac:spMkLst>
            <pc:docMk/>
            <pc:sldMk cId="3007701055" sldId="260"/>
            <ac:spMk id="3" creationId="{85053306-48A2-D6DE-2004-DD3216A81756}"/>
          </ac:spMkLst>
        </pc:spChg>
        <pc:spChg chg="add mod">
          <ac:chgData name="ひろこ 大林" userId="a75e8ac417f16e37" providerId="LiveId" clId="{BB6CD058-AA51-4917-8241-DBC1B6C2DF69}" dt="2024-03-14T07:39:11.136" v="143" actId="20577"/>
          <ac:spMkLst>
            <pc:docMk/>
            <pc:sldMk cId="3007701055" sldId="260"/>
            <ac:spMk id="4" creationId="{A8210D35-39D6-ED28-42C9-10CE887CBD58}"/>
          </ac:spMkLst>
        </pc:spChg>
        <pc:spChg chg="mod">
          <ac:chgData name="ひろこ 大林" userId="a75e8ac417f16e37" providerId="LiveId" clId="{BB6CD058-AA51-4917-8241-DBC1B6C2DF69}" dt="2024-03-14T07:15:19.507" v="83" actId="207"/>
          <ac:spMkLst>
            <pc:docMk/>
            <pc:sldMk cId="3007701055" sldId="260"/>
            <ac:spMk id="8" creationId="{1EA64C63-D821-CA33-E0DD-949E783D2A7B}"/>
          </ac:spMkLst>
        </pc:spChg>
        <pc:spChg chg="mod">
          <ac:chgData name="ひろこ 大林" userId="a75e8ac417f16e37" providerId="LiveId" clId="{BB6CD058-AA51-4917-8241-DBC1B6C2DF69}" dt="2024-03-14T07:08:31.569" v="1" actId="20577"/>
          <ac:spMkLst>
            <pc:docMk/>
            <pc:sldMk cId="3007701055" sldId="260"/>
            <ac:spMk id="9" creationId="{053DBE83-6F23-B9AF-9E91-C5B430CBA386}"/>
          </ac:spMkLst>
        </pc:spChg>
      </pc:sldChg>
      <pc:sldChg chg="addSp delSp modSp add mod">
        <pc:chgData name="ひろこ 大林" userId="a75e8ac417f16e37" providerId="LiveId" clId="{BB6CD058-AA51-4917-8241-DBC1B6C2DF69}" dt="2024-03-14T07:38:46.870" v="136" actId="553"/>
        <pc:sldMkLst>
          <pc:docMk/>
          <pc:sldMk cId="3439303551" sldId="261"/>
        </pc:sldMkLst>
        <pc:spChg chg="mod">
          <ac:chgData name="ひろこ 大林" userId="a75e8ac417f16e37" providerId="LiveId" clId="{BB6CD058-AA51-4917-8241-DBC1B6C2DF69}" dt="2024-03-14T07:15:06.840" v="75" actId="20577"/>
          <ac:spMkLst>
            <pc:docMk/>
            <pc:sldMk cId="3439303551" sldId="261"/>
            <ac:spMk id="2" creationId="{3C39F572-6DF8-1D06-8842-2B6CF029C3F1}"/>
          </ac:spMkLst>
        </pc:spChg>
        <pc:spChg chg="mod">
          <ac:chgData name="ひろこ 大林" userId="a75e8ac417f16e37" providerId="LiveId" clId="{BB6CD058-AA51-4917-8241-DBC1B6C2DF69}" dt="2024-03-14T07:38:46.870" v="136" actId="553"/>
          <ac:spMkLst>
            <pc:docMk/>
            <pc:sldMk cId="3439303551" sldId="261"/>
            <ac:spMk id="3" creationId="{85053306-48A2-D6DE-2004-DD3216A81756}"/>
          </ac:spMkLst>
        </pc:spChg>
        <pc:spChg chg="add mod">
          <ac:chgData name="ひろこ 大林" userId="a75e8ac417f16e37" providerId="LiveId" clId="{BB6CD058-AA51-4917-8241-DBC1B6C2DF69}" dt="2024-03-14T07:19:08.294" v="111" actId="2085"/>
          <ac:spMkLst>
            <pc:docMk/>
            <pc:sldMk cId="3439303551" sldId="261"/>
            <ac:spMk id="4" creationId="{5808937B-D338-B26F-5BE1-6CC4CF017993}"/>
          </ac:spMkLst>
        </pc:spChg>
        <pc:spChg chg="del">
          <ac:chgData name="ひろこ 大林" userId="a75e8ac417f16e37" providerId="LiveId" clId="{BB6CD058-AA51-4917-8241-DBC1B6C2DF69}" dt="2024-03-14T07:15:39.327" v="84" actId="478"/>
          <ac:spMkLst>
            <pc:docMk/>
            <pc:sldMk cId="3439303551" sldId="261"/>
            <ac:spMk id="5" creationId="{261A3EFE-4462-A82A-686F-0F90939FFD2E}"/>
          </ac:spMkLst>
        </pc:spChg>
        <pc:spChg chg="del">
          <ac:chgData name="ひろこ 大林" userId="a75e8ac417f16e37" providerId="LiveId" clId="{BB6CD058-AA51-4917-8241-DBC1B6C2DF69}" dt="2024-03-14T07:15:39.327" v="84" actId="478"/>
          <ac:spMkLst>
            <pc:docMk/>
            <pc:sldMk cId="3439303551" sldId="261"/>
            <ac:spMk id="6" creationId="{29AAE2B3-7F68-9BC3-3CF8-4697E5A9895C}"/>
          </ac:spMkLst>
        </pc:spChg>
        <pc:spChg chg="add mod ord">
          <ac:chgData name="ひろこ 大林" userId="a75e8ac417f16e37" providerId="LiveId" clId="{BB6CD058-AA51-4917-8241-DBC1B6C2DF69}" dt="2024-03-14T07:30:33.942" v="117" actId="13822"/>
          <ac:spMkLst>
            <pc:docMk/>
            <pc:sldMk cId="3439303551" sldId="261"/>
            <ac:spMk id="7" creationId="{E6936341-9E82-7DF4-A0ED-26E97CCFDE6F}"/>
          </ac:spMkLst>
        </pc:spChg>
        <pc:spChg chg="del">
          <ac:chgData name="ひろこ 大林" userId="a75e8ac417f16e37" providerId="LiveId" clId="{BB6CD058-AA51-4917-8241-DBC1B6C2DF69}" dt="2024-03-14T07:15:13.045" v="76" actId="478"/>
          <ac:spMkLst>
            <pc:docMk/>
            <pc:sldMk cId="3439303551" sldId="261"/>
            <ac:spMk id="8" creationId="{1EA64C63-D821-CA33-E0DD-949E783D2A7B}"/>
          </ac:spMkLst>
        </pc:spChg>
        <pc:spChg chg="del">
          <ac:chgData name="ひろこ 大林" userId="a75e8ac417f16e37" providerId="LiveId" clId="{BB6CD058-AA51-4917-8241-DBC1B6C2DF69}" dt="2024-03-14T07:15:39.327" v="84" actId="478"/>
          <ac:spMkLst>
            <pc:docMk/>
            <pc:sldMk cId="3439303551" sldId="261"/>
            <ac:spMk id="9" creationId="{053DBE83-6F23-B9AF-9E91-C5B430CBA386}"/>
          </ac:spMkLst>
        </pc:spChg>
        <pc:spChg chg="add mod">
          <ac:chgData name="ひろこ 大林" userId="a75e8ac417f16e37" providerId="LiveId" clId="{BB6CD058-AA51-4917-8241-DBC1B6C2DF69}" dt="2024-03-14T07:19:20.639" v="112" actId="13822"/>
          <ac:spMkLst>
            <pc:docMk/>
            <pc:sldMk cId="3439303551" sldId="261"/>
            <ac:spMk id="10" creationId="{DC4E5099-00EC-47FE-9E64-448C2926979D}"/>
          </ac:spMkLst>
        </pc:spChg>
        <pc:spChg chg="add del">
          <ac:chgData name="ひろこ 大林" userId="a75e8ac417f16e37" providerId="LiveId" clId="{BB6CD058-AA51-4917-8241-DBC1B6C2DF69}" dt="2024-03-14T07:20:02.971" v="113" actId="478"/>
          <ac:spMkLst>
            <pc:docMk/>
            <pc:sldMk cId="3439303551" sldId="261"/>
            <ac:spMk id="12" creationId="{25516A81-CB28-E60B-6DA2-D5E3EA4F01EC}"/>
          </ac:spMkLst>
        </pc:spChg>
        <pc:cxnChg chg="del">
          <ac:chgData name="ひろこ 大林" userId="a75e8ac417f16e37" providerId="LiveId" clId="{BB6CD058-AA51-4917-8241-DBC1B6C2DF69}" dt="2024-03-14T07:15:39.327" v="84" actId="478"/>
          <ac:cxnSpMkLst>
            <pc:docMk/>
            <pc:sldMk cId="3439303551" sldId="261"/>
            <ac:cxnSpMk id="11" creationId="{CE2A4BD0-219B-06B4-010C-3C7275AF4370}"/>
          </ac:cxnSpMkLst>
        </pc:cxnChg>
      </pc:sldChg>
      <pc:sldChg chg="delSp modSp add del mod ord">
        <pc:chgData name="ひろこ 大林" userId="a75e8ac417f16e37" providerId="LiveId" clId="{BB6CD058-AA51-4917-8241-DBC1B6C2DF69}" dt="2024-03-14T07:32:51.210" v="122" actId="2696"/>
        <pc:sldMkLst>
          <pc:docMk/>
          <pc:sldMk cId="1828769921" sldId="262"/>
        </pc:sldMkLst>
        <pc:spChg chg="mod">
          <ac:chgData name="ひろこ 大林" userId="a75e8ac417f16e37" providerId="LiveId" clId="{BB6CD058-AA51-4917-8241-DBC1B6C2DF69}" dt="2024-03-14T07:31:37.672" v="120" actId="13822"/>
          <ac:spMkLst>
            <pc:docMk/>
            <pc:sldMk cId="1828769921" sldId="262"/>
            <ac:spMk id="7" creationId="{E6936341-9E82-7DF4-A0ED-26E97CCFDE6F}"/>
          </ac:spMkLst>
        </pc:spChg>
        <pc:spChg chg="del">
          <ac:chgData name="ひろこ 大林" userId="a75e8ac417f16e37" providerId="LiveId" clId="{BB6CD058-AA51-4917-8241-DBC1B6C2DF69}" dt="2024-03-14T07:31:49.479" v="121" actId="478"/>
          <ac:spMkLst>
            <pc:docMk/>
            <pc:sldMk cId="1828769921" sldId="262"/>
            <ac:spMk id="12" creationId="{25516A81-CB28-E60B-6DA2-D5E3EA4F01EC}"/>
          </ac:spMkLst>
        </pc:spChg>
      </pc:sldChg>
      <pc:sldChg chg="addSp delSp modSp add mod">
        <pc:chgData name="ひろこ 大林" userId="a75e8ac417f16e37" providerId="LiveId" clId="{BB6CD058-AA51-4917-8241-DBC1B6C2DF69}" dt="2024-03-14T08:11:17.651" v="200" actId="6549"/>
        <pc:sldMkLst>
          <pc:docMk/>
          <pc:sldMk cId="1243811228" sldId="303"/>
        </pc:sldMkLst>
        <pc:spChg chg="add mod">
          <ac:chgData name="ひろこ 大林" userId="a75e8ac417f16e37" providerId="LiveId" clId="{BB6CD058-AA51-4917-8241-DBC1B6C2DF69}" dt="2024-03-14T08:11:17.651" v="200" actId="6549"/>
          <ac:spMkLst>
            <pc:docMk/>
            <pc:sldMk cId="1243811228" sldId="303"/>
            <ac:spMk id="2" creationId="{1E19D0B5-9B18-58FC-4609-977185D45EA7}"/>
          </ac:spMkLst>
        </pc:spChg>
        <pc:spChg chg="mod">
          <ac:chgData name="ひろこ 大林" userId="a75e8ac417f16e37" providerId="LiveId" clId="{BB6CD058-AA51-4917-8241-DBC1B6C2DF69}" dt="2024-03-14T07:41:43.438" v="178" actId="20577"/>
          <ac:spMkLst>
            <pc:docMk/>
            <pc:sldMk cId="1243811228" sldId="303"/>
            <ac:spMk id="3" creationId="{3056B862-C7F3-64C6-2747-0D3833EF9179}"/>
          </ac:spMkLst>
        </pc:spChg>
        <pc:spChg chg="add mod">
          <ac:chgData name="ひろこ 大林" userId="a75e8ac417f16e37" providerId="LiveId" clId="{BB6CD058-AA51-4917-8241-DBC1B6C2DF69}" dt="2024-03-14T08:09:27.479" v="196"/>
          <ac:spMkLst>
            <pc:docMk/>
            <pc:sldMk cId="1243811228" sldId="303"/>
            <ac:spMk id="5" creationId="{8B82350D-7C51-684F-2B29-68A504913B50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3" creationId="{10E4051E-5586-C023-927A-8C28ED8557A7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4" creationId="{89251BD4-B5A0-1B10-705A-061D26D60D4C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5" creationId="{6FBCEC12-E573-3ADD-F259-8854B1FD40B3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6" creationId="{26383FD9-7912-CD14-8F3D-33DB048F4B47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7" creationId="{7219268F-B02F-F83B-E164-25F6BFB6E03F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8" creationId="{F8656B40-355E-5BC1-9250-C2AE109D24F5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39" creationId="{CF7DB6DA-C31C-290E-C7B2-73F3C7FC253B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40" creationId="{04BE0834-8B4A-9488-E441-1971A4D01872}"/>
          </ac:spMkLst>
        </pc:spChg>
        <pc:spChg chg="mod">
          <ac:chgData name="ひろこ 大林" userId="a75e8ac417f16e37" providerId="LiveId" clId="{BB6CD058-AA51-4917-8241-DBC1B6C2DF69}" dt="2024-03-14T07:43:19.189" v="187" actId="164"/>
          <ac:spMkLst>
            <pc:docMk/>
            <pc:sldMk cId="1243811228" sldId="303"/>
            <ac:spMk id="41" creationId="{651A1648-AF7E-BD1B-4BBD-04D319B3ECB3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2" creationId="{8BACED89-F0F6-DFB3-C148-6860F995D008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3" creationId="{C3C15A25-24F5-0042-0C5D-67BF8D8C33BA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4" creationId="{8E44365B-1332-3D6D-5104-2AC6616244DF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5" creationId="{8368A660-0D27-426C-360E-FC0F773F3494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6" creationId="{4FC76B79-64AC-2F26-FC2A-EFE29927275B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7" creationId="{D5F81796-9F43-7CAE-DCF6-BC37646193ED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8" creationId="{38AE50E6-3EBE-D2B0-04FF-46D21F2337A5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49" creationId="{003CA356-947A-5BE6-A9FF-BF246A0FDA4B}"/>
          </ac:spMkLst>
        </pc:spChg>
        <pc:spChg chg="mod">
          <ac:chgData name="ひろこ 大林" userId="a75e8ac417f16e37" providerId="LiveId" clId="{BB6CD058-AA51-4917-8241-DBC1B6C2DF69}" dt="2024-03-14T07:58:16.682" v="190" actId="14100"/>
          <ac:spMkLst>
            <pc:docMk/>
            <pc:sldMk cId="1243811228" sldId="303"/>
            <ac:spMk id="50" creationId="{BFF5960E-6EAE-EA07-2E58-D172A23CB8FA}"/>
          </ac:spMkLst>
        </pc:spChg>
        <pc:spChg chg="del">
          <ac:chgData name="ひろこ 大林" userId="a75e8ac417f16e37" providerId="LiveId" clId="{BB6CD058-AA51-4917-8241-DBC1B6C2DF69}" dt="2024-03-14T07:42:19.469" v="186" actId="478"/>
          <ac:spMkLst>
            <pc:docMk/>
            <pc:sldMk cId="1243811228" sldId="303"/>
            <ac:spMk id="51" creationId="{EA9BE091-2F5B-9177-E372-D98C5E75865C}"/>
          </ac:spMkLst>
        </pc:spChg>
        <pc:spChg chg="del">
          <ac:chgData name="ひろこ 大林" userId="a75e8ac417f16e37" providerId="LiveId" clId="{BB6CD058-AA51-4917-8241-DBC1B6C2DF69}" dt="2024-03-14T07:42:19.469" v="186" actId="478"/>
          <ac:spMkLst>
            <pc:docMk/>
            <pc:sldMk cId="1243811228" sldId="303"/>
            <ac:spMk id="52" creationId="{03B75CAC-30CD-320F-FCBE-0E3D436816C1}"/>
          </ac:spMkLst>
        </pc:spChg>
        <pc:grpChg chg="add mod">
          <ac:chgData name="ひろこ 大林" userId="a75e8ac417f16e37" providerId="LiveId" clId="{BB6CD058-AA51-4917-8241-DBC1B6C2DF69}" dt="2024-03-14T07:58:16.682" v="190" actId="14100"/>
          <ac:grpSpMkLst>
            <pc:docMk/>
            <pc:sldMk cId="1243811228" sldId="303"/>
            <ac:grpSpMk id="4" creationId="{84FB0FAA-5F84-F135-67BC-53D99FABEB4A}"/>
          </ac:grpSpMkLst>
        </pc:grpChg>
      </pc:sldChg>
      <pc:sldChg chg="addSp delSp modSp add mod">
        <pc:chgData name="ひろこ 大林" userId="a75e8ac417f16e37" providerId="LiveId" clId="{BB6CD058-AA51-4917-8241-DBC1B6C2DF69}" dt="2024-03-14T08:11:21.775" v="202" actId="20577"/>
        <pc:sldMkLst>
          <pc:docMk/>
          <pc:sldMk cId="3428263425" sldId="304"/>
        </pc:sldMkLst>
        <pc:spChg chg="mod">
          <ac:chgData name="ひろこ 大林" userId="a75e8ac417f16e37" providerId="LiveId" clId="{BB6CD058-AA51-4917-8241-DBC1B6C2DF69}" dt="2024-03-14T08:11:21.775" v="202" actId="20577"/>
          <ac:spMkLst>
            <pc:docMk/>
            <pc:sldMk cId="3428263425" sldId="304"/>
            <ac:spMk id="4" creationId="{17504CED-889E-5142-2D97-23DBB3E55119}"/>
          </ac:spMkLst>
        </pc:spChg>
        <pc:picChg chg="del">
          <ac:chgData name="ひろこ 大林" userId="a75e8ac417f16e37" providerId="LiveId" clId="{BB6CD058-AA51-4917-8241-DBC1B6C2DF69}" dt="2024-03-14T08:06:28.750" v="192" actId="478"/>
          <ac:picMkLst>
            <pc:docMk/>
            <pc:sldMk cId="3428263425" sldId="304"/>
            <ac:picMk id="3" creationId="{BB0CC736-D470-9E6F-97CD-03C93E545BE7}"/>
          </ac:picMkLst>
        </pc:picChg>
        <pc:picChg chg="add mod">
          <ac:chgData name="ひろこ 大林" userId="a75e8ac417f16e37" providerId="LiveId" clId="{BB6CD058-AA51-4917-8241-DBC1B6C2DF69}" dt="2024-03-14T08:06:52.641" v="195" actId="12788"/>
          <ac:picMkLst>
            <pc:docMk/>
            <pc:sldMk cId="3428263425" sldId="304"/>
            <ac:picMk id="5" creationId="{4A426B4F-2EE4-1764-D594-6758FEDF92C6}"/>
          </ac:picMkLst>
        </pc:picChg>
      </pc:sldChg>
      <pc:sldChg chg="modSp add mod">
        <pc:chgData name="ひろこ 大林" userId="a75e8ac417f16e37" providerId="LiveId" clId="{BB6CD058-AA51-4917-8241-DBC1B6C2DF69}" dt="2024-03-14T08:14:04.840" v="205" actId="555"/>
        <pc:sldMkLst>
          <pc:docMk/>
          <pc:sldMk cId="734371517" sldId="305"/>
        </pc:sldMkLst>
        <pc:spChg chg="mod">
          <ac:chgData name="ひろこ 大林" userId="a75e8ac417f16e37" providerId="LiveId" clId="{BB6CD058-AA51-4917-8241-DBC1B6C2DF69}" dt="2024-03-14T08:14:04.840" v="205" actId="555"/>
          <ac:spMkLst>
            <pc:docMk/>
            <pc:sldMk cId="734371517" sldId="305"/>
            <ac:spMk id="6" creationId="{5057C83A-987D-B4A3-BB39-9D124AAA375F}"/>
          </ac:spMkLst>
        </pc:spChg>
      </pc:sldChg>
      <pc:sldChg chg="modSp add mod">
        <pc:chgData name="ひろこ 大林" userId="a75e8ac417f16e37" providerId="LiveId" clId="{BB6CD058-AA51-4917-8241-DBC1B6C2DF69}" dt="2024-03-14T08:19:37.994" v="208" actId="408"/>
        <pc:sldMkLst>
          <pc:docMk/>
          <pc:sldMk cId="1125233866" sldId="306"/>
        </pc:sldMkLst>
        <pc:spChg chg="mod">
          <ac:chgData name="ひろこ 大林" userId="a75e8ac417f16e37" providerId="LiveId" clId="{BB6CD058-AA51-4917-8241-DBC1B6C2DF69}" dt="2024-03-14T08:19:33.786" v="207" actId="555"/>
          <ac:spMkLst>
            <pc:docMk/>
            <pc:sldMk cId="1125233866" sldId="306"/>
            <ac:spMk id="3" creationId="{8D3BF66B-6B40-881A-63AC-8CB1485EC25F}"/>
          </ac:spMkLst>
        </pc:spChg>
        <pc:spChg chg="mod">
          <ac:chgData name="ひろこ 大林" userId="a75e8ac417f16e37" providerId="LiveId" clId="{BB6CD058-AA51-4917-8241-DBC1B6C2DF69}" dt="2024-03-14T08:19:37.994" v="208" actId="408"/>
          <ac:spMkLst>
            <pc:docMk/>
            <pc:sldMk cId="1125233866" sldId="306"/>
            <ac:spMk id="4" creationId="{47326A39-3877-65D4-DC66-2D21D1FF84F8}"/>
          </ac:spMkLst>
        </pc:spChg>
        <pc:spChg chg="mod">
          <ac:chgData name="ひろこ 大林" userId="a75e8ac417f16e37" providerId="LiveId" clId="{BB6CD058-AA51-4917-8241-DBC1B6C2DF69}" dt="2024-03-14T08:19:33.786" v="207" actId="555"/>
          <ac:spMkLst>
            <pc:docMk/>
            <pc:sldMk cId="1125233866" sldId="306"/>
            <ac:spMk id="5" creationId="{952AC7A7-D9DA-E3F2-FAE2-F7E7981C0248}"/>
          </ac:spMkLst>
        </pc:sp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F7B7D90-86CD-4209-9BE6-B86F360632CB}" type="doc">
      <dgm:prSet loTypeId="urn:microsoft.com/office/officeart/2005/8/layout/cycle2" loCatId="cycle" qsTypeId="urn:microsoft.com/office/officeart/2005/8/quickstyle/simple5" qsCatId="simple" csTypeId="urn:microsoft.com/office/officeart/2005/8/colors/colorful5" csCatId="colorful" phldr="1"/>
      <dgm:spPr/>
      <dgm:t>
        <a:bodyPr/>
        <a:lstStyle/>
        <a:p>
          <a:endParaRPr kumimoji="1" lang="ja-JP" altLang="en-US"/>
        </a:p>
      </dgm:t>
    </dgm:pt>
    <dgm:pt modelId="{0A9F64A5-2400-41A8-AC44-6C331954C6E2}">
      <dgm:prSet phldrT="[テキスト]"/>
      <dgm:spPr/>
      <dgm:t>
        <a:bodyPr/>
        <a:lstStyle/>
        <a:p>
          <a:r>
            <a:rPr kumimoji="1" lang="en-US" altLang="ja-JP" dirty="0"/>
            <a:t>Plan</a:t>
          </a:r>
          <a:endParaRPr kumimoji="1" lang="ja-JP" altLang="en-US" dirty="0"/>
        </a:p>
      </dgm:t>
    </dgm:pt>
    <dgm:pt modelId="{8943CA2E-FB27-43F0-98AA-9A1E19052436}" type="par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55FF8329-207E-4A92-B7B3-90DC1A2CBAD2}" type="sib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68642A35-753F-4D09-82E7-B67101DDC874}">
      <dgm:prSet phldrT="[テキスト]"/>
      <dgm:spPr/>
      <dgm:t>
        <a:bodyPr/>
        <a:lstStyle/>
        <a:p>
          <a:r>
            <a:rPr kumimoji="1" lang="en-US" altLang="ja-JP" dirty="0"/>
            <a:t>Check</a:t>
          </a:r>
          <a:endParaRPr kumimoji="1" lang="ja-JP" altLang="en-US" dirty="0"/>
        </a:p>
      </dgm:t>
    </dgm:pt>
    <dgm:pt modelId="{AF6C6962-E9CF-40D1-AA83-A11A6EB67CA0}" type="par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F06B5A2E-371C-4501-BD8F-B131753F6F27}" type="sib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573D02B3-E1E5-4964-9D8B-246CFB70A8B0}">
      <dgm:prSet phldrT="[テキスト]"/>
      <dgm:spPr/>
      <dgm:t>
        <a:bodyPr/>
        <a:lstStyle/>
        <a:p>
          <a:r>
            <a:rPr kumimoji="1" lang="en-US" altLang="ja-JP" dirty="0"/>
            <a:t>Action</a:t>
          </a:r>
          <a:endParaRPr kumimoji="1" lang="ja-JP" altLang="en-US" dirty="0"/>
        </a:p>
      </dgm:t>
    </dgm:pt>
    <dgm:pt modelId="{34FD1977-E8C3-4568-820E-87374B080A3A}" type="par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1469EA5B-BA9D-4012-80DF-F3D68568D12E}" type="sib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C97FB106-D72B-4701-BE15-44AA4D36E7FB}">
      <dgm:prSet/>
      <dgm:spPr/>
      <dgm:t>
        <a:bodyPr/>
        <a:lstStyle/>
        <a:p>
          <a:r>
            <a:rPr kumimoji="1" lang="en-US" altLang="ja-JP" dirty="0"/>
            <a:t>Do</a:t>
          </a:r>
          <a:endParaRPr kumimoji="1" lang="ja-JP" altLang="en-US" dirty="0"/>
        </a:p>
      </dgm:t>
    </dgm:pt>
    <dgm:pt modelId="{A1FE60B9-A57E-4CDF-8B2A-DDD53EF3AE2C}" type="parTrans" cxnId="{4BB42492-B27C-4CEF-ADC2-26E300770FC9}">
      <dgm:prSet/>
      <dgm:spPr/>
      <dgm:t>
        <a:bodyPr/>
        <a:lstStyle/>
        <a:p>
          <a:endParaRPr kumimoji="1" lang="ja-JP" altLang="en-US"/>
        </a:p>
      </dgm:t>
    </dgm:pt>
    <dgm:pt modelId="{8CADD39D-CF7F-4DAA-9561-153DBADE59FA}" type="sibTrans" cxnId="{4BB42492-B27C-4CEF-ADC2-26E300770FC9}">
      <dgm:prSet/>
      <dgm:spPr/>
      <dgm:t>
        <a:bodyPr/>
        <a:lstStyle/>
        <a:p>
          <a:endParaRPr kumimoji="1" lang="ja-JP" altLang="en-US"/>
        </a:p>
      </dgm:t>
    </dgm:pt>
    <dgm:pt modelId="{949EE02C-D181-4ED5-BF97-47A17F647366}" type="pres">
      <dgm:prSet presAssocID="{9F7B7D90-86CD-4209-9BE6-B86F360632CB}" presName="cycle" presStyleCnt="0">
        <dgm:presLayoutVars>
          <dgm:dir/>
          <dgm:resizeHandles val="exact"/>
        </dgm:presLayoutVars>
      </dgm:prSet>
      <dgm:spPr/>
    </dgm:pt>
    <dgm:pt modelId="{EBDAD391-4063-4539-9C2C-8784C7724D69}" type="pres">
      <dgm:prSet presAssocID="{0A9F64A5-2400-41A8-AC44-6C331954C6E2}" presName="node" presStyleLbl="node1" presStyleIdx="0" presStyleCnt="4">
        <dgm:presLayoutVars>
          <dgm:bulletEnabled val="1"/>
        </dgm:presLayoutVars>
      </dgm:prSet>
      <dgm:spPr/>
    </dgm:pt>
    <dgm:pt modelId="{AEA6FFA3-A3CD-4839-8CE3-2B428F1482CC}" type="pres">
      <dgm:prSet presAssocID="{55FF8329-207E-4A92-B7B3-90DC1A2CBAD2}" presName="sibTrans" presStyleLbl="sibTrans2D1" presStyleIdx="0" presStyleCnt="4"/>
      <dgm:spPr/>
    </dgm:pt>
    <dgm:pt modelId="{4BE110A4-62E2-4FF2-9174-B42ECABA91A7}" type="pres">
      <dgm:prSet presAssocID="{55FF8329-207E-4A92-B7B3-90DC1A2CBAD2}" presName="connectorText" presStyleLbl="sibTrans2D1" presStyleIdx="0" presStyleCnt="4"/>
      <dgm:spPr/>
    </dgm:pt>
    <dgm:pt modelId="{BE3053D4-B4C7-4582-8239-D70FCA17C88A}" type="pres">
      <dgm:prSet presAssocID="{C97FB106-D72B-4701-BE15-44AA4D36E7FB}" presName="node" presStyleLbl="node1" presStyleIdx="1" presStyleCnt="4">
        <dgm:presLayoutVars>
          <dgm:bulletEnabled val="1"/>
        </dgm:presLayoutVars>
      </dgm:prSet>
      <dgm:spPr/>
    </dgm:pt>
    <dgm:pt modelId="{57299E06-D38C-4B3D-BDF6-2004589D7F30}" type="pres">
      <dgm:prSet presAssocID="{8CADD39D-CF7F-4DAA-9561-153DBADE59FA}" presName="sibTrans" presStyleLbl="sibTrans2D1" presStyleIdx="1" presStyleCnt="4"/>
      <dgm:spPr/>
    </dgm:pt>
    <dgm:pt modelId="{EC2E9F34-7FE6-4C05-8B70-1C1A43ECFD0C}" type="pres">
      <dgm:prSet presAssocID="{8CADD39D-CF7F-4DAA-9561-153DBADE59FA}" presName="connectorText" presStyleLbl="sibTrans2D1" presStyleIdx="1" presStyleCnt="4"/>
      <dgm:spPr/>
    </dgm:pt>
    <dgm:pt modelId="{32B7D08A-6205-4187-A331-D7B7310FFD11}" type="pres">
      <dgm:prSet presAssocID="{68642A35-753F-4D09-82E7-B67101DDC874}" presName="node" presStyleLbl="node1" presStyleIdx="2" presStyleCnt="4">
        <dgm:presLayoutVars>
          <dgm:bulletEnabled val="1"/>
        </dgm:presLayoutVars>
      </dgm:prSet>
      <dgm:spPr/>
    </dgm:pt>
    <dgm:pt modelId="{8FACE816-433B-43CA-A434-4A3D622F4CA1}" type="pres">
      <dgm:prSet presAssocID="{F06B5A2E-371C-4501-BD8F-B131753F6F27}" presName="sibTrans" presStyleLbl="sibTrans2D1" presStyleIdx="2" presStyleCnt="4"/>
      <dgm:spPr/>
    </dgm:pt>
    <dgm:pt modelId="{016EC6C6-E2BD-4993-A587-EFDBE3E450E5}" type="pres">
      <dgm:prSet presAssocID="{F06B5A2E-371C-4501-BD8F-B131753F6F27}" presName="connectorText" presStyleLbl="sibTrans2D1" presStyleIdx="2" presStyleCnt="4"/>
      <dgm:spPr/>
    </dgm:pt>
    <dgm:pt modelId="{ED83E321-3963-4CE7-9CBD-CC0AFF293E71}" type="pres">
      <dgm:prSet presAssocID="{573D02B3-E1E5-4964-9D8B-246CFB70A8B0}" presName="node" presStyleLbl="node1" presStyleIdx="3" presStyleCnt="4">
        <dgm:presLayoutVars>
          <dgm:bulletEnabled val="1"/>
        </dgm:presLayoutVars>
      </dgm:prSet>
      <dgm:spPr/>
    </dgm:pt>
    <dgm:pt modelId="{99A89EBC-FAF3-4B66-848E-B6A4068B9888}" type="pres">
      <dgm:prSet presAssocID="{1469EA5B-BA9D-4012-80DF-F3D68568D12E}" presName="sibTrans" presStyleLbl="sibTrans2D1" presStyleIdx="3" presStyleCnt="4"/>
      <dgm:spPr/>
    </dgm:pt>
    <dgm:pt modelId="{E1547247-DD28-4A79-B5E5-2EECD2763F08}" type="pres">
      <dgm:prSet presAssocID="{1469EA5B-BA9D-4012-80DF-F3D68568D12E}" presName="connectorText" presStyleLbl="sibTrans2D1" presStyleIdx="3" presStyleCnt="4"/>
      <dgm:spPr/>
    </dgm:pt>
  </dgm:ptLst>
  <dgm:cxnLst>
    <dgm:cxn modelId="{52CA1F0E-68C0-45A8-ADBF-61D7A6CCDFC9}" type="presOf" srcId="{68642A35-753F-4D09-82E7-B67101DDC874}" destId="{32B7D08A-6205-4187-A331-D7B7310FFD11}" srcOrd="0" destOrd="0" presId="urn:microsoft.com/office/officeart/2005/8/layout/cycle2"/>
    <dgm:cxn modelId="{50860211-E114-4D92-A541-AAB202F510B0}" type="presOf" srcId="{0A9F64A5-2400-41A8-AC44-6C331954C6E2}" destId="{EBDAD391-4063-4539-9C2C-8784C7724D69}" srcOrd="0" destOrd="0" presId="urn:microsoft.com/office/officeart/2005/8/layout/cycle2"/>
    <dgm:cxn modelId="{9E13401C-132C-43E7-B304-0E31B3EDBAC7}" type="presOf" srcId="{8CADD39D-CF7F-4DAA-9561-153DBADE59FA}" destId="{EC2E9F34-7FE6-4C05-8B70-1C1A43ECFD0C}" srcOrd="1" destOrd="0" presId="urn:microsoft.com/office/officeart/2005/8/layout/cycle2"/>
    <dgm:cxn modelId="{647EB21F-A398-4D81-B8AB-9038111BB16C}" type="presOf" srcId="{1469EA5B-BA9D-4012-80DF-F3D68568D12E}" destId="{E1547247-DD28-4A79-B5E5-2EECD2763F08}" srcOrd="1" destOrd="0" presId="urn:microsoft.com/office/officeart/2005/8/layout/cycle2"/>
    <dgm:cxn modelId="{68E4DE31-B2B4-4A7A-926B-3CB113CFDFCF}" srcId="{9F7B7D90-86CD-4209-9BE6-B86F360632CB}" destId="{0A9F64A5-2400-41A8-AC44-6C331954C6E2}" srcOrd="0" destOrd="0" parTransId="{8943CA2E-FB27-43F0-98AA-9A1E19052436}" sibTransId="{55FF8329-207E-4A92-B7B3-90DC1A2CBAD2}"/>
    <dgm:cxn modelId="{A4DB3138-501B-43A1-A448-D9A9D213B18E}" type="presOf" srcId="{F06B5A2E-371C-4501-BD8F-B131753F6F27}" destId="{8FACE816-433B-43CA-A434-4A3D622F4CA1}" srcOrd="0" destOrd="0" presId="urn:microsoft.com/office/officeart/2005/8/layout/cycle2"/>
    <dgm:cxn modelId="{F56D315E-0ABB-46E4-B2C3-66E1F78730AD}" type="presOf" srcId="{C97FB106-D72B-4701-BE15-44AA4D36E7FB}" destId="{BE3053D4-B4C7-4582-8239-D70FCA17C88A}" srcOrd="0" destOrd="0" presId="urn:microsoft.com/office/officeart/2005/8/layout/cycle2"/>
    <dgm:cxn modelId="{04AB1963-247D-4E47-8A77-C527927983D9}" type="presOf" srcId="{F06B5A2E-371C-4501-BD8F-B131753F6F27}" destId="{016EC6C6-E2BD-4993-A587-EFDBE3E450E5}" srcOrd="1" destOrd="0" presId="urn:microsoft.com/office/officeart/2005/8/layout/cycle2"/>
    <dgm:cxn modelId="{AC436E69-4661-4B1F-8FA1-2DBE67B4F4CC}" type="presOf" srcId="{8CADD39D-CF7F-4DAA-9561-153DBADE59FA}" destId="{57299E06-D38C-4B3D-BDF6-2004589D7F30}" srcOrd="0" destOrd="0" presId="urn:microsoft.com/office/officeart/2005/8/layout/cycle2"/>
    <dgm:cxn modelId="{796C4086-775B-4B51-844D-2C7CA0397F57}" type="presOf" srcId="{1469EA5B-BA9D-4012-80DF-F3D68568D12E}" destId="{99A89EBC-FAF3-4B66-848E-B6A4068B9888}" srcOrd="0" destOrd="0" presId="urn:microsoft.com/office/officeart/2005/8/layout/cycle2"/>
    <dgm:cxn modelId="{2C9BF68F-21B0-437A-A427-3499632966FB}" type="presOf" srcId="{9F7B7D90-86CD-4209-9BE6-B86F360632CB}" destId="{949EE02C-D181-4ED5-BF97-47A17F647366}" srcOrd="0" destOrd="0" presId="urn:microsoft.com/office/officeart/2005/8/layout/cycle2"/>
    <dgm:cxn modelId="{4BB42492-B27C-4CEF-ADC2-26E300770FC9}" srcId="{9F7B7D90-86CD-4209-9BE6-B86F360632CB}" destId="{C97FB106-D72B-4701-BE15-44AA4D36E7FB}" srcOrd="1" destOrd="0" parTransId="{A1FE60B9-A57E-4CDF-8B2A-DDD53EF3AE2C}" sibTransId="{8CADD39D-CF7F-4DAA-9561-153DBADE59FA}"/>
    <dgm:cxn modelId="{F3DAB5A6-D454-4D80-B319-E628F4AF08BF}" type="presOf" srcId="{55FF8329-207E-4A92-B7B3-90DC1A2CBAD2}" destId="{4BE110A4-62E2-4FF2-9174-B42ECABA91A7}" srcOrd="1" destOrd="0" presId="urn:microsoft.com/office/officeart/2005/8/layout/cycle2"/>
    <dgm:cxn modelId="{2FDCB9B6-C5E7-46DC-929E-ADCB346E57B5}" type="presOf" srcId="{55FF8329-207E-4A92-B7B3-90DC1A2CBAD2}" destId="{AEA6FFA3-A3CD-4839-8CE3-2B428F1482CC}" srcOrd="0" destOrd="0" presId="urn:microsoft.com/office/officeart/2005/8/layout/cycle2"/>
    <dgm:cxn modelId="{653FD3BD-5322-430E-BAE6-C2EFF0356489}" srcId="{9F7B7D90-86CD-4209-9BE6-B86F360632CB}" destId="{68642A35-753F-4D09-82E7-B67101DDC874}" srcOrd="2" destOrd="0" parTransId="{AF6C6962-E9CF-40D1-AA83-A11A6EB67CA0}" sibTransId="{F06B5A2E-371C-4501-BD8F-B131753F6F27}"/>
    <dgm:cxn modelId="{E9BC74D4-1F3B-43E0-9C23-793E775DA40B}" srcId="{9F7B7D90-86CD-4209-9BE6-B86F360632CB}" destId="{573D02B3-E1E5-4964-9D8B-246CFB70A8B0}" srcOrd="3" destOrd="0" parTransId="{34FD1977-E8C3-4568-820E-87374B080A3A}" sibTransId="{1469EA5B-BA9D-4012-80DF-F3D68568D12E}"/>
    <dgm:cxn modelId="{13F253EF-7980-407A-8FB6-F9EF6ED641D6}" type="presOf" srcId="{573D02B3-E1E5-4964-9D8B-246CFB70A8B0}" destId="{ED83E321-3963-4CE7-9CBD-CC0AFF293E71}" srcOrd="0" destOrd="0" presId="urn:microsoft.com/office/officeart/2005/8/layout/cycle2"/>
    <dgm:cxn modelId="{78C23B20-3BFB-4D6F-AC30-603A123D8374}" type="presParOf" srcId="{949EE02C-D181-4ED5-BF97-47A17F647366}" destId="{EBDAD391-4063-4539-9C2C-8784C7724D69}" srcOrd="0" destOrd="0" presId="urn:microsoft.com/office/officeart/2005/8/layout/cycle2"/>
    <dgm:cxn modelId="{9C991B61-866D-4730-9276-8F484DAE1016}" type="presParOf" srcId="{949EE02C-D181-4ED5-BF97-47A17F647366}" destId="{AEA6FFA3-A3CD-4839-8CE3-2B428F1482CC}" srcOrd="1" destOrd="0" presId="urn:microsoft.com/office/officeart/2005/8/layout/cycle2"/>
    <dgm:cxn modelId="{E21B6AE8-9E19-465B-A18F-532F8FCAFCFE}" type="presParOf" srcId="{AEA6FFA3-A3CD-4839-8CE3-2B428F1482CC}" destId="{4BE110A4-62E2-4FF2-9174-B42ECABA91A7}" srcOrd="0" destOrd="0" presId="urn:microsoft.com/office/officeart/2005/8/layout/cycle2"/>
    <dgm:cxn modelId="{BB0D83ED-9025-4A70-AE9B-44DE7687912F}" type="presParOf" srcId="{949EE02C-D181-4ED5-BF97-47A17F647366}" destId="{BE3053D4-B4C7-4582-8239-D70FCA17C88A}" srcOrd="2" destOrd="0" presId="urn:microsoft.com/office/officeart/2005/8/layout/cycle2"/>
    <dgm:cxn modelId="{B7D72ABA-E746-4BBD-A3BB-BC2BB27F4D26}" type="presParOf" srcId="{949EE02C-D181-4ED5-BF97-47A17F647366}" destId="{57299E06-D38C-4B3D-BDF6-2004589D7F30}" srcOrd="3" destOrd="0" presId="urn:microsoft.com/office/officeart/2005/8/layout/cycle2"/>
    <dgm:cxn modelId="{34A26897-9FC7-452C-855B-CDD23F74F7E3}" type="presParOf" srcId="{57299E06-D38C-4B3D-BDF6-2004589D7F30}" destId="{EC2E9F34-7FE6-4C05-8B70-1C1A43ECFD0C}" srcOrd="0" destOrd="0" presId="urn:microsoft.com/office/officeart/2005/8/layout/cycle2"/>
    <dgm:cxn modelId="{7912B312-B08D-4D84-BA44-1CF29C3D32C2}" type="presParOf" srcId="{949EE02C-D181-4ED5-BF97-47A17F647366}" destId="{32B7D08A-6205-4187-A331-D7B7310FFD11}" srcOrd="4" destOrd="0" presId="urn:microsoft.com/office/officeart/2005/8/layout/cycle2"/>
    <dgm:cxn modelId="{2E252BD0-4DE0-4AD0-8E02-D67EB31CB71E}" type="presParOf" srcId="{949EE02C-D181-4ED5-BF97-47A17F647366}" destId="{8FACE816-433B-43CA-A434-4A3D622F4CA1}" srcOrd="5" destOrd="0" presId="urn:microsoft.com/office/officeart/2005/8/layout/cycle2"/>
    <dgm:cxn modelId="{2305F85F-5555-4314-8990-4BD808BDA645}" type="presParOf" srcId="{8FACE816-433B-43CA-A434-4A3D622F4CA1}" destId="{016EC6C6-E2BD-4993-A587-EFDBE3E450E5}" srcOrd="0" destOrd="0" presId="urn:microsoft.com/office/officeart/2005/8/layout/cycle2"/>
    <dgm:cxn modelId="{C77111A2-F5B8-4B85-8869-A44A765E8EF6}" type="presParOf" srcId="{949EE02C-D181-4ED5-BF97-47A17F647366}" destId="{ED83E321-3963-4CE7-9CBD-CC0AFF293E71}" srcOrd="6" destOrd="0" presId="urn:microsoft.com/office/officeart/2005/8/layout/cycle2"/>
    <dgm:cxn modelId="{9289F4C9-4693-4153-AC0A-97F261FBBA2D}" type="presParOf" srcId="{949EE02C-D181-4ED5-BF97-47A17F647366}" destId="{99A89EBC-FAF3-4B66-848E-B6A4068B9888}" srcOrd="7" destOrd="0" presId="urn:microsoft.com/office/officeart/2005/8/layout/cycle2"/>
    <dgm:cxn modelId="{3B0D628E-CFF2-47BC-BF4A-FB0E8D8737A4}" type="presParOf" srcId="{99A89EBC-FAF3-4B66-848E-B6A4068B9888}" destId="{E1547247-DD28-4A79-B5E5-2EECD2763F08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F7B7D90-86CD-4209-9BE6-B86F360632CB}" type="doc">
      <dgm:prSet loTypeId="urn:microsoft.com/office/officeart/2005/8/layout/cycle2" loCatId="cycle" qsTypeId="urn:microsoft.com/office/officeart/2005/8/quickstyle/simple5" qsCatId="simple" csTypeId="urn:microsoft.com/office/officeart/2005/8/colors/colorful5" csCatId="colorful" phldr="1"/>
      <dgm:spPr/>
      <dgm:t>
        <a:bodyPr/>
        <a:lstStyle/>
        <a:p>
          <a:endParaRPr kumimoji="1" lang="ja-JP" altLang="en-US"/>
        </a:p>
      </dgm:t>
    </dgm:pt>
    <dgm:pt modelId="{0A9F64A5-2400-41A8-AC44-6C331954C6E2}">
      <dgm:prSet phldrT="[テキスト]"/>
      <dgm:spPr/>
      <dgm:t>
        <a:bodyPr/>
        <a:lstStyle/>
        <a:p>
          <a:r>
            <a:rPr kumimoji="1" lang="en-US" altLang="ja-JP" dirty="0"/>
            <a:t>Plan</a:t>
          </a:r>
          <a:endParaRPr kumimoji="1" lang="ja-JP" altLang="en-US" dirty="0"/>
        </a:p>
      </dgm:t>
    </dgm:pt>
    <dgm:pt modelId="{8943CA2E-FB27-43F0-98AA-9A1E19052436}" type="par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55FF8329-207E-4A92-B7B3-90DC1A2CBAD2}" type="sib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FEED0471-0B31-44C8-A94E-5F2958D11AB4}">
      <dgm:prSet phldrT="[テキスト]" custT="1"/>
      <dgm:spPr/>
      <dgm:t>
        <a:bodyPr/>
        <a:lstStyle/>
        <a:p>
          <a:r>
            <a:rPr kumimoji="1" lang="en-US" altLang="ja-JP" sz="6000" dirty="0"/>
            <a:t>Do</a:t>
          </a:r>
          <a:endParaRPr kumimoji="1" lang="ja-JP" altLang="en-US" sz="6000" dirty="0"/>
        </a:p>
      </dgm:t>
    </dgm:pt>
    <dgm:pt modelId="{65B34FCA-4414-4B69-8801-43543DEDFA0A}" type="parTrans" cxnId="{8A915083-B7F4-4700-AA39-88161FC4C5AD}">
      <dgm:prSet/>
      <dgm:spPr/>
      <dgm:t>
        <a:bodyPr/>
        <a:lstStyle/>
        <a:p>
          <a:endParaRPr kumimoji="1" lang="ja-JP" altLang="en-US"/>
        </a:p>
      </dgm:t>
    </dgm:pt>
    <dgm:pt modelId="{1840F9ED-970B-458B-A758-46EEFA59C096}" type="sibTrans" cxnId="{8A915083-B7F4-4700-AA39-88161FC4C5AD}">
      <dgm:prSet/>
      <dgm:spPr/>
      <dgm:t>
        <a:bodyPr/>
        <a:lstStyle/>
        <a:p>
          <a:endParaRPr kumimoji="1" lang="ja-JP" altLang="en-US"/>
        </a:p>
      </dgm:t>
    </dgm:pt>
    <dgm:pt modelId="{68642A35-753F-4D09-82E7-B67101DDC874}">
      <dgm:prSet phldrT="[テキスト]"/>
      <dgm:spPr/>
      <dgm:t>
        <a:bodyPr/>
        <a:lstStyle/>
        <a:p>
          <a:r>
            <a:rPr kumimoji="1" lang="en-US" altLang="ja-JP" dirty="0"/>
            <a:t>Check</a:t>
          </a:r>
          <a:endParaRPr kumimoji="1" lang="ja-JP" altLang="en-US" dirty="0"/>
        </a:p>
      </dgm:t>
    </dgm:pt>
    <dgm:pt modelId="{AF6C6962-E9CF-40D1-AA83-A11A6EB67CA0}" type="par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F06B5A2E-371C-4501-BD8F-B131753F6F27}" type="sib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573D02B3-E1E5-4964-9D8B-246CFB70A8B0}">
      <dgm:prSet phldrT="[テキスト]"/>
      <dgm:spPr/>
      <dgm:t>
        <a:bodyPr/>
        <a:lstStyle/>
        <a:p>
          <a:r>
            <a:rPr kumimoji="1" lang="en-US" altLang="ja-JP" dirty="0"/>
            <a:t>Action</a:t>
          </a:r>
          <a:endParaRPr kumimoji="1" lang="ja-JP" altLang="en-US" dirty="0"/>
        </a:p>
      </dgm:t>
    </dgm:pt>
    <dgm:pt modelId="{34FD1977-E8C3-4568-820E-87374B080A3A}" type="par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1469EA5B-BA9D-4012-80DF-F3D68568D12E}" type="sib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949EE02C-D181-4ED5-BF97-47A17F647366}" type="pres">
      <dgm:prSet presAssocID="{9F7B7D90-86CD-4209-9BE6-B86F360632CB}" presName="cycle" presStyleCnt="0">
        <dgm:presLayoutVars>
          <dgm:dir/>
          <dgm:resizeHandles val="exact"/>
        </dgm:presLayoutVars>
      </dgm:prSet>
      <dgm:spPr/>
    </dgm:pt>
    <dgm:pt modelId="{EBDAD391-4063-4539-9C2C-8784C7724D69}" type="pres">
      <dgm:prSet presAssocID="{0A9F64A5-2400-41A8-AC44-6C331954C6E2}" presName="node" presStyleLbl="node1" presStyleIdx="0" presStyleCnt="4">
        <dgm:presLayoutVars>
          <dgm:bulletEnabled val="1"/>
        </dgm:presLayoutVars>
      </dgm:prSet>
      <dgm:spPr/>
    </dgm:pt>
    <dgm:pt modelId="{AEA6FFA3-A3CD-4839-8CE3-2B428F1482CC}" type="pres">
      <dgm:prSet presAssocID="{55FF8329-207E-4A92-B7B3-90DC1A2CBAD2}" presName="sibTrans" presStyleLbl="sibTrans2D1" presStyleIdx="0" presStyleCnt="4"/>
      <dgm:spPr/>
    </dgm:pt>
    <dgm:pt modelId="{4BE110A4-62E2-4FF2-9174-B42ECABA91A7}" type="pres">
      <dgm:prSet presAssocID="{55FF8329-207E-4A92-B7B3-90DC1A2CBAD2}" presName="connectorText" presStyleLbl="sibTrans2D1" presStyleIdx="0" presStyleCnt="4"/>
      <dgm:spPr/>
    </dgm:pt>
    <dgm:pt modelId="{07A70B01-3916-4935-89B9-907DE38C76B3}" type="pres">
      <dgm:prSet presAssocID="{FEED0471-0B31-44C8-A94E-5F2958D11AB4}" presName="node" presStyleLbl="node1" presStyleIdx="1" presStyleCnt="4">
        <dgm:presLayoutVars>
          <dgm:bulletEnabled val="1"/>
        </dgm:presLayoutVars>
      </dgm:prSet>
      <dgm:spPr/>
    </dgm:pt>
    <dgm:pt modelId="{2D8D1772-B2FB-4010-9A12-1BB43D392141}" type="pres">
      <dgm:prSet presAssocID="{1840F9ED-970B-458B-A758-46EEFA59C096}" presName="sibTrans" presStyleLbl="sibTrans2D1" presStyleIdx="1" presStyleCnt="4"/>
      <dgm:spPr/>
    </dgm:pt>
    <dgm:pt modelId="{B416A425-8914-4A97-94C8-C319A6225FE4}" type="pres">
      <dgm:prSet presAssocID="{1840F9ED-970B-458B-A758-46EEFA59C096}" presName="connectorText" presStyleLbl="sibTrans2D1" presStyleIdx="1" presStyleCnt="4"/>
      <dgm:spPr/>
    </dgm:pt>
    <dgm:pt modelId="{32B7D08A-6205-4187-A331-D7B7310FFD11}" type="pres">
      <dgm:prSet presAssocID="{68642A35-753F-4D09-82E7-B67101DDC874}" presName="node" presStyleLbl="node1" presStyleIdx="2" presStyleCnt="4">
        <dgm:presLayoutVars>
          <dgm:bulletEnabled val="1"/>
        </dgm:presLayoutVars>
      </dgm:prSet>
      <dgm:spPr/>
    </dgm:pt>
    <dgm:pt modelId="{8FACE816-433B-43CA-A434-4A3D622F4CA1}" type="pres">
      <dgm:prSet presAssocID="{F06B5A2E-371C-4501-BD8F-B131753F6F27}" presName="sibTrans" presStyleLbl="sibTrans2D1" presStyleIdx="2" presStyleCnt="4"/>
      <dgm:spPr/>
    </dgm:pt>
    <dgm:pt modelId="{016EC6C6-E2BD-4993-A587-EFDBE3E450E5}" type="pres">
      <dgm:prSet presAssocID="{F06B5A2E-371C-4501-BD8F-B131753F6F27}" presName="connectorText" presStyleLbl="sibTrans2D1" presStyleIdx="2" presStyleCnt="4"/>
      <dgm:spPr/>
    </dgm:pt>
    <dgm:pt modelId="{ED83E321-3963-4CE7-9CBD-CC0AFF293E71}" type="pres">
      <dgm:prSet presAssocID="{573D02B3-E1E5-4964-9D8B-246CFB70A8B0}" presName="node" presStyleLbl="node1" presStyleIdx="3" presStyleCnt="4">
        <dgm:presLayoutVars>
          <dgm:bulletEnabled val="1"/>
        </dgm:presLayoutVars>
      </dgm:prSet>
      <dgm:spPr/>
    </dgm:pt>
    <dgm:pt modelId="{99A89EBC-FAF3-4B66-848E-B6A4068B9888}" type="pres">
      <dgm:prSet presAssocID="{1469EA5B-BA9D-4012-80DF-F3D68568D12E}" presName="sibTrans" presStyleLbl="sibTrans2D1" presStyleIdx="3" presStyleCnt="4"/>
      <dgm:spPr/>
    </dgm:pt>
    <dgm:pt modelId="{E1547247-DD28-4A79-B5E5-2EECD2763F08}" type="pres">
      <dgm:prSet presAssocID="{1469EA5B-BA9D-4012-80DF-F3D68568D12E}" presName="connectorText" presStyleLbl="sibTrans2D1" presStyleIdx="3" presStyleCnt="4"/>
      <dgm:spPr/>
    </dgm:pt>
  </dgm:ptLst>
  <dgm:cxnLst>
    <dgm:cxn modelId="{52CA1F0E-68C0-45A8-ADBF-61D7A6CCDFC9}" type="presOf" srcId="{68642A35-753F-4D09-82E7-B67101DDC874}" destId="{32B7D08A-6205-4187-A331-D7B7310FFD11}" srcOrd="0" destOrd="0" presId="urn:microsoft.com/office/officeart/2005/8/layout/cycle2"/>
    <dgm:cxn modelId="{50860211-E114-4D92-A541-AAB202F510B0}" type="presOf" srcId="{0A9F64A5-2400-41A8-AC44-6C331954C6E2}" destId="{EBDAD391-4063-4539-9C2C-8784C7724D69}" srcOrd="0" destOrd="0" presId="urn:microsoft.com/office/officeart/2005/8/layout/cycle2"/>
    <dgm:cxn modelId="{647EB21F-A398-4D81-B8AB-9038111BB16C}" type="presOf" srcId="{1469EA5B-BA9D-4012-80DF-F3D68568D12E}" destId="{E1547247-DD28-4A79-B5E5-2EECD2763F08}" srcOrd="1" destOrd="0" presId="urn:microsoft.com/office/officeart/2005/8/layout/cycle2"/>
    <dgm:cxn modelId="{68E4DE31-B2B4-4A7A-926B-3CB113CFDFCF}" srcId="{9F7B7D90-86CD-4209-9BE6-B86F360632CB}" destId="{0A9F64A5-2400-41A8-AC44-6C331954C6E2}" srcOrd="0" destOrd="0" parTransId="{8943CA2E-FB27-43F0-98AA-9A1E19052436}" sibTransId="{55FF8329-207E-4A92-B7B3-90DC1A2CBAD2}"/>
    <dgm:cxn modelId="{7310F034-C93D-408F-AF02-F6BBFA499483}" type="presOf" srcId="{1840F9ED-970B-458B-A758-46EEFA59C096}" destId="{2D8D1772-B2FB-4010-9A12-1BB43D392141}" srcOrd="0" destOrd="0" presId="urn:microsoft.com/office/officeart/2005/8/layout/cycle2"/>
    <dgm:cxn modelId="{A4DB3138-501B-43A1-A448-D9A9D213B18E}" type="presOf" srcId="{F06B5A2E-371C-4501-BD8F-B131753F6F27}" destId="{8FACE816-433B-43CA-A434-4A3D622F4CA1}" srcOrd="0" destOrd="0" presId="urn:microsoft.com/office/officeart/2005/8/layout/cycle2"/>
    <dgm:cxn modelId="{04AB1963-247D-4E47-8A77-C527927983D9}" type="presOf" srcId="{F06B5A2E-371C-4501-BD8F-B131753F6F27}" destId="{016EC6C6-E2BD-4993-A587-EFDBE3E450E5}" srcOrd="1" destOrd="0" presId="urn:microsoft.com/office/officeart/2005/8/layout/cycle2"/>
    <dgm:cxn modelId="{24C3354D-033F-4E60-B2B2-5F696E46C00D}" type="presOf" srcId="{FEED0471-0B31-44C8-A94E-5F2958D11AB4}" destId="{07A70B01-3916-4935-89B9-907DE38C76B3}" srcOrd="0" destOrd="0" presId="urn:microsoft.com/office/officeart/2005/8/layout/cycle2"/>
    <dgm:cxn modelId="{E3574E77-9CCD-460B-8489-16567C3A55FE}" type="presOf" srcId="{1840F9ED-970B-458B-A758-46EEFA59C096}" destId="{B416A425-8914-4A97-94C8-C319A6225FE4}" srcOrd="1" destOrd="0" presId="urn:microsoft.com/office/officeart/2005/8/layout/cycle2"/>
    <dgm:cxn modelId="{8A915083-B7F4-4700-AA39-88161FC4C5AD}" srcId="{9F7B7D90-86CD-4209-9BE6-B86F360632CB}" destId="{FEED0471-0B31-44C8-A94E-5F2958D11AB4}" srcOrd="1" destOrd="0" parTransId="{65B34FCA-4414-4B69-8801-43543DEDFA0A}" sibTransId="{1840F9ED-970B-458B-A758-46EEFA59C096}"/>
    <dgm:cxn modelId="{796C4086-775B-4B51-844D-2C7CA0397F57}" type="presOf" srcId="{1469EA5B-BA9D-4012-80DF-F3D68568D12E}" destId="{99A89EBC-FAF3-4B66-848E-B6A4068B9888}" srcOrd="0" destOrd="0" presId="urn:microsoft.com/office/officeart/2005/8/layout/cycle2"/>
    <dgm:cxn modelId="{2C9BF68F-21B0-437A-A427-3499632966FB}" type="presOf" srcId="{9F7B7D90-86CD-4209-9BE6-B86F360632CB}" destId="{949EE02C-D181-4ED5-BF97-47A17F647366}" srcOrd="0" destOrd="0" presId="urn:microsoft.com/office/officeart/2005/8/layout/cycle2"/>
    <dgm:cxn modelId="{F3DAB5A6-D454-4D80-B319-E628F4AF08BF}" type="presOf" srcId="{55FF8329-207E-4A92-B7B3-90DC1A2CBAD2}" destId="{4BE110A4-62E2-4FF2-9174-B42ECABA91A7}" srcOrd="1" destOrd="0" presId="urn:microsoft.com/office/officeart/2005/8/layout/cycle2"/>
    <dgm:cxn modelId="{2FDCB9B6-C5E7-46DC-929E-ADCB346E57B5}" type="presOf" srcId="{55FF8329-207E-4A92-B7B3-90DC1A2CBAD2}" destId="{AEA6FFA3-A3CD-4839-8CE3-2B428F1482CC}" srcOrd="0" destOrd="0" presId="urn:microsoft.com/office/officeart/2005/8/layout/cycle2"/>
    <dgm:cxn modelId="{653FD3BD-5322-430E-BAE6-C2EFF0356489}" srcId="{9F7B7D90-86CD-4209-9BE6-B86F360632CB}" destId="{68642A35-753F-4D09-82E7-B67101DDC874}" srcOrd="2" destOrd="0" parTransId="{AF6C6962-E9CF-40D1-AA83-A11A6EB67CA0}" sibTransId="{F06B5A2E-371C-4501-BD8F-B131753F6F27}"/>
    <dgm:cxn modelId="{E9BC74D4-1F3B-43E0-9C23-793E775DA40B}" srcId="{9F7B7D90-86CD-4209-9BE6-B86F360632CB}" destId="{573D02B3-E1E5-4964-9D8B-246CFB70A8B0}" srcOrd="3" destOrd="0" parTransId="{34FD1977-E8C3-4568-820E-87374B080A3A}" sibTransId="{1469EA5B-BA9D-4012-80DF-F3D68568D12E}"/>
    <dgm:cxn modelId="{13F253EF-7980-407A-8FB6-F9EF6ED641D6}" type="presOf" srcId="{573D02B3-E1E5-4964-9D8B-246CFB70A8B0}" destId="{ED83E321-3963-4CE7-9CBD-CC0AFF293E71}" srcOrd="0" destOrd="0" presId="urn:microsoft.com/office/officeart/2005/8/layout/cycle2"/>
    <dgm:cxn modelId="{78C23B20-3BFB-4D6F-AC30-603A123D8374}" type="presParOf" srcId="{949EE02C-D181-4ED5-BF97-47A17F647366}" destId="{EBDAD391-4063-4539-9C2C-8784C7724D69}" srcOrd="0" destOrd="0" presId="urn:microsoft.com/office/officeart/2005/8/layout/cycle2"/>
    <dgm:cxn modelId="{9C991B61-866D-4730-9276-8F484DAE1016}" type="presParOf" srcId="{949EE02C-D181-4ED5-BF97-47A17F647366}" destId="{AEA6FFA3-A3CD-4839-8CE3-2B428F1482CC}" srcOrd="1" destOrd="0" presId="urn:microsoft.com/office/officeart/2005/8/layout/cycle2"/>
    <dgm:cxn modelId="{E21B6AE8-9E19-465B-A18F-532F8FCAFCFE}" type="presParOf" srcId="{AEA6FFA3-A3CD-4839-8CE3-2B428F1482CC}" destId="{4BE110A4-62E2-4FF2-9174-B42ECABA91A7}" srcOrd="0" destOrd="0" presId="urn:microsoft.com/office/officeart/2005/8/layout/cycle2"/>
    <dgm:cxn modelId="{BC25D171-72F0-4642-A8FC-43FFE7001C89}" type="presParOf" srcId="{949EE02C-D181-4ED5-BF97-47A17F647366}" destId="{07A70B01-3916-4935-89B9-907DE38C76B3}" srcOrd="2" destOrd="0" presId="urn:microsoft.com/office/officeart/2005/8/layout/cycle2"/>
    <dgm:cxn modelId="{03761907-EE65-45A3-BE7A-33D40B4F28BE}" type="presParOf" srcId="{949EE02C-D181-4ED5-BF97-47A17F647366}" destId="{2D8D1772-B2FB-4010-9A12-1BB43D392141}" srcOrd="3" destOrd="0" presId="urn:microsoft.com/office/officeart/2005/8/layout/cycle2"/>
    <dgm:cxn modelId="{39DF454A-E9ED-43F5-A057-C087862C1ED3}" type="presParOf" srcId="{2D8D1772-B2FB-4010-9A12-1BB43D392141}" destId="{B416A425-8914-4A97-94C8-C319A6225FE4}" srcOrd="0" destOrd="0" presId="urn:microsoft.com/office/officeart/2005/8/layout/cycle2"/>
    <dgm:cxn modelId="{7912B312-B08D-4D84-BA44-1CF29C3D32C2}" type="presParOf" srcId="{949EE02C-D181-4ED5-BF97-47A17F647366}" destId="{32B7D08A-6205-4187-A331-D7B7310FFD11}" srcOrd="4" destOrd="0" presId="urn:microsoft.com/office/officeart/2005/8/layout/cycle2"/>
    <dgm:cxn modelId="{2E252BD0-4DE0-4AD0-8E02-D67EB31CB71E}" type="presParOf" srcId="{949EE02C-D181-4ED5-BF97-47A17F647366}" destId="{8FACE816-433B-43CA-A434-4A3D622F4CA1}" srcOrd="5" destOrd="0" presId="urn:microsoft.com/office/officeart/2005/8/layout/cycle2"/>
    <dgm:cxn modelId="{2305F85F-5555-4314-8990-4BD808BDA645}" type="presParOf" srcId="{8FACE816-433B-43CA-A434-4A3D622F4CA1}" destId="{016EC6C6-E2BD-4993-A587-EFDBE3E450E5}" srcOrd="0" destOrd="0" presId="urn:microsoft.com/office/officeart/2005/8/layout/cycle2"/>
    <dgm:cxn modelId="{C77111A2-F5B8-4B85-8869-A44A765E8EF6}" type="presParOf" srcId="{949EE02C-D181-4ED5-BF97-47A17F647366}" destId="{ED83E321-3963-4CE7-9CBD-CC0AFF293E71}" srcOrd="6" destOrd="0" presId="urn:microsoft.com/office/officeart/2005/8/layout/cycle2"/>
    <dgm:cxn modelId="{9289F4C9-4693-4153-AC0A-97F261FBBA2D}" type="presParOf" srcId="{949EE02C-D181-4ED5-BF97-47A17F647366}" destId="{99A89EBC-FAF3-4B66-848E-B6A4068B9888}" srcOrd="7" destOrd="0" presId="urn:microsoft.com/office/officeart/2005/8/layout/cycle2"/>
    <dgm:cxn modelId="{3B0D628E-CFF2-47BC-BF4A-FB0E8D8737A4}" type="presParOf" srcId="{99A89EBC-FAF3-4B66-848E-B6A4068B9888}" destId="{E1547247-DD28-4A79-B5E5-2EECD2763F08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DAD391-4063-4539-9C2C-8784C7724D69}">
      <dsp:nvSpPr>
        <dsp:cNvPr id="0" name=""/>
        <dsp:cNvSpPr/>
      </dsp:nvSpPr>
      <dsp:spPr>
        <a:xfrm>
          <a:off x="2679220" y="1208"/>
          <a:ext cx="1453530" cy="1453530"/>
        </a:xfrm>
        <a:prstGeom prst="ellipse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400" kern="1200" dirty="0"/>
            <a:t>Plan</a:t>
          </a:r>
          <a:endParaRPr kumimoji="1" lang="ja-JP" altLang="en-US" sz="2400" kern="1200" dirty="0"/>
        </a:p>
      </dsp:txBody>
      <dsp:txXfrm>
        <a:off x="2892085" y="214073"/>
        <a:ext cx="1027800" cy="1027800"/>
      </dsp:txXfrm>
    </dsp:sp>
    <dsp:sp modelId="{AEA6FFA3-A3CD-4839-8CE3-2B428F1482CC}">
      <dsp:nvSpPr>
        <dsp:cNvPr id="0" name=""/>
        <dsp:cNvSpPr/>
      </dsp:nvSpPr>
      <dsp:spPr>
        <a:xfrm rot="2700000">
          <a:off x="3976643" y="1246309"/>
          <a:ext cx="385920" cy="49056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900" kern="1200"/>
        </a:p>
      </dsp:txBody>
      <dsp:txXfrm>
        <a:off x="3993598" y="1303489"/>
        <a:ext cx="270144" cy="294340"/>
      </dsp:txXfrm>
    </dsp:sp>
    <dsp:sp modelId="{BE3053D4-B4C7-4582-8239-D70FCA17C88A}">
      <dsp:nvSpPr>
        <dsp:cNvPr id="0" name=""/>
        <dsp:cNvSpPr/>
      </dsp:nvSpPr>
      <dsp:spPr>
        <a:xfrm>
          <a:off x="4221903" y="1543892"/>
          <a:ext cx="1453530" cy="1453530"/>
        </a:xfrm>
        <a:prstGeom prst="ellipse">
          <a:avLst/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400" kern="1200" dirty="0"/>
            <a:t>Do</a:t>
          </a:r>
          <a:endParaRPr kumimoji="1" lang="ja-JP" altLang="en-US" sz="2400" kern="1200" dirty="0"/>
        </a:p>
      </dsp:txBody>
      <dsp:txXfrm>
        <a:off x="4434768" y="1756757"/>
        <a:ext cx="1027800" cy="1027800"/>
      </dsp:txXfrm>
    </dsp:sp>
    <dsp:sp modelId="{57299E06-D38C-4B3D-BDF6-2004589D7F30}">
      <dsp:nvSpPr>
        <dsp:cNvPr id="0" name=""/>
        <dsp:cNvSpPr/>
      </dsp:nvSpPr>
      <dsp:spPr>
        <a:xfrm rot="8100000">
          <a:off x="3992089" y="2788992"/>
          <a:ext cx="385920" cy="49056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900" kern="1200"/>
        </a:p>
      </dsp:txBody>
      <dsp:txXfrm rot="10800000">
        <a:off x="4090910" y="2846172"/>
        <a:ext cx="270144" cy="294340"/>
      </dsp:txXfrm>
    </dsp:sp>
    <dsp:sp modelId="{32B7D08A-6205-4187-A331-D7B7310FFD11}">
      <dsp:nvSpPr>
        <dsp:cNvPr id="0" name=""/>
        <dsp:cNvSpPr/>
      </dsp:nvSpPr>
      <dsp:spPr>
        <a:xfrm>
          <a:off x="2679220" y="3086575"/>
          <a:ext cx="1453530" cy="1453530"/>
        </a:xfrm>
        <a:prstGeom prst="ellipse">
          <a:avLst/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400" kern="1200" dirty="0"/>
            <a:t>Check</a:t>
          </a:r>
          <a:endParaRPr kumimoji="1" lang="ja-JP" altLang="en-US" sz="2400" kern="1200" dirty="0"/>
        </a:p>
      </dsp:txBody>
      <dsp:txXfrm>
        <a:off x="2892085" y="3299440"/>
        <a:ext cx="1027800" cy="1027800"/>
      </dsp:txXfrm>
    </dsp:sp>
    <dsp:sp modelId="{8FACE816-433B-43CA-A434-4A3D622F4CA1}">
      <dsp:nvSpPr>
        <dsp:cNvPr id="0" name=""/>
        <dsp:cNvSpPr/>
      </dsp:nvSpPr>
      <dsp:spPr>
        <a:xfrm rot="13500000">
          <a:off x="2449406" y="2804438"/>
          <a:ext cx="385920" cy="49056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900" kern="1200"/>
        </a:p>
      </dsp:txBody>
      <dsp:txXfrm rot="10800000">
        <a:off x="2548227" y="2943484"/>
        <a:ext cx="270144" cy="294340"/>
      </dsp:txXfrm>
    </dsp:sp>
    <dsp:sp modelId="{ED83E321-3963-4CE7-9CBD-CC0AFF293E71}">
      <dsp:nvSpPr>
        <dsp:cNvPr id="0" name=""/>
        <dsp:cNvSpPr/>
      </dsp:nvSpPr>
      <dsp:spPr>
        <a:xfrm>
          <a:off x="1136536" y="1543892"/>
          <a:ext cx="1453530" cy="1453530"/>
        </a:xfrm>
        <a:prstGeom prst="ellipse">
          <a:avLst/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400" kern="1200" dirty="0"/>
            <a:t>Action</a:t>
          </a:r>
          <a:endParaRPr kumimoji="1" lang="ja-JP" altLang="en-US" sz="2400" kern="1200" dirty="0"/>
        </a:p>
      </dsp:txBody>
      <dsp:txXfrm>
        <a:off x="1349401" y="1756757"/>
        <a:ext cx="1027800" cy="1027800"/>
      </dsp:txXfrm>
    </dsp:sp>
    <dsp:sp modelId="{99A89EBC-FAF3-4B66-848E-B6A4068B9888}">
      <dsp:nvSpPr>
        <dsp:cNvPr id="0" name=""/>
        <dsp:cNvSpPr/>
      </dsp:nvSpPr>
      <dsp:spPr>
        <a:xfrm rot="18900000">
          <a:off x="2433960" y="1261755"/>
          <a:ext cx="385920" cy="49056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900" kern="1200"/>
        </a:p>
      </dsp:txBody>
      <dsp:txXfrm>
        <a:off x="2450915" y="1400801"/>
        <a:ext cx="270144" cy="29434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DAD391-4063-4539-9C2C-8784C7724D69}">
      <dsp:nvSpPr>
        <dsp:cNvPr id="0" name=""/>
        <dsp:cNvSpPr/>
      </dsp:nvSpPr>
      <dsp:spPr>
        <a:xfrm>
          <a:off x="1827553" y="824"/>
          <a:ext cx="991484" cy="991484"/>
        </a:xfrm>
        <a:prstGeom prst="ellipse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1600" kern="1200" dirty="0"/>
            <a:t>Plan</a:t>
          </a:r>
          <a:endParaRPr kumimoji="1" lang="ja-JP" altLang="en-US" sz="1600" kern="1200" dirty="0"/>
        </a:p>
      </dsp:txBody>
      <dsp:txXfrm>
        <a:off x="1972752" y="146023"/>
        <a:ext cx="701086" cy="701086"/>
      </dsp:txXfrm>
    </dsp:sp>
    <dsp:sp modelId="{AEA6FFA3-A3CD-4839-8CE3-2B428F1482CC}">
      <dsp:nvSpPr>
        <dsp:cNvPr id="0" name=""/>
        <dsp:cNvSpPr/>
      </dsp:nvSpPr>
      <dsp:spPr>
        <a:xfrm rot="2700000">
          <a:off x="2712553" y="850134"/>
          <a:ext cx="263244" cy="3346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300" kern="1200"/>
        </a:p>
      </dsp:txBody>
      <dsp:txXfrm>
        <a:off x="2724118" y="889138"/>
        <a:ext cx="184271" cy="200776"/>
      </dsp:txXfrm>
    </dsp:sp>
    <dsp:sp modelId="{07A70B01-3916-4935-89B9-907DE38C76B3}">
      <dsp:nvSpPr>
        <dsp:cNvPr id="0" name=""/>
        <dsp:cNvSpPr/>
      </dsp:nvSpPr>
      <dsp:spPr>
        <a:xfrm>
          <a:off x="2879850" y="1053121"/>
          <a:ext cx="991484" cy="991484"/>
        </a:xfrm>
        <a:prstGeom prst="ellipse">
          <a:avLst/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2667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6000" kern="1200" dirty="0"/>
            <a:t>Do</a:t>
          </a:r>
          <a:endParaRPr kumimoji="1" lang="ja-JP" altLang="en-US" sz="6000" kern="1200" dirty="0"/>
        </a:p>
      </dsp:txBody>
      <dsp:txXfrm>
        <a:off x="3025049" y="1198320"/>
        <a:ext cx="701086" cy="701086"/>
      </dsp:txXfrm>
    </dsp:sp>
    <dsp:sp modelId="{2D8D1772-B2FB-4010-9A12-1BB43D392141}">
      <dsp:nvSpPr>
        <dsp:cNvPr id="0" name=""/>
        <dsp:cNvSpPr/>
      </dsp:nvSpPr>
      <dsp:spPr>
        <a:xfrm rot="8100000">
          <a:off x="2723089" y="1902431"/>
          <a:ext cx="263244" cy="3346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300" kern="1200"/>
        </a:p>
      </dsp:txBody>
      <dsp:txXfrm rot="10800000">
        <a:off x="2790497" y="1941435"/>
        <a:ext cx="184271" cy="200776"/>
      </dsp:txXfrm>
    </dsp:sp>
    <dsp:sp modelId="{32B7D08A-6205-4187-A331-D7B7310FFD11}">
      <dsp:nvSpPr>
        <dsp:cNvPr id="0" name=""/>
        <dsp:cNvSpPr/>
      </dsp:nvSpPr>
      <dsp:spPr>
        <a:xfrm>
          <a:off x="1827553" y="2105418"/>
          <a:ext cx="991484" cy="991484"/>
        </a:xfrm>
        <a:prstGeom prst="ellipse">
          <a:avLst/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1600" kern="1200" dirty="0"/>
            <a:t>Check</a:t>
          </a:r>
          <a:endParaRPr kumimoji="1" lang="ja-JP" altLang="en-US" sz="1600" kern="1200" dirty="0"/>
        </a:p>
      </dsp:txBody>
      <dsp:txXfrm>
        <a:off x="1972752" y="2250617"/>
        <a:ext cx="701086" cy="701086"/>
      </dsp:txXfrm>
    </dsp:sp>
    <dsp:sp modelId="{8FACE816-433B-43CA-A434-4A3D622F4CA1}">
      <dsp:nvSpPr>
        <dsp:cNvPr id="0" name=""/>
        <dsp:cNvSpPr/>
      </dsp:nvSpPr>
      <dsp:spPr>
        <a:xfrm rot="13500000">
          <a:off x="1670792" y="1912967"/>
          <a:ext cx="263244" cy="3346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300" kern="1200"/>
        </a:p>
      </dsp:txBody>
      <dsp:txXfrm rot="10800000">
        <a:off x="1738200" y="2007813"/>
        <a:ext cx="184271" cy="200776"/>
      </dsp:txXfrm>
    </dsp:sp>
    <dsp:sp modelId="{ED83E321-3963-4CE7-9CBD-CC0AFF293E71}">
      <dsp:nvSpPr>
        <dsp:cNvPr id="0" name=""/>
        <dsp:cNvSpPr/>
      </dsp:nvSpPr>
      <dsp:spPr>
        <a:xfrm>
          <a:off x="775256" y="1053121"/>
          <a:ext cx="991484" cy="991484"/>
        </a:xfrm>
        <a:prstGeom prst="ellipse">
          <a:avLst/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1600" kern="1200" dirty="0"/>
            <a:t>Action</a:t>
          </a:r>
          <a:endParaRPr kumimoji="1" lang="ja-JP" altLang="en-US" sz="1600" kern="1200" dirty="0"/>
        </a:p>
      </dsp:txBody>
      <dsp:txXfrm>
        <a:off x="920455" y="1198320"/>
        <a:ext cx="701086" cy="701086"/>
      </dsp:txXfrm>
    </dsp:sp>
    <dsp:sp modelId="{99A89EBC-FAF3-4B66-848E-B6A4068B9888}">
      <dsp:nvSpPr>
        <dsp:cNvPr id="0" name=""/>
        <dsp:cNvSpPr/>
      </dsp:nvSpPr>
      <dsp:spPr>
        <a:xfrm rot="18900000">
          <a:off x="1660256" y="860670"/>
          <a:ext cx="263244" cy="334626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1300" kern="1200"/>
        </a:p>
      </dsp:txBody>
      <dsp:txXfrm>
        <a:off x="1671821" y="955516"/>
        <a:ext cx="184271" cy="20077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03DF5B7C-0093-4CD0-86DD-669CB963E45A}" type="datetimeFigureOut">
              <a:rPr lang="ja-JP" altLang="en-US" smtClean="0"/>
              <a:pPr/>
              <a:t>2024/3/26</a:t>
            </a:fld>
            <a:endParaRPr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5EC981E9-CD32-420C-AFD5-D3BDE1319EEF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260035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2A7E1A-AD02-8132-C007-AD417CA0EC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571FFD-7BD6-85CD-72B6-DCD5BE753D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511F78-094F-DB1F-1137-114984D0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421C1-DC02-4923-8F4E-2AF2716660DD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F0D2AF-8BB0-5FD0-FC28-0A49D686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FEA7FC-F27E-0F1B-7739-3AE42D3AA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826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126F40-275B-6857-A48A-347F4897D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9702EC-C705-A62F-3C14-5119F0C5D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1D0E22-F988-158D-12A1-43BD458F9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E25D9D-4C8D-447A-832C-9BC37D140E61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1E02E3-1309-B8F6-555C-F16C0EE4E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B5361D1-FBFD-CBD6-7DF1-25675368A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0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BAC5923-5C2E-C741-81AC-BF58826131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78FE54B-6A24-D2A8-0B85-7CCEE497E8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F5EE76-19A2-8D28-7D39-AEE42D141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495A5-5568-45FF-9111-36A1A7ECCA78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88297D-0E50-7742-15D0-E4D08BD3F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B10FE8-EC83-584E-0029-50CCA377F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428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CD0253A-F49C-DE15-4CAE-C96A5591DD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5CE575-F115-45B2-9347-AE3520B03C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407CE-BBC2-4024-A0DF-93CDB6ECBE2C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FF2FFB-2210-08E5-4B31-2C8678F40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CECD64-0003-57C4-3853-A07DD62F9A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E6AE790-B954-DF49-0ECA-36CEF174716B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タイトル 1">
            <a:extLst>
              <a:ext uri="{FF2B5EF4-FFF2-40B4-BE49-F238E27FC236}">
                <a16:creationId xmlns:a16="http://schemas.microsoft.com/office/drawing/2014/main" id="{B17256DB-AEFC-CCF2-AB5F-B20B2E90C3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33025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642AA0-5898-55F1-92E4-4050CA54D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382F903-1BD8-D48F-A4BE-A2A3E6EA0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A1141E-BAB2-8CF2-BE14-BEF087C87E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8B3002-0648-4B46-AE38-CB619F94069E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8C1D5-D19B-13B8-5F5A-4CF3231D14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8ABA8-E27A-CAA6-59FD-AAB44DC4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900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DD0080-4D3A-663F-21C9-67D88545EF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44762EF-F346-ACAF-BBBE-878DF74D46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A2C0E8-EC9E-105F-5412-FCFCF2212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2F6C0-6AA9-4EF0-96B2-535ECED8EE49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F9B6D1-52E1-7697-8A4F-5288BCB67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5017628-157E-3906-E28A-2C3353243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D23786B2-B194-4740-DBC0-DF72F4BD3C0A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タイトル 1">
            <a:extLst>
              <a:ext uri="{FF2B5EF4-FFF2-40B4-BE49-F238E27FC236}">
                <a16:creationId xmlns:a16="http://schemas.microsoft.com/office/drawing/2014/main" id="{B0D93E09-C3E4-F631-6399-519FADFB34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56935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431AF7E-8B21-C51B-DC9B-5F1A913BB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AF5BAEB-3547-6724-97B4-0942A19342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255C6D-AB01-9237-BE2E-FC82A29AEA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E488EC-4B97-7A67-AA3E-D5C445935C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164E60-9062-6FA7-4293-F5E56B500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B22118-5CB8-4DAF-9934-B4FE9E02594E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4C3B96-896D-0008-ADF8-AD4F081E5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11DBEFB-08A1-6D75-8E74-9522EF260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BFC93F9-B52D-B4F3-700C-471D94EB5263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タイトル 1">
            <a:extLst>
              <a:ext uri="{FF2B5EF4-FFF2-40B4-BE49-F238E27FC236}">
                <a16:creationId xmlns:a16="http://schemas.microsoft.com/office/drawing/2014/main" id="{570B1ACA-987A-ABE5-F363-0680DDF12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618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D62C3A8-20C5-B2E8-521B-4CF0863E4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DFAAF-4A3F-42AA-BF20-A4D2E249C739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4E18625-F205-45C4-F3F3-AA54AA2AA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966EB4-5998-8226-6C36-ACF3DA6BF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C245D5F-7A3F-089C-A0D2-8A0367144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693C06D8-6D16-63D6-FBBE-5ABDDAC01A19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207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26CCE46-5C16-E49B-FF0C-9F0A0BE75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203A9-D8F0-4E31-A5BF-68ED2EAE5DE0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E985674-CA33-1570-B975-FB48C086C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70AF893-B795-B349-29B4-A4E7AF23A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690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318149-4688-650B-AE48-6663CEC782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C94872-929C-B756-4F90-C668F848AA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D1B63B-9E1D-9486-56AA-9B3C6FA2F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6E3C9F4-FBBC-57DF-F328-DCE702058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1290A-8C08-4199-B438-FAF8DE0F74A3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83ACB9-0B73-572F-721D-1E80248EC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6C79CA-ECFC-9C23-4967-5650E2DA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56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319E25-5F29-FD54-7F02-4ACB66254E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DA25B-2814-8A1D-8DA5-0D89A11D8D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85434F8-7F8A-070D-6D7D-FB36A7F1E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B92635-F0FE-C98E-0FB9-ABCCA6907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7A6F5C-108B-4749-B028-006F836A6A74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1B6339-949A-DB7A-924F-4D823121C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F2CA857-B48F-2852-3A40-03E33B451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3474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A449D68-A02D-998C-5AE4-7048110F9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5D4EA7-AF95-8866-8D9D-D1A540C434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7B8877-4BFD-0D48-C988-8704EE37D3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CAFD3-0EE5-4D67-82C5-97E5141BF651}" type="datetime1">
              <a:rPr kumimoji="1" lang="ja-JP" altLang="en-US" smtClean="0"/>
              <a:t>2024/3/26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346F4-FA08-EDCA-75A6-907C07CF61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E62BAC-4762-38EE-6E95-BF8232B1EC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279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>
            <a:extLst>
              <a:ext uri="{FF2B5EF4-FFF2-40B4-BE49-F238E27FC236}">
                <a16:creationId xmlns:a16="http://schemas.microsoft.com/office/drawing/2014/main" id="{D4B2BEDA-E690-444A-C2CE-D67E677CA1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クイックアクセスツールバーで時短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76DFB306-6C4C-1C26-98CA-26B076C01AD1}"/>
              </a:ext>
            </a:extLst>
          </p:cNvPr>
          <p:cNvSpPr txBox="1"/>
          <p:nvPr/>
        </p:nvSpPr>
        <p:spPr>
          <a:xfrm>
            <a:off x="9672000" y="540026"/>
            <a:ext cx="2520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P198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1969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SmartArt</a:t>
            </a:r>
            <a:r>
              <a:rPr lang="ja-JP" altLang="en-US" dirty="0"/>
              <a:t>を活用する</a:t>
            </a:r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4F5F08-0FC1-6427-2223-880E9B6CA2DF}"/>
              </a:ext>
            </a:extLst>
          </p:cNvPr>
          <p:cNvSpPr txBox="1"/>
          <p:nvPr/>
        </p:nvSpPr>
        <p:spPr>
          <a:xfrm>
            <a:off x="9672000" y="540026"/>
            <a:ext cx="2520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P199-201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  <p:graphicFrame>
        <p:nvGraphicFramePr>
          <p:cNvPr id="2" name="図表 1">
            <a:extLst>
              <a:ext uri="{FF2B5EF4-FFF2-40B4-BE49-F238E27FC236}">
                <a16:creationId xmlns:a16="http://schemas.microsoft.com/office/drawing/2014/main" id="{A33F8311-D057-D460-70BC-C1BC9D58F4E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8540253"/>
              </p:ext>
            </p:extLst>
          </p:nvPr>
        </p:nvGraphicFramePr>
        <p:xfrm>
          <a:off x="2690015" y="1158343"/>
          <a:ext cx="6811971" cy="454131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8692917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SmartArt</a:t>
            </a:r>
            <a:r>
              <a:rPr lang="ja-JP" altLang="en-US" dirty="0"/>
              <a:t>を使うときの注意点</a:t>
            </a:r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4F5F08-0FC1-6427-2223-880E9B6CA2DF}"/>
              </a:ext>
            </a:extLst>
          </p:cNvPr>
          <p:cNvSpPr txBox="1"/>
          <p:nvPr/>
        </p:nvSpPr>
        <p:spPr>
          <a:xfrm>
            <a:off x="9553433" y="540026"/>
            <a:ext cx="2638567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P201Column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  <p:graphicFrame>
        <p:nvGraphicFramePr>
          <p:cNvPr id="5" name="図表 4">
            <a:extLst>
              <a:ext uri="{FF2B5EF4-FFF2-40B4-BE49-F238E27FC236}">
                <a16:creationId xmlns:a16="http://schemas.microsoft.com/office/drawing/2014/main" id="{1C3E2548-7BC6-5062-5B86-E8B9B8AE94D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64348016"/>
              </p:ext>
            </p:extLst>
          </p:nvPr>
        </p:nvGraphicFramePr>
        <p:xfrm>
          <a:off x="2559319" y="1422757"/>
          <a:ext cx="4646591" cy="309772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611A373-B94F-1D3D-18F8-F9ECE91A20D1}"/>
              </a:ext>
            </a:extLst>
          </p:cNvPr>
          <p:cNvSpPr txBox="1"/>
          <p:nvPr/>
        </p:nvSpPr>
        <p:spPr>
          <a:xfrm>
            <a:off x="440634" y="996971"/>
            <a:ext cx="821396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ED7D31"/>
                </a:solidFill>
                <a:effectLst/>
                <a:uLnTx/>
                <a:uFillTx/>
                <a:latin typeface="Verdana"/>
                <a:ea typeface="メイリオ"/>
                <a:cs typeface="+mn-cs"/>
              </a:rPr>
              <a:t>●</a:t>
            </a:r>
            <a:r>
              <a:rPr kumimoji="1" lang="ja-JP" altLang="en-US" dirty="0"/>
              <a:t>サイズを小さくすると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623113428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メイリオ×Verdana">
      <a:majorFont>
        <a:latin typeface="Verdana"/>
        <a:ea typeface="メイリオ"/>
        <a:cs typeface=""/>
      </a:majorFont>
      <a:minorFont>
        <a:latin typeface="Verdana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2045</TotalTime>
  <Words>33</Words>
  <Application>Microsoft Office PowerPoint</Application>
  <PresentationFormat>ワイド画面</PresentationFormat>
  <Paragraphs>15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Arial</vt:lpstr>
      <vt:lpstr>Verdana</vt:lpstr>
      <vt:lpstr>1_Office テーマ</vt:lpstr>
      <vt:lpstr>クイックアクセスツールバーで時短</vt:lpstr>
      <vt:lpstr>SmartArtを活用する</vt:lpstr>
      <vt:lpstr>SmartArtを使うときの注意点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新製品ご提案資料</dc:title>
  <dc:creator>大林 ひろこ</dc:creator>
  <cp:lastModifiedBy>ひろこ 大林</cp:lastModifiedBy>
  <cp:revision>4</cp:revision>
  <dcterms:created xsi:type="dcterms:W3CDTF">2023-08-26T07:50:13Z</dcterms:created>
  <dcterms:modified xsi:type="dcterms:W3CDTF">2024-03-26T11:20:38Z</dcterms:modified>
</cp:coreProperties>
</file>

<file path=docProps/thumbnail.jpeg>
</file>