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6" autoAdjust="0"/>
    <p:restoredTop sz="94660"/>
  </p:normalViewPr>
  <p:slideViewPr>
    <p:cSldViewPr snapToGrid="0">
      <p:cViewPr varScale="1">
        <p:scale>
          <a:sx n="74" d="100"/>
          <a:sy n="74" d="100"/>
        </p:scale>
        <p:origin x="366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FFCB3FC-1A0C-B928-50EE-8B14130211C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3C1E56E9-2876-14E1-106B-FC7B24AED55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D8644F1-695C-5EDC-E9F4-DE9C22860C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5F0F312-026D-F9F5-F2CD-7C14F02F8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8C73329-93E1-09B6-D89C-491A1D10F7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977937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6541812-2352-A403-A2D2-E90366DF58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AC20CD8-E715-B726-821D-55979757118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5C8964D-5DE0-4791-8A96-0480225A5D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B1F49F0-28C2-A958-BB99-25CB4F08D6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9BD711E-C86B-379A-C7A1-CB1DDAC7BF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0572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D48120D-6CFF-CDF1-FEC7-E4B71967D47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D5217FD-3157-CEC3-A1F2-0D4785CCA8B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D595AC7-004D-97F4-7E77-621C83DA47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04FDAF-9FE6-2979-DB0A-30E0B62B6B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2E1F4C6-70FE-8145-6855-FB5908CCD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609526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5C9F215-6F4C-3307-5626-323B22B40C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B258319-74F0-3DC6-B24B-69DADF7AEB9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3A4507-FBBA-2E3C-1BBB-6F5F09E674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DB3FF98-A4F8-8A5D-9D8B-DED85B72A7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13F25DA-95A1-0368-91BE-06353ABEE2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647089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491DB6-1B51-2886-8DDA-9427F96E0C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7F60340-F08E-B9FC-2136-942313ABA68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6D392E2-96AF-3472-FE63-6467241D5A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B67B83A-546E-7266-1745-F227BE843D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E01BF02-0789-03EA-E23C-2EE292CB87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899613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EA7281D-6161-AD45-FF79-AEC3CD14DC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2D827D8-D16E-5D7A-63A5-5AB6584C0E4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B1C6F20-BB24-8048-BDAB-7516157226E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3B885AD-4559-A072-8278-F0012EBAB0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2FE5025-CAB7-357D-D0DF-FDAC153A09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3253382-C456-9C82-7A94-1AD7720F65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71046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28E3B96-7534-17B4-F073-E5FC15A77A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D94861B3-A506-71BF-AF70-62C76C0E9A5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22FDF43-E4C8-C479-E0F4-E635AC40DBF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DB5A80D-9EDD-B7FE-F325-813F7C73191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3279B222-1527-BFA5-2AA3-ECB36515541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043B17CB-7D66-1A05-6279-8C38FE6F9D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911C772-4018-9663-BA9E-1A4E0E59F1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BFF341AB-2EBE-A8C5-230D-297742EBBB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59828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F06483D-C64A-31CF-BA1A-80298A590D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FF1758DA-2418-A810-1FC1-583EC2F034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8C74F93-665C-B411-4209-8071EEB8EF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0F0E492-05CF-7515-768F-B5E1E8FB8D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108681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BF0C58F-94B0-CF3D-841C-90FBF3AD68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A72673EA-2660-560F-44D8-B46373BBD3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D4D899A1-73AA-D964-B25E-712824F864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07568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0D0E4F-05A2-E4F7-287A-76F935262B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D983E04-B811-890A-E2CD-A8AAEC97084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6CB449C-D3B8-DF6A-E6DB-2D23B25508F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88CEEA2-59B0-1AAD-FD19-34ACD6CB7C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99A33DE-8E54-6484-E384-D3D2C458B3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9A19757-2758-B6F0-6CB6-4CCDB1D449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71609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4717E8-9BB8-0729-2E9B-105B0C32A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0E6721BE-10F9-6C3C-9C7C-0CA487C0D55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CD67051-03AA-9020-63E4-F09FCAD8EF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FFD4E14-12FA-8C5D-F3F7-7447EB8100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FE0D628-5FB4-FA37-2657-E8872A847A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DB45AB0-02B5-8BB9-345B-16B39B7579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627562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001C1E0D-6659-A3CA-3277-B5AD4FE5EA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1963E63-D4CA-0C1E-5FAD-1A861C083E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81474A0-FA3C-B8B0-230C-F55D2111E2F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CA300B1-25A9-4D68-A583-53828C47A02F}" type="datetimeFigureOut">
              <a:rPr kumimoji="1" lang="ja-JP" altLang="en-US" smtClean="0"/>
              <a:t>2024/3/14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8F12F70-8326-8F23-8AE1-A87A1CA21F5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478B0F8-A154-0492-9D15-22D687C2433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9F54986-8BF5-4892-BDEE-85BCFBE098A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70372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720D309-DB3A-1B1E-36BC-71EA00DFF26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DA741ADE-FA17-D64D-F41C-EDA8C3CFEED5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8537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Words>0</Words>
  <Application>Microsoft Office PowerPoint</Application>
  <PresentationFormat>ワイド画面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ひろこ 大林</dc:creator>
  <cp:lastModifiedBy>ひろこ 大林</cp:lastModifiedBy>
  <cp:revision>1</cp:revision>
  <dcterms:created xsi:type="dcterms:W3CDTF">2024-03-14T03:26:10Z</dcterms:created>
  <dcterms:modified xsi:type="dcterms:W3CDTF">2024-03-14T03:27:26Z</dcterms:modified>
</cp:coreProperties>
</file>

<file path=docProps/thumbnail.jpeg>
</file>