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045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795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1242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641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299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382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885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0565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9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199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878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5214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9507FF3B-D9B9-4888-96C0-721B866B1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店舗別売上高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9AF54EAA-9934-466B-ABFC-716294D798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7207985"/>
              </p:ext>
            </p:extLst>
          </p:nvPr>
        </p:nvGraphicFramePr>
        <p:xfrm>
          <a:off x="1450975" y="2016125"/>
          <a:ext cx="8003645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00729">
                  <a:extLst>
                    <a:ext uri="{9D8B030D-6E8A-4147-A177-3AD203B41FA5}">
                      <a16:colId xmlns:a16="http://schemas.microsoft.com/office/drawing/2014/main" val="3270283137"/>
                    </a:ext>
                  </a:extLst>
                </a:gridCol>
                <a:gridCol w="1600729">
                  <a:extLst>
                    <a:ext uri="{9D8B030D-6E8A-4147-A177-3AD203B41FA5}">
                      <a16:colId xmlns:a16="http://schemas.microsoft.com/office/drawing/2014/main" val="1467384598"/>
                    </a:ext>
                  </a:extLst>
                </a:gridCol>
                <a:gridCol w="1600729">
                  <a:extLst>
                    <a:ext uri="{9D8B030D-6E8A-4147-A177-3AD203B41FA5}">
                      <a16:colId xmlns:a16="http://schemas.microsoft.com/office/drawing/2014/main" val="2782894357"/>
                    </a:ext>
                  </a:extLst>
                </a:gridCol>
                <a:gridCol w="1600729">
                  <a:extLst>
                    <a:ext uri="{9D8B030D-6E8A-4147-A177-3AD203B41FA5}">
                      <a16:colId xmlns:a16="http://schemas.microsoft.com/office/drawing/2014/main" val="565142531"/>
                    </a:ext>
                  </a:extLst>
                </a:gridCol>
                <a:gridCol w="1600729">
                  <a:extLst>
                    <a:ext uri="{9D8B030D-6E8A-4147-A177-3AD203B41FA5}">
                      <a16:colId xmlns:a16="http://schemas.microsoft.com/office/drawing/2014/main" val="29679051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262673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上半期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下半期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上半期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下半期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66700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千葉店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4,271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4,370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4,939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5,267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4122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浦和店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3,272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4,272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5,140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6,053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4659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上野店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4,146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3,670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4,460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5,647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87741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川崎店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4,843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3,673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4,979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5,070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34663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865399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38</TotalTime>
  <Words>31</Words>
  <Application>Microsoft Office PowerPoint</Application>
  <PresentationFormat>ワイド画面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ギャラリー</vt:lpstr>
      <vt:lpstr>店舗別売上高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店舗別売上高</dc:title>
  <dc:creator>Gihyo Taro</dc:creator>
  <cp:lastModifiedBy>Gihyo Taro</cp:lastModifiedBy>
  <cp:revision>6</cp:revision>
  <dcterms:created xsi:type="dcterms:W3CDTF">2021-10-08T23:32:56Z</dcterms:created>
  <dcterms:modified xsi:type="dcterms:W3CDTF">2021-10-09T00:27:50Z</dcterms:modified>
</cp:coreProperties>
</file>