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ED5BB4A9-0EA0-4356-9D28-D9DA0267E343}"/>
              </a:ext>
            </a:extLst>
          </p:cNvPr>
          <p:cNvGraphicFramePr>
            <a:graphicFrameLocks noGrp="1"/>
          </p:cNvGraphicFramePr>
          <p:nvPr/>
        </p:nvGraphicFramePr>
        <p:xfrm>
          <a:off x="2614613" y="2626519"/>
          <a:ext cx="7277099" cy="2228850"/>
        </p:xfrm>
        <a:graphic>
          <a:graphicData uri="http://schemas.openxmlformats.org/drawingml/2006/table">
            <a:tbl>
              <a:tblPr/>
              <a:tblGrid>
                <a:gridCol w="819563">
                  <a:extLst>
                    <a:ext uri="{9D8B030D-6E8A-4147-A177-3AD203B41FA5}">
                      <a16:colId xmlns:a16="http://schemas.microsoft.com/office/drawing/2014/main" val="2595576168"/>
                    </a:ext>
                  </a:extLst>
                </a:gridCol>
                <a:gridCol w="807192">
                  <a:extLst>
                    <a:ext uri="{9D8B030D-6E8A-4147-A177-3AD203B41FA5}">
                      <a16:colId xmlns:a16="http://schemas.microsoft.com/office/drawing/2014/main" val="1205435177"/>
                    </a:ext>
                  </a:extLst>
                </a:gridCol>
                <a:gridCol w="807192">
                  <a:extLst>
                    <a:ext uri="{9D8B030D-6E8A-4147-A177-3AD203B41FA5}">
                      <a16:colId xmlns:a16="http://schemas.microsoft.com/office/drawing/2014/main" val="786837700"/>
                    </a:ext>
                  </a:extLst>
                </a:gridCol>
                <a:gridCol w="807192">
                  <a:extLst>
                    <a:ext uri="{9D8B030D-6E8A-4147-A177-3AD203B41FA5}">
                      <a16:colId xmlns:a16="http://schemas.microsoft.com/office/drawing/2014/main" val="1320420855"/>
                    </a:ext>
                  </a:extLst>
                </a:gridCol>
                <a:gridCol w="807192">
                  <a:extLst>
                    <a:ext uri="{9D8B030D-6E8A-4147-A177-3AD203B41FA5}">
                      <a16:colId xmlns:a16="http://schemas.microsoft.com/office/drawing/2014/main" val="1041769103"/>
                    </a:ext>
                  </a:extLst>
                </a:gridCol>
                <a:gridCol w="807192">
                  <a:extLst>
                    <a:ext uri="{9D8B030D-6E8A-4147-A177-3AD203B41FA5}">
                      <a16:colId xmlns:a16="http://schemas.microsoft.com/office/drawing/2014/main" val="4240113615"/>
                    </a:ext>
                  </a:extLst>
                </a:gridCol>
                <a:gridCol w="807192">
                  <a:extLst>
                    <a:ext uri="{9D8B030D-6E8A-4147-A177-3AD203B41FA5}">
                      <a16:colId xmlns:a16="http://schemas.microsoft.com/office/drawing/2014/main" val="2968542473"/>
                    </a:ext>
                  </a:extLst>
                </a:gridCol>
                <a:gridCol w="807192">
                  <a:extLst>
                    <a:ext uri="{9D8B030D-6E8A-4147-A177-3AD203B41FA5}">
                      <a16:colId xmlns:a16="http://schemas.microsoft.com/office/drawing/2014/main" val="3281146625"/>
                    </a:ext>
                  </a:extLst>
                </a:gridCol>
                <a:gridCol w="807192">
                  <a:extLst>
                    <a:ext uri="{9D8B030D-6E8A-4147-A177-3AD203B41FA5}">
                      <a16:colId xmlns:a16="http://schemas.microsoft.com/office/drawing/2014/main" val="421612737"/>
                    </a:ext>
                  </a:extLst>
                </a:gridCol>
              </a:tblGrid>
              <a:tr h="37147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FFFFFF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2020</a:t>
                      </a:r>
                      <a:r>
                        <a:rPr lang="ja-JP" alt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562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FFFFFF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2021</a:t>
                      </a:r>
                      <a:r>
                        <a:rPr lang="ja-JP" alt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年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6044219"/>
                  </a:ext>
                </a:extLst>
              </a:tr>
              <a:tr h="3714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第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四半期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第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四半期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第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四半期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第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四半期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第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四半期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第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四半期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第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四半期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第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四半期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611147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千葉店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2,574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1,697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1,818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2,552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2,372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2,567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2,643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2,624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81008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浦和店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1,711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1,561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1,102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2,170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2,121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3,019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3,285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2,768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81208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上野店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2,653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1,493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1,115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2,555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2,453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2,007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2,812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2,835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2911525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川崎店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2,482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2,361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1,951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1,722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2,503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2,476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2,569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2,491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768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68</TotalTime>
  <Words>68</Words>
  <Application>Microsoft Office PowerPoint</Application>
  <PresentationFormat>ワイド画面</PresentationFormat>
  <Paragraphs>48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Arial</vt:lpstr>
      <vt:lpstr>Gill Sans MT</vt:lpstr>
      <vt:lpstr>ギャラリー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14</cp:revision>
  <dcterms:created xsi:type="dcterms:W3CDTF">2021-10-08T23:32:56Z</dcterms:created>
  <dcterms:modified xsi:type="dcterms:W3CDTF">2021-10-09T23:17:00Z</dcterms:modified>
</cp:coreProperties>
</file>