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千葉店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2372</c:v>
                </c:pt>
                <c:pt idx="1">
                  <c:v>2567</c:v>
                </c:pt>
                <c:pt idx="2">
                  <c:v>2643</c:v>
                </c:pt>
                <c:pt idx="3">
                  <c:v>2624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49-4B13-BE85-B1E183445C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浦和店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2121</c:v>
                </c:pt>
                <c:pt idx="1">
                  <c:v>3019</c:v>
                </c:pt>
                <c:pt idx="2">
                  <c:v>3285</c:v>
                </c:pt>
                <c:pt idx="3">
                  <c:v>2768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49-4B13-BE85-B1E183445C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上野店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2453</c:v>
                </c:pt>
                <c:pt idx="1">
                  <c:v>2007</c:v>
                </c:pt>
                <c:pt idx="2">
                  <c:v>2812</c:v>
                </c:pt>
                <c:pt idx="3">
                  <c:v>2835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49-4B13-BE85-B1E183445C6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川崎店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2503</c:v>
                </c:pt>
                <c:pt idx="1">
                  <c:v>2476</c:v>
                </c:pt>
                <c:pt idx="2">
                  <c:v>2569</c:v>
                </c:pt>
                <c:pt idx="3">
                  <c:v>2491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49-4B13-BE85-B1E183445C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671824"/>
        <c:axId val="55669744"/>
      </c:barChart>
      <c:catAx>
        <c:axId val="55671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69744"/>
        <c:crosses val="autoZero"/>
        <c:auto val="1"/>
        <c:lblAlgn val="ctr"/>
        <c:lblOffset val="100"/>
        <c:noMultiLvlLbl val="0"/>
      </c:catAx>
      <c:valAx>
        <c:axId val="5566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71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30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247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74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85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87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7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36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62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20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77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7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3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69C729CF-3B74-4EE4-AD02-864F2E00B4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6027014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4</TotalTime>
  <Words>5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Wingdings</vt:lpstr>
      <vt:lpstr>木版活字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3</cp:revision>
  <dcterms:created xsi:type="dcterms:W3CDTF">2021-10-12T00:59:23Z</dcterms:created>
  <dcterms:modified xsi:type="dcterms:W3CDTF">2021-10-12T01:46:57Z</dcterms:modified>
</cp:coreProperties>
</file>