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4" d="100"/>
          <a:sy n="84" d="100"/>
        </p:scale>
        <p:origin x="658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千葉店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第1四半期</c:v>
                </c:pt>
                <c:pt idx="1">
                  <c:v>第2四半期</c:v>
                </c:pt>
                <c:pt idx="2">
                  <c:v>第3四半期</c:v>
                </c:pt>
                <c:pt idx="3">
                  <c:v>第4四半期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2372</c:v>
                </c:pt>
                <c:pt idx="1">
                  <c:v>2567</c:v>
                </c:pt>
                <c:pt idx="2">
                  <c:v>2643</c:v>
                </c:pt>
                <c:pt idx="3">
                  <c:v>2624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F49-4B13-BE85-B1E183445C6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浦和店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第1四半期</c:v>
                </c:pt>
                <c:pt idx="1">
                  <c:v>第2四半期</c:v>
                </c:pt>
                <c:pt idx="2">
                  <c:v>第3四半期</c:v>
                </c:pt>
                <c:pt idx="3">
                  <c:v>第4四半期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2121</c:v>
                </c:pt>
                <c:pt idx="1">
                  <c:v>3019</c:v>
                </c:pt>
                <c:pt idx="2">
                  <c:v>3285</c:v>
                </c:pt>
                <c:pt idx="3">
                  <c:v>2768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F49-4B13-BE85-B1E183445C60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上野店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第1四半期</c:v>
                </c:pt>
                <c:pt idx="1">
                  <c:v>第2四半期</c:v>
                </c:pt>
                <c:pt idx="2">
                  <c:v>第3四半期</c:v>
                </c:pt>
                <c:pt idx="3">
                  <c:v>第4四半期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2453</c:v>
                </c:pt>
                <c:pt idx="1">
                  <c:v>2007</c:v>
                </c:pt>
                <c:pt idx="2">
                  <c:v>2812</c:v>
                </c:pt>
                <c:pt idx="3">
                  <c:v>2835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F49-4B13-BE85-B1E183445C60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川崎店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第1四半期</c:v>
                </c:pt>
                <c:pt idx="1">
                  <c:v>第2四半期</c:v>
                </c:pt>
                <c:pt idx="2">
                  <c:v>第3四半期</c:v>
                </c:pt>
                <c:pt idx="3">
                  <c:v>第4四半期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2503</c:v>
                </c:pt>
                <c:pt idx="1">
                  <c:v>2476</c:v>
                </c:pt>
                <c:pt idx="2">
                  <c:v>2569</c:v>
                </c:pt>
                <c:pt idx="3">
                  <c:v>2491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F49-4B13-BE85-B1E183445C6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5671824"/>
        <c:axId val="55669744"/>
      </c:barChart>
      <c:catAx>
        <c:axId val="556718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5669744"/>
        <c:crosses val="autoZero"/>
        <c:auto val="1"/>
        <c:lblAlgn val="ctr"/>
        <c:lblOffset val="100"/>
        <c:noMultiLvlLbl val="0"/>
      </c:catAx>
      <c:valAx>
        <c:axId val="556697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56718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7200" cap="none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D110-FD1F-47F3-9B6E-36E1AAE2A15A}" type="datetimeFigureOut">
              <a:rPr kumimoji="1" lang="ja-JP" altLang="en-US" smtClean="0"/>
              <a:t>2021/10/12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 b="0"/>
            </a:lvl1pPr>
          </a:lstStyle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7304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D110-FD1F-47F3-9B6E-36E1AAE2A15A}" type="datetimeFigureOut">
              <a:rPr kumimoji="1" lang="ja-JP" altLang="en-US" smtClean="0"/>
              <a:t>2021/10/12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42474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D110-FD1F-47F3-9B6E-36E1AAE2A15A}" type="datetimeFigureOut">
              <a:rPr kumimoji="1" lang="ja-JP" altLang="en-US" smtClean="0"/>
              <a:t>2021/10/12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57449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D110-FD1F-47F3-9B6E-36E1AAE2A15A}" type="datetimeFigureOut">
              <a:rPr kumimoji="1" lang="ja-JP" altLang="en-US" smtClean="0"/>
              <a:t>2021/10/12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7855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7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7489D110-FD1F-47F3-9B6E-36E1AAE2A15A}" type="datetimeFigureOut">
              <a:rPr kumimoji="1" lang="ja-JP" altLang="en-US" smtClean="0"/>
              <a:t>2021/10/12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kumimoji="1" lang="ja-JP" altLang="en-US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8877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D110-FD1F-47F3-9B6E-36E1AAE2A15A}" type="datetimeFigureOut">
              <a:rPr kumimoji="1" lang="ja-JP" altLang="en-US" smtClean="0"/>
              <a:t>2021/10/12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68731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D110-FD1F-47F3-9B6E-36E1AAE2A15A}" type="datetimeFigureOut">
              <a:rPr kumimoji="1" lang="ja-JP" altLang="en-US" smtClean="0"/>
              <a:t>2021/10/12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4366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D110-FD1F-47F3-9B6E-36E1AAE2A15A}" type="datetimeFigureOut">
              <a:rPr kumimoji="1" lang="ja-JP" altLang="en-US" smtClean="0"/>
              <a:t>2021/10/12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26243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D110-FD1F-47F3-9B6E-36E1AAE2A15A}" type="datetimeFigureOut">
              <a:rPr kumimoji="1" lang="ja-JP" altLang="en-US" smtClean="0"/>
              <a:t>2021/10/12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3204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D110-FD1F-47F3-9B6E-36E1AAE2A15A}" type="datetimeFigureOut">
              <a:rPr kumimoji="1" lang="ja-JP" altLang="en-US" smtClean="0"/>
              <a:t>2021/10/12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67716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D110-FD1F-47F3-9B6E-36E1AAE2A15A}" type="datetimeFigureOut">
              <a:rPr kumimoji="1" lang="ja-JP" altLang="en-US" smtClean="0"/>
              <a:t>2021/10/12</a:t>
            </a:fld>
            <a:endParaRPr kumimoji="1" lang="ja-JP" altLang="en-US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39714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7489D110-FD1F-47F3-9B6E-36E1AAE2A15A}" type="datetimeFigureOut">
              <a:rPr kumimoji="1" lang="ja-JP" altLang="en-US" smtClean="0"/>
              <a:t>2021/10/12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rgbClr val="FFFFFF"/>
                </a:solidFill>
                <a:latin typeface="+mj-lt"/>
              </a:defRPr>
            </a:lvl1pPr>
          </a:lstStyle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0368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800" kern="1200" cap="none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0A324430-F65C-4319-B542-B2A1D38375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店舗別売上高</a:t>
            </a:r>
          </a:p>
        </p:txBody>
      </p:sp>
      <p:graphicFrame>
        <p:nvGraphicFramePr>
          <p:cNvPr id="5" name="コンテンツ プレースホルダー 4">
            <a:extLst>
              <a:ext uri="{FF2B5EF4-FFF2-40B4-BE49-F238E27FC236}">
                <a16:creationId xmlns:a16="http://schemas.microsoft.com/office/drawing/2014/main" id="{69C729CF-3B74-4EE4-AD02-864F2E00B40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86027014"/>
              </p:ext>
            </p:extLst>
          </p:nvPr>
        </p:nvGraphicFramePr>
        <p:xfrm>
          <a:off x="1069975" y="2120900"/>
          <a:ext cx="10058400" cy="4051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4341058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木版活字">
  <a:themeElements>
    <a:clrScheme name="木版活字">
      <a:dk1>
        <a:sysClr val="windowText" lastClr="000000"/>
      </a:dk1>
      <a:lt1>
        <a:sysClr val="window" lastClr="FFFFFF"/>
      </a:lt1>
      <a:dk2>
        <a:srgbClr val="514949"/>
      </a:dk2>
      <a:lt2>
        <a:srgbClr val="E1E1DB"/>
      </a:lt2>
      <a:accent1>
        <a:srgbClr val="9DBFBE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00FF"/>
      </a:hlink>
      <a:folHlink>
        <a:srgbClr val="800080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木版活字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BE1B6DD8-9976-4550-A6F4-B2DD4EA939D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TM03090434[[fn=木版活字]]</Template>
  <TotalTime>3</TotalTime>
  <Words>5</Words>
  <Application>Microsoft Office PowerPoint</Application>
  <PresentationFormat>ワイド画面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Wingdings</vt:lpstr>
      <vt:lpstr>木版活字</vt:lpstr>
      <vt:lpstr>店舗別売上高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店舗別売上高</dc:title>
  <dc:creator>Gihyo Taro</dc:creator>
  <cp:lastModifiedBy>Gihyo Taro</cp:lastModifiedBy>
  <cp:revision>3</cp:revision>
  <dcterms:created xsi:type="dcterms:W3CDTF">2021-10-12T00:59:23Z</dcterms:created>
  <dcterms:modified xsi:type="dcterms:W3CDTF">2021-10-12T01:46:14Z</dcterms:modified>
</cp:coreProperties>
</file>