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千葉店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2372</c:v>
                </c:pt>
                <c:pt idx="1">
                  <c:v>2567</c:v>
                </c:pt>
                <c:pt idx="2">
                  <c:v>2643</c:v>
                </c:pt>
                <c:pt idx="3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9-4B13-BE85-B1E183445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浦和店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2121</c:v>
                </c:pt>
                <c:pt idx="1">
                  <c:v>3019</c:v>
                </c:pt>
                <c:pt idx="2">
                  <c:v>3285</c:v>
                </c:pt>
                <c:pt idx="3">
                  <c:v>2768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9-4B13-BE85-B1E183445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上野店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2453</c:v>
                </c:pt>
                <c:pt idx="1">
                  <c:v>2007</c:v>
                </c:pt>
                <c:pt idx="2">
                  <c:v>2812</c:v>
                </c:pt>
                <c:pt idx="3">
                  <c:v>2835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9-4B13-BE85-B1E183445C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川崎店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2503</c:v>
                </c:pt>
                <c:pt idx="1">
                  <c:v>2476</c:v>
                </c:pt>
                <c:pt idx="2">
                  <c:v>2569</c:v>
                </c:pt>
                <c:pt idx="3">
                  <c:v>2491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9-4B13-BE85-B1E183445C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671824"/>
        <c:axId val="55669744"/>
      </c:barChart>
      <c:catAx>
        <c:axId val="5567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69744"/>
        <c:crosses val="autoZero"/>
        <c:auto val="1"/>
        <c:lblAlgn val="ctr"/>
        <c:lblOffset val="100"/>
        <c:noMultiLvlLbl val="0"/>
      </c:catAx>
      <c:valAx>
        <c:axId val="55669744"/>
        <c:scaling>
          <c:orientation val="minMax"/>
          <c:max val="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5671824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0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2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5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8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87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20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7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7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489D110-FD1F-47F3-9B6E-36E1AAE2A15A}" type="datetimeFigureOut">
              <a:rPr kumimoji="1" lang="ja-JP" altLang="en-US" smtClean="0"/>
              <a:t>2021/10/12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8ABD4335-7594-404B-A0CB-D91B99BB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A324430-F65C-4319-B542-B2A1D38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店舗別売上高</a:t>
            </a:r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69C729CF-3B74-4EE4-AD02-864F2E00B4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500221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10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22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Wingdings</vt:lpstr>
      <vt:lpstr>木版活字</vt:lpstr>
      <vt:lpstr>店舗別売上高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店舗別売上高</dc:title>
  <dc:creator>Gihyo Taro</dc:creator>
  <cp:lastModifiedBy>Gihyo Taro</cp:lastModifiedBy>
  <cp:revision>8</cp:revision>
  <dcterms:created xsi:type="dcterms:W3CDTF">2021-10-12T00:59:23Z</dcterms:created>
  <dcterms:modified xsi:type="dcterms:W3CDTF">2021-10-12T02:05:01Z</dcterms:modified>
</cp:coreProperties>
</file>