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6">
                    <a:shade val="36000"/>
                    <a:satMod val="120000"/>
                  </a:schemeClr>
                  <a:schemeClr val="accent6">
                    <a:tint val="40000"/>
                  </a:schemeClr>
                </a:duotone>
              </a:blip>
              <a:tile tx="0" ty="0" sx="60000" sy="59000" flip="none" algn="tl"/>
            </a:blip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5">
                    <a:shade val="36000"/>
                    <a:satMod val="120000"/>
                  </a:schemeClr>
                  <a:schemeClr val="accent5">
                    <a:tint val="40000"/>
                  </a:schemeClr>
                </a:duotone>
              </a:blip>
              <a:tile tx="0" ty="0" sx="60000" sy="59000" flip="none" algn="tl"/>
            </a:blip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4">
                    <a:shade val="36000"/>
                    <a:satMod val="120000"/>
                  </a:schemeClr>
                  <a:schemeClr val="accent4">
                    <a:tint val="40000"/>
                  </a:schemeClr>
                </a:duotone>
              </a:blip>
              <a:tile tx="0" ty="0" sx="60000" sy="59000" flip="none" algn="tl"/>
            </a:blip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6">
                    <a:lumMod val="60000"/>
                    <a:shade val="36000"/>
                    <a:satMod val="120000"/>
                  </a:schemeClr>
                  <a:schemeClr val="accent6">
                    <a:lumMod val="60000"/>
                    <a:tint val="40000"/>
                  </a:schemeClr>
                </a:duotone>
              </a:blip>
              <a:tile tx="0" ty="0" sx="60000" sy="59000" flip="none" algn="tl"/>
            </a:blipFill>
            <a:ln>
              <a:noFill/>
            </a:ln>
            <a:effectLst>
              <a:softEdge rad="1270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  <c:max val="4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売上高（単位：万円）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6744264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26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9</cp:revision>
  <dcterms:created xsi:type="dcterms:W3CDTF">2021-10-12T00:59:23Z</dcterms:created>
  <dcterms:modified xsi:type="dcterms:W3CDTF">2021-10-12T02:09:20Z</dcterms:modified>
</cp:coreProperties>
</file>