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7304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247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744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855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877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873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36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2624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320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77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971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36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0A324430-F65C-4319-B542-B2A1D3837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sp>
        <p:nvSpPr>
          <p:cNvPr id="10" name="コンテンツ プレースホルダー 9">
            <a:extLst>
              <a:ext uri="{FF2B5EF4-FFF2-40B4-BE49-F238E27FC236}">
                <a16:creationId xmlns:a16="http://schemas.microsoft.com/office/drawing/2014/main" id="{6C250A37-BC8B-4D82-9A3F-7AE2BD218D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434105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TM03090434[[fn=木版活字]]</Template>
  <TotalTime>1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Wingdings</vt:lpstr>
      <vt:lpstr>木版活字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2</cp:revision>
  <dcterms:created xsi:type="dcterms:W3CDTF">2021-10-12T00:59:23Z</dcterms:created>
  <dcterms:modified xsi:type="dcterms:W3CDTF">2021-10-12T01:01:04Z</dcterms:modified>
</cp:coreProperties>
</file>