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033552"/>
              </p:ext>
            </p:extLst>
          </p:nvPr>
        </p:nvGraphicFramePr>
        <p:xfrm>
          <a:off x="1450975" y="2016125"/>
          <a:ext cx="960437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3</cp:revision>
  <dcterms:created xsi:type="dcterms:W3CDTF">2021-10-08T23:32:56Z</dcterms:created>
  <dcterms:modified xsi:type="dcterms:W3CDTF">2021-10-09T00:09:57Z</dcterms:modified>
</cp:coreProperties>
</file>