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ihyo\OneDrive\&#12487;&#12473;&#12463;&#12488;&#12483;&#12503;\&#24215;&#33303;&#21029;&#22770;&#19978;&#12464;&#12521;&#12501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千葉店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Sheet1!$B$2:$E$2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Sheet1!$B$3:$E$3</c:f>
              <c:numCache>
                <c:formatCode>#,##0_);[Red]\(#,##0\)</c:formatCode>
                <c:ptCount val="4"/>
                <c:pt idx="0">
                  <c:v>2372</c:v>
                </c:pt>
                <c:pt idx="1">
                  <c:v>2567</c:v>
                </c:pt>
                <c:pt idx="2">
                  <c:v>2643</c:v>
                </c:pt>
                <c:pt idx="3">
                  <c:v>2624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093-4786-AFE6-C6432914A8D6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浦和店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Sheet1!$B$2:$E$2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Sheet1!$B$4:$E$4</c:f>
              <c:numCache>
                <c:formatCode>#,##0_);[Red]\(#,##0\)</c:formatCode>
                <c:ptCount val="4"/>
                <c:pt idx="0">
                  <c:v>2121</c:v>
                </c:pt>
                <c:pt idx="1">
                  <c:v>3019</c:v>
                </c:pt>
                <c:pt idx="2">
                  <c:v>3285</c:v>
                </c:pt>
                <c:pt idx="3">
                  <c:v>2768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093-4786-AFE6-C6432914A8D6}"/>
            </c:ext>
          </c:extLst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上野店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Sheet1!$B$2:$E$2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Sheet1!$B$5:$E$5</c:f>
              <c:numCache>
                <c:formatCode>#,##0_);[Red]\(#,##0\)</c:formatCode>
                <c:ptCount val="4"/>
                <c:pt idx="0">
                  <c:v>2453</c:v>
                </c:pt>
                <c:pt idx="1">
                  <c:v>2007</c:v>
                </c:pt>
                <c:pt idx="2">
                  <c:v>2812</c:v>
                </c:pt>
                <c:pt idx="3">
                  <c:v>2835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093-4786-AFE6-C6432914A8D6}"/>
            </c:ext>
          </c:extLst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川崎店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Sheet1!$B$2:$E$2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Sheet1!$B$6:$E$6</c:f>
              <c:numCache>
                <c:formatCode>#,##0_);[Red]\(#,##0\)</c:formatCode>
                <c:ptCount val="4"/>
                <c:pt idx="0">
                  <c:v>2503</c:v>
                </c:pt>
                <c:pt idx="1">
                  <c:v>2476</c:v>
                </c:pt>
                <c:pt idx="2">
                  <c:v>2569</c:v>
                </c:pt>
                <c:pt idx="3">
                  <c:v>2491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093-4786-AFE6-C6432914A8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3049888"/>
        <c:axId val="333047392"/>
      </c:barChart>
      <c:catAx>
        <c:axId val="333049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33047392"/>
        <c:crosses val="autoZero"/>
        <c:auto val="1"/>
        <c:lblAlgn val="ctr"/>
        <c:lblOffset val="100"/>
        <c:noMultiLvlLbl val="0"/>
      </c:catAx>
      <c:valAx>
        <c:axId val="333047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33049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0189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687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5587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8920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8532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8555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1684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6482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0933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4258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8670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9627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0A324430-F65C-4319-B542-B2A1D3837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店舗別売上高</a:t>
            </a:r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E20F5497-7763-4EBE-AE5C-6B9018F771C7}"/>
              </a:ext>
            </a:extLst>
          </p:cNvPr>
          <p:cNvGraphicFramePr>
            <a:graphicFrameLocks/>
          </p:cNvGraphicFramePr>
          <p:nvPr/>
        </p:nvGraphicFramePr>
        <p:xfrm>
          <a:off x="3810000" y="2057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434105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28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Tw Cen MT</vt:lpstr>
      <vt:lpstr>Tw Cen MT Condensed</vt:lpstr>
      <vt:lpstr>Wingdings 3</vt:lpstr>
      <vt:lpstr>インテグラル</vt:lpstr>
      <vt:lpstr>店舗別売上高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店舗別売上高</dc:title>
  <dc:creator>Gihyo Taro</dc:creator>
  <cp:lastModifiedBy>Gihyo Taro</cp:lastModifiedBy>
  <cp:revision>11</cp:revision>
  <dcterms:created xsi:type="dcterms:W3CDTF">2021-10-12T00:59:23Z</dcterms:created>
  <dcterms:modified xsi:type="dcterms:W3CDTF">2021-10-12T02:13:43Z</dcterms:modified>
</cp:coreProperties>
</file>