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hyo\OneDrive\&#12487;&#12473;&#12463;&#12488;&#12483;&#12503;\&#25991;&#26360;\&#24215;&#33303;&#21029;&#22770;&#19978;&#39640;.xlsx!Sheet1!R2C1:R7C9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200A4B45-DDC2-4E97-9CA0-D735CD1DB4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748427"/>
              </p:ext>
            </p:extLst>
          </p:nvPr>
        </p:nvGraphicFramePr>
        <p:xfrm>
          <a:off x="2433638" y="2327275"/>
          <a:ext cx="7323137" cy="220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7322855" imgH="2202377" progId="Excel.Sheet.12">
                  <p:link updateAutomatic="1"/>
                </p:oleObj>
              </mc:Choice>
              <mc:Fallback>
                <p:oleObj name="Worksheet" r:id="rId3" imgW="7322855" imgH="2202377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3638" y="2327275"/>
                        <a:ext cx="7323137" cy="2201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Gill Sans MT</vt:lpstr>
      <vt:lpstr>ギャラリー</vt:lpstr>
      <vt:lpstr>C:\Users\gihyo\OneDrive\デスクトップ\文書\店舗別売上高.xlsx!Sheet1!R2C1:R7C9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13</cp:revision>
  <dcterms:created xsi:type="dcterms:W3CDTF">2021-10-08T23:32:56Z</dcterms:created>
  <dcterms:modified xsi:type="dcterms:W3CDTF">2021-11-23T03:33:13Z</dcterms:modified>
</cp:coreProperties>
</file>