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8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8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558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92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53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5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8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48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93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25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67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2022/1/11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62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hyo\Desktop\&#24215;&#33303;&#21029;&#22770;&#19978;&#39640;&#12464;&#12521;&#12501;.xlsx!Sheet1!%5b&#24215;&#33303;&#21029;&#22770;&#19978;&#39640;&#12464;&#12521;&#12501;.xlsx%5dSheet1%20&#12464;&#12521;&#12501;%20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867346E1-0401-4606-88BC-A15D44E990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212853"/>
              </p:ext>
            </p:extLst>
          </p:nvPr>
        </p:nvGraphicFramePr>
        <p:xfrm>
          <a:off x="3805238" y="2051050"/>
          <a:ext cx="4579937" cy="275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4579230" imgH="2743058" progId="Excel.Sheet.12">
                  <p:link updateAutomatic="1"/>
                </p:oleObj>
              </mc:Choice>
              <mc:Fallback>
                <p:oleObj name="Worksheet" r:id="rId3" imgW="4579230" imgH="2743058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05238" y="2051050"/>
                        <a:ext cx="4579937" cy="275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C:\Users\gihyo\Desktop\店舗別売上高グラフ.xlsx!Sheet1![店舗別売上高グラフ.xlsx]Sheet1 グラフ 1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13</cp:revision>
  <dcterms:created xsi:type="dcterms:W3CDTF">2021-10-12T00:59:23Z</dcterms:created>
  <dcterms:modified xsi:type="dcterms:W3CDTF">2022-01-11T00:56:38Z</dcterms:modified>
</cp:coreProperties>
</file>