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4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9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4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8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8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6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78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2A7F7-9C30-4378-9E72-2C9BD5E12CA2}" type="datetimeFigureOut">
              <a:rPr kumimoji="1" lang="ja-JP" altLang="en-US" smtClean="0"/>
              <a:t>2021/10/9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0DA3079-39A0-4C0E-9EB5-C3B3F4EC5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14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9507FF3B-D9B9-4888-96C0-721B866B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649DAC0-5153-4C69-8C49-E7D245BC7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9865399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ギャラリー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</cp:revision>
  <dcterms:created xsi:type="dcterms:W3CDTF">2021-10-08T23:32:56Z</dcterms:created>
  <dcterms:modified xsi:type="dcterms:W3CDTF">2021-10-08T23:34:29Z</dcterms:modified>
</cp:coreProperties>
</file>