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4" d="100"/>
          <a:sy n="84" d="100"/>
        </p:scale>
        <p:origin x="658" y="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17779" y="802298"/>
            <a:ext cx="8637073" cy="2541431"/>
          </a:xfrm>
        </p:spPr>
        <p:txBody>
          <a:bodyPr bIns="0" anchor="b">
            <a:normAutofit/>
          </a:bodyPr>
          <a:lstStyle>
            <a:lvl1pPr algn="l">
              <a:defRPr sz="6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17780" y="3531204"/>
            <a:ext cx="8637072" cy="977621"/>
          </a:xfrm>
        </p:spPr>
        <p:txBody>
          <a:bodyPr tIns="91440" bIns="91440">
            <a:normAutofit/>
          </a:bodyPr>
          <a:lstStyle>
            <a:lvl1pPr marL="0" indent="0" algn="l">
              <a:buNone/>
              <a:defRPr sz="1800" b="0" cap="all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2A7F7-9C30-4378-9E72-2C9BD5E12CA2}" type="datetimeFigureOut">
              <a:rPr kumimoji="1" lang="ja-JP" altLang="en-US" smtClean="0"/>
              <a:t>2021/10/9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16500" y="329307"/>
            <a:ext cx="4973915" cy="309201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37664" y="798973"/>
            <a:ext cx="811019" cy="503578"/>
          </a:xfrm>
        </p:spPr>
        <p:txBody>
          <a:bodyPr/>
          <a:lstStyle/>
          <a:p>
            <a:fld id="{10DA3079-39A0-4C0E-9EB5-C3B3F4EC5391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2417780" y="3528542"/>
            <a:ext cx="863707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360456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2A7F7-9C30-4378-9E72-2C9BD5E12CA2}" type="datetimeFigureOut">
              <a:rPr kumimoji="1" lang="ja-JP" altLang="en-US" smtClean="0"/>
              <a:t>2021/10/9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DA3079-39A0-4C0E-9EB5-C3B3F4EC5391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26" name="Straight Connector 25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207957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39111" y="798973"/>
            <a:ext cx="1615742" cy="465988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44672" y="798973"/>
            <a:ext cx="7828830" cy="4659889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2A7F7-9C30-4378-9E72-2C9BD5E12CA2}" type="datetimeFigureOut">
              <a:rPr kumimoji="1" lang="ja-JP" altLang="en-US" smtClean="0"/>
              <a:t>2021/10/9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DA3079-39A0-4C0E-9EB5-C3B3F4EC5391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9439111" y="798973"/>
            <a:ext cx="0" cy="4659889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312426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2A7F7-9C30-4378-9E72-2C9BD5E12CA2}" type="datetimeFigureOut">
              <a:rPr kumimoji="1" lang="ja-JP" altLang="en-US" smtClean="0"/>
              <a:t>2021/10/9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DA3079-39A0-4C0E-9EB5-C3B3F4EC5391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33" name="Straight Connector 32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056417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4239" y="1756130"/>
            <a:ext cx="8643154" cy="1887950"/>
          </a:xfrm>
        </p:spPr>
        <p:txBody>
          <a:bodyPr anchor="b">
            <a:normAutofit/>
          </a:bodyPr>
          <a:lstStyle>
            <a:lvl1pPr algn="l">
              <a:defRPr sz="3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4239" y="3806195"/>
            <a:ext cx="8630446" cy="1012929"/>
          </a:xfrm>
        </p:spPr>
        <p:txBody>
          <a:bodyPr tIns="91440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2A7F7-9C30-4378-9E72-2C9BD5E12CA2}" type="datetimeFigureOut">
              <a:rPr kumimoji="1" lang="ja-JP" altLang="en-US" smtClean="0"/>
              <a:t>2021/10/9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DA3079-39A0-4C0E-9EB5-C3B3F4EC5391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454239" y="3804985"/>
            <a:ext cx="8630446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452999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9217" y="804889"/>
            <a:ext cx="9605635" cy="105930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47331" y="2010878"/>
            <a:ext cx="4645152" cy="344859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13771" y="2017343"/>
            <a:ext cx="4645152" cy="344152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2A7F7-9C30-4378-9E72-2C9BD5E12CA2}" type="datetimeFigureOut">
              <a:rPr kumimoji="1" lang="ja-JP" altLang="en-US" smtClean="0"/>
              <a:t>2021/10/9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DA3079-39A0-4C0E-9EB5-C3B3F4EC5391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35" name="Straight Connector 3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133829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191" y="804163"/>
            <a:ext cx="9607661" cy="105631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191" y="2019549"/>
            <a:ext cx="4645152" cy="80194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47191" y="2824269"/>
            <a:ext cx="4645152" cy="264445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12362" y="2023003"/>
            <a:ext cx="4645152" cy="80223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12362" y="2821491"/>
            <a:ext cx="4645152" cy="2637371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2A7F7-9C30-4378-9E72-2C9BD5E12CA2}" type="datetimeFigureOut">
              <a:rPr kumimoji="1" lang="ja-JP" altLang="en-US" smtClean="0"/>
              <a:t>2021/10/9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DA3079-39A0-4C0E-9EB5-C3B3F4EC5391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29" name="Straight Connector 28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058856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2A7F7-9C30-4378-9E72-2C9BD5E12CA2}" type="datetimeFigureOut">
              <a:rPr kumimoji="1" lang="ja-JP" altLang="en-US" smtClean="0"/>
              <a:t>2021/10/9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DA3079-39A0-4C0E-9EB5-C3B3F4EC5391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25" name="Straight Connector 2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305653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2A7F7-9C30-4378-9E72-2C9BD5E12CA2}" type="datetimeFigureOut">
              <a:rPr kumimoji="1" lang="ja-JP" altLang="en-US" smtClean="0"/>
              <a:t>2021/10/9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DA3079-39A0-4C0E-9EB5-C3B3F4EC53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1892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671" y="798973"/>
            <a:ext cx="3273099" cy="2247117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43714" y="798974"/>
            <a:ext cx="6012470" cy="4658826"/>
          </a:xfrm>
        </p:spPr>
        <p:txBody>
          <a:bodyPr anchor="ctr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44671" y="3205491"/>
            <a:ext cx="3275013" cy="2248181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2A7F7-9C30-4378-9E72-2C9BD5E12CA2}" type="datetimeFigureOut">
              <a:rPr kumimoji="1" lang="ja-JP" altLang="en-US" smtClean="0"/>
              <a:t>2021/10/9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DA3079-39A0-4C0E-9EB5-C3B3F4EC5391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7" name="Straight Connector 16"/>
          <p:cNvCxnSpPr/>
          <p:nvPr/>
        </p:nvCxnSpPr>
        <p:spPr>
          <a:xfrm>
            <a:off x="1448280" y="3205491"/>
            <a:ext cx="3269490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319985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7477387" y="482170"/>
            <a:ext cx="4074533" cy="5149101"/>
            <a:chOff x="7477387" y="482170"/>
            <a:chExt cx="4074533" cy="5149101"/>
          </a:xfrm>
        </p:grpSpPr>
        <p:sp>
          <p:nvSpPr>
            <p:cNvPr id="18" name="Rectangle 17"/>
            <p:cNvSpPr/>
            <p:nvPr/>
          </p:nvSpPr>
          <p:spPr bwMode="black">
            <a:xfrm>
              <a:off x="7477387" y="482170"/>
              <a:ext cx="4074533" cy="5149101"/>
            </a:xfrm>
            <a:prstGeom prst="rect">
              <a:avLst/>
            </a:prstGeom>
            <a:gradFill>
              <a:gsLst>
                <a:gs pos="0">
                  <a:srgbClr val="000001"/>
                </a:gs>
                <a:gs pos="100000">
                  <a:srgbClr val="191919"/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 bwMode="blackWhite">
            <a:xfrm>
              <a:off x="7790446" y="812506"/>
              <a:ext cx="3450289" cy="4466452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1206" y="1129513"/>
            <a:ext cx="5532328" cy="1830584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124389" y="1122542"/>
            <a:ext cx="2791171" cy="3866327"/>
          </a:xfrm>
          <a:solidFill>
            <a:schemeClr val="bg1">
              <a:lumMod val="8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50329" y="3145992"/>
            <a:ext cx="5524404" cy="2003742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447382" y="5469856"/>
            <a:ext cx="5527351" cy="320123"/>
          </a:xfrm>
        </p:spPr>
        <p:txBody>
          <a:bodyPr/>
          <a:lstStyle>
            <a:lvl1pPr algn="l">
              <a:defRPr/>
            </a:lvl1pPr>
          </a:lstStyle>
          <a:p>
            <a:fld id="{9902A7F7-9C30-4378-9E72-2C9BD5E12CA2}" type="datetimeFigureOut">
              <a:rPr kumimoji="1" lang="ja-JP" altLang="en-US" smtClean="0"/>
              <a:t>2021/10/9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447382" y="318640"/>
            <a:ext cx="5541004" cy="320931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DA3079-39A0-4C0E-9EB5-C3B3F4EC5391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31" name="Straight Connector 30"/>
          <p:cNvCxnSpPr/>
          <p:nvPr/>
        </p:nvCxnSpPr>
        <p:spPr>
          <a:xfrm>
            <a:off x="1447382" y="3143605"/>
            <a:ext cx="5527351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487805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2019476"/>
            <a:ext cx="12192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 bwMode="black">
          <a:xfrm>
            <a:off x="0" y="6126480"/>
            <a:ext cx="12192000" cy="7429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51579" y="804519"/>
            <a:ext cx="9603275" cy="10492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1579" y="2015732"/>
            <a:ext cx="9603275" cy="34506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02A7F7-9C30-4378-9E72-2C9BD5E12CA2}" type="datetimeFigureOut">
              <a:rPr kumimoji="1" lang="ja-JP" altLang="en-US" smtClean="0"/>
              <a:t>2021/10/9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51579" y="329307"/>
            <a:ext cx="5938836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0060" y="798973"/>
            <a:ext cx="811019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800">
                <a:solidFill>
                  <a:schemeClr val="accent1"/>
                </a:solidFill>
              </a:defRPr>
            </a:lvl1pPr>
          </a:lstStyle>
          <a:p>
            <a:fld id="{10DA3079-39A0-4C0E-9EB5-C3B3F4EC5391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6128413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852146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3200" b="0" i="0" kern="1200" cap="all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8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4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>
            <a:extLst>
              <a:ext uri="{FF2B5EF4-FFF2-40B4-BE49-F238E27FC236}">
                <a16:creationId xmlns:a16="http://schemas.microsoft.com/office/drawing/2014/main" id="{9507FF3B-D9B9-4888-96C0-721B866B18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店舗別売上高</a:t>
            </a:r>
          </a:p>
        </p:txBody>
      </p:sp>
      <p:graphicFrame>
        <p:nvGraphicFramePr>
          <p:cNvPr id="7" name="表 7">
            <a:extLst>
              <a:ext uri="{FF2B5EF4-FFF2-40B4-BE49-F238E27FC236}">
                <a16:creationId xmlns:a16="http://schemas.microsoft.com/office/drawing/2014/main" id="{9AF54EAA-9934-466B-ABFC-716294D7980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5198718"/>
              </p:ext>
            </p:extLst>
          </p:nvPr>
        </p:nvGraphicFramePr>
        <p:xfrm>
          <a:off x="1450975" y="2016125"/>
          <a:ext cx="9604375" cy="22250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920875">
                  <a:extLst>
                    <a:ext uri="{9D8B030D-6E8A-4147-A177-3AD203B41FA5}">
                      <a16:colId xmlns:a16="http://schemas.microsoft.com/office/drawing/2014/main" val="3270283137"/>
                    </a:ext>
                  </a:extLst>
                </a:gridCol>
                <a:gridCol w="1920875">
                  <a:extLst>
                    <a:ext uri="{9D8B030D-6E8A-4147-A177-3AD203B41FA5}">
                      <a16:colId xmlns:a16="http://schemas.microsoft.com/office/drawing/2014/main" val="1467384598"/>
                    </a:ext>
                  </a:extLst>
                </a:gridCol>
                <a:gridCol w="1920875">
                  <a:extLst>
                    <a:ext uri="{9D8B030D-6E8A-4147-A177-3AD203B41FA5}">
                      <a16:colId xmlns:a16="http://schemas.microsoft.com/office/drawing/2014/main" val="2782894357"/>
                    </a:ext>
                  </a:extLst>
                </a:gridCol>
                <a:gridCol w="1920875">
                  <a:extLst>
                    <a:ext uri="{9D8B030D-6E8A-4147-A177-3AD203B41FA5}">
                      <a16:colId xmlns:a16="http://schemas.microsoft.com/office/drawing/2014/main" val="565142531"/>
                    </a:ext>
                  </a:extLst>
                </a:gridCol>
                <a:gridCol w="1920875">
                  <a:extLst>
                    <a:ext uri="{9D8B030D-6E8A-4147-A177-3AD203B41FA5}">
                      <a16:colId xmlns:a16="http://schemas.microsoft.com/office/drawing/2014/main" val="296790511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2020</a:t>
                      </a:r>
                      <a:r>
                        <a:rPr kumimoji="1" lang="ja-JP" altLang="en-US" dirty="0"/>
                        <a:t>年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2021</a:t>
                      </a:r>
                      <a:r>
                        <a:rPr kumimoji="1" lang="ja-JP" altLang="en-US" dirty="0"/>
                        <a:t>年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2626739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上半期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下半期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上半期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下半期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6670064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千葉店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4,271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4,370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4,939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5,267</a:t>
                      </a:r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341223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浦和店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3,272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4,272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5,140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6,053</a:t>
                      </a:r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465968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上野店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4,146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3,670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4,460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5,647</a:t>
                      </a:r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9877415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川崎店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4,843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3,673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4,979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5,070</a:t>
                      </a:r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1346631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59865399"/>
      </p:ext>
    </p:extLst>
  </p:cSld>
  <p:clrMapOvr>
    <a:masterClrMapping/>
  </p:clrMapOvr>
</p:sld>
</file>

<file path=ppt/theme/theme1.xml><?xml version="1.0" encoding="utf-8"?>
<a:theme xmlns:a="http://schemas.openxmlformats.org/drawingml/2006/main" name="ギャラリー">
  <a:themeElements>
    <a:clrScheme name="ギャラリー">
      <a:dk1>
        <a:sysClr val="windowText" lastClr="000000"/>
      </a:dk1>
      <a:lt1>
        <a:sysClr val="window" lastClr="FFFFFF"/>
      </a:lt1>
      <a:dk2>
        <a:srgbClr val="454545"/>
      </a:dk2>
      <a:lt2>
        <a:srgbClr val="DFDBD5"/>
      </a:lt2>
      <a:accent1>
        <a:srgbClr val="B71E42"/>
      </a:accent1>
      <a:accent2>
        <a:srgbClr val="DE478E"/>
      </a:accent2>
      <a:accent3>
        <a:srgbClr val="BC72F0"/>
      </a:accent3>
      <a:accent4>
        <a:srgbClr val="795FAF"/>
      </a:accent4>
      <a:accent5>
        <a:srgbClr val="586EA6"/>
      </a:accent5>
      <a:accent6>
        <a:srgbClr val="6892A0"/>
      </a:accent6>
      <a:hlink>
        <a:srgbClr val="FA2B5C"/>
      </a:hlink>
      <a:folHlink>
        <a:srgbClr val="BC658E"/>
      </a:folHlink>
    </a:clrScheme>
    <a:fontScheme name="ギャラリー">
      <a:majorFont>
        <a:latin typeface="Gill Sans MT" panose="020B0502020104020203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ギャラリー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43000" r="43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allery" id="{BBFCD31E-59A1-489D-B089-A3EAD7CAE12E}" vid="{F5E91637-A7B6-4E27-B710-77DA7014EE1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Gallery</Template>
  <TotalTime>30</TotalTime>
  <Words>31</Words>
  <Application>Microsoft Office PowerPoint</Application>
  <PresentationFormat>ワイド画面</PresentationFormat>
  <Paragraphs>27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4" baseType="lpstr">
      <vt:lpstr>Arial</vt:lpstr>
      <vt:lpstr>Gill Sans MT</vt:lpstr>
      <vt:lpstr>ギャラリー</vt:lpstr>
      <vt:lpstr>店舗別売上高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店舗別売上高</dc:title>
  <dc:creator>Gihyo Taro</dc:creator>
  <cp:lastModifiedBy>Gihyo Taro</cp:lastModifiedBy>
  <cp:revision>4</cp:revision>
  <dcterms:created xsi:type="dcterms:W3CDTF">2021-10-08T23:32:56Z</dcterms:created>
  <dcterms:modified xsi:type="dcterms:W3CDTF">2021-10-09T00:20:06Z</dcterms:modified>
</cp:coreProperties>
</file>