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527227"/>
              </p:ext>
            </p:extLst>
          </p:nvPr>
        </p:nvGraphicFramePr>
        <p:xfrm>
          <a:off x="2382075" y="2025268"/>
          <a:ext cx="7427849" cy="321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8913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584734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53570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50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8</cp:revision>
  <dcterms:created xsi:type="dcterms:W3CDTF">2021-10-08T23:32:56Z</dcterms:created>
  <dcterms:modified xsi:type="dcterms:W3CDTF">2021-11-23T02:40:53Z</dcterms:modified>
</cp:coreProperties>
</file>