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65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6045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0795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1242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5641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5299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3382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5885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0565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89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1998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8780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5214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9507FF3B-D9B9-4888-96C0-721B866B18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店舗別売上高</a:t>
            </a:r>
          </a:p>
        </p:txBody>
      </p:sp>
      <p:graphicFrame>
        <p:nvGraphicFramePr>
          <p:cNvPr id="7" name="表 7">
            <a:extLst>
              <a:ext uri="{FF2B5EF4-FFF2-40B4-BE49-F238E27FC236}">
                <a16:creationId xmlns:a16="http://schemas.microsoft.com/office/drawing/2014/main" id="{9AF54EAA-9934-466B-ABFC-716294D798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4033552"/>
              </p:ext>
            </p:extLst>
          </p:nvPr>
        </p:nvGraphicFramePr>
        <p:xfrm>
          <a:off x="1450975" y="2016125"/>
          <a:ext cx="9604375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20875">
                  <a:extLst>
                    <a:ext uri="{9D8B030D-6E8A-4147-A177-3AD203B41FA5}">
                      <a16:colId xmlns:a16="http://schemas.microsoft.com/office/drawing/2014/main" val="3270283137"/>
                    </a:ext>
                  </a:extLst>
                </a:gridCol>
                <a:gridCol w="1920875">
                  <a:extLst>
                    <a:ext uri="{9D8B030D-6E8A-4147-A177-3AD203B41FA5}">
                      <a16:colId xmlns:a16="http://schemas.microsoft.com/office/drawing/2014/main" val="1467384598"/>
                    </a:ext>
                  </a:extLst>
                </a:gridCol>
                <a:gridCol w="1920875">
                  <a:extLst>
                    <a:ext uri="{9D8B030D-6E8A-4147-A177-3AD203B41FA5}">
                      <a16:colId xmlns:a16="http://schemas.microsoft.com/office/drawing/2014/main" val="2782894357"/>
                    </a:ext>
                  </a:extLst>
                </a:gridCol>
                <a:gridCol w="1920875">
                  <a:extLst>
                    <a:ext uri="{9D8B030D-6E8A-4147-A177-3AD203B41FA5}">
                      <a16:colId xmlns:a16="http://schemas.microsoft.com/office/drawing/2014/main" val="565142531"/>
                    </a:ext>
                  </a:extLst>
                </a:gridCol>
                <a:gridCol w="1920875">
                  <a:extLst>
                    <a:ext uri="{9D8B030D-6E8A-4147-A177-3AD203B41FA5}">
                      <a16:colId xmlns:a16="http://schemas.microsoft.com/office/drawing/2014/main" val="29679051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62673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67006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4122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4659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87741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34663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9865399"/>
      </p:ext>
    </p:extLst>
  </p:cSld>
  <p:clrMapOvr>
    <a:masterClrMapping/>
  </p:clrMapOvr>
</p:sld>
</file>

<file path=ppt/theme/theme1.xml><?xml version="1.0" encoding="utf-8"?>
<a:theme xmlns:a="http://schemas.openxmlformats.org/drawingml/2006/main" name="ギャラリー">
  <a:themeElements>
    <a:clrScheme name="ギャラリー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ギャラリー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ギャラリー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20</TotalTime>
  <Words>3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Arial</vt:lpstr>
      <vt:lpstr>Gill Sans MT</vt:lpstr>
      <vt:lpstr>ギャラリー</vt:lpstr>
      <vt:lpstr>店舗別売上高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店舗別売上高</dc:title>
  <dc:creator>Gihyo Taro</dc:creator>
  <cp:lastModifiedBy>Gihyo Taro</cp:lastModifiedBy>
  <cp:revision>3</cp:revision>
  <dcterms:created xsi:type="dcterms:W3CDTF">2021-10-08T23:32:56Z</dcterms:created>
  <dcterms:modified xsi:type="dcterms:W3CDTF">2021-10-09T00:09:47Z</dcterms:modified>
</cp:coreProperties>
</file>