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3742711"/>
              </p:ext>
            </p:extLst>
          </p:nvPr>
        </p:nvGraphicFramePr>
        <p:xfrm>
          <a:off x="2394112" y="2016124"/>
          <a:ext cx="7403775" cy="3078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075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480755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480755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480755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480755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51306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51306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51306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51306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51306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51306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41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7</cp:revision>
  <dcterms:created xsi:type="dcterms:W3CDTF">2021-10-08T23:32:56Z</dcterms:created>
  <dcterms:modified xsi:type="dcterms:W3CDTF">2021-11-23T01:06:33Z</dcterms:modified>
</cp:coreProperties>
</file>