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0189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687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5587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8920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8532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8555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1684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482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0933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4258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8670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9627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0A324430-F65C-4319-B542-B2A1D3837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</p:spTree>
    <p:extLst>
      <p:ext uri="{BB962C8B-B14F-4D97-AF65-F5344CB8AC3E}">
        <p14:creationId xmlns:p14="http://schemas.microsoft.com/office/powerpoint/2010/main" val="28434105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26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Tw Cen MT</vt:lpstr>
      <vt:lpstr>Tw Cen MT Condensed</vt:lpstr>
      <vt:lpstr>Wingdings 3</vt:lpstr>
      <vt:lpstr>インテグラル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10</cp:revision>
  <dcterms:created xsi:type="dcterms:W3CDTF">2021-10-12T00:59:23Z</dcterms:created>
  <dcterms:modified xsi:type="dcterms:W3CDTF">2021-10-12T02:11:48Z</dcterms:modified>
</cp:coreProperties>
</file>