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71B606B-7A20-474A-A993-30B48313BE12}"/>
              </a:ext>
            </a:extLst>
          </p:cNvPr>
          <p:cNvGraphicFramePr>
            <a:graphicFrameLocks noGrp="1"/>
          </p:cNvGraphicFramePr>
          <p:nvPr/>
        </p:nvGraphicFramePr>
        <p:xfrm>
          <a:off x="2457450" y="2314575"/>
          <a:ext cx="7277099" cy="2228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9563">
                  <a:extLst>
                    <a:ext uri="{9D8B030D-6E8A-4147-A177-3AD203B41FA5}">
                      <a16:colId xmlns:a16="http://schemas.microsoft.com/office/drawing/2014/main" val="2796282475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183471289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1187006503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28132563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2579525009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3377453612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874218323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968323128"/>
                    </a:ext>
                  </a:extLst>
                </a:gridCol>
                <a:gridCol w="807192">
                  <a:extLst>
                    <a:ext uri="{9D8B030D-6E8A-4147-A177-3AD203B41FA5}">
                      <a16:colId xmlns:a16="http://schemas.microsoft.com/office/drawing/2014/main" val="2916386295"/>
                    </a:ext>
                  </a:extLst>
                </a:gridCol>
              </a:tblGrid>
              <a:tr h="3714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　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2020</a:t>
                      </a:r>
                      <a:r>
                        <a:rPr lang="ja-JP" altLang="en-US" sz="1100" u="none" strike="noStrike">
                          <a:effectLst/>
                        </a:rPr>
                        <a:t>年</a:t>
                      </a:r>
                      <a:endParaRPr lang="ja-JP" altLang="en-US" sz="1100" b="1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>
                          <a:effectLst/>
                        </a:rPr>
                        <a:t>2021</a:t>
                      </a:r>
                      <a:r>
                        <a:rPr lang="ja-JP" altLang="en-US" sz="1100" u="none" strike="noStrike">
                          <a:effectLst/>
                        </a:rPr>
                        <a:t>年</a:t>
                      </a:r>
                      <a:endParaRPr lang="ja-JP" altLang="en-US" sz="1100" b="1" i="0" u="none" strike="noStrike">
                        <a:solidFill>
                          <a:srgbClr val="FFFFFF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041837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1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2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3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4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1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2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3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第</a:t>
                      </a:r>
                      <a:r>
                        <a:rPr lang="en-US" altLang="ja-JP" sz="1100" u="none" strike="noStrike">
                          <a:effectLst/>
                        </a:rPr>
                        <a:t>4</a:t>
                      </a:r>
                      <a:r>
                        <a:rPr lang="ja-JP" altLang="en-US" sz="1100" u="none" strike="noStrike">
                          <a:effectLst/>
                        </a:rPr>
                        <a:t>四半期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9385677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千葉店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2,574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1,697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1,818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2,552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2,372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2,567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2,643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2,624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99957468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浦和店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1,711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1,561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1,102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2,170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2,121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3,019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3,285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2,768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6540639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上野店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2,653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1,493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1,115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2,555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2,453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2,007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2,812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2,835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1718907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</a:rPr>
                        <a:t>川崎店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2,482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2,361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1,951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1,722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2,503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2,476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2,569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2,491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85803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68</TotalTime>
  <Words>68</Words>
  <Application>Microsoft Office PowerPoint</Application>
  <PresentationFormat>ワイド画面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13</cp:revision>
  <dcterms:created xsi:type="dcterms:W3CDTF">2021-10-08T23:32:56Z</dcterms:created>
  <dcterms:modified xsi:type="dcterms:W3CDTF">2021-10-09T23:16:23Z</dcterms:modified>
</cp:coreProperties>
</file>