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売上高（単位：万円）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500221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15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4</cp:revision>
  <dcterms:created xsi:type="dcterms:W3CDTF">2021-10-12T00:59:23Z</dcterms:created>
  <dcterms:modified xsi:type="dcterms:W3CDTF">2021-10-12T01:58:25Z</dcterms:modified>
</cp:coreProperties>
</file>