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hyo Taro" userId="495aff5a2c00964d" providerId="LiveId" clId="{81118B19-0478-4B9B-A426-4FFBFB38643B}"/>
    <pc:docChg chg="modSld">
      <pc:chgData name="Gihyo Taro" userId="495aff5a2c00964d" providerId="LiveId" clId="{81118B19-0478-4B9B-A426-4FFBFB38643B}" dt="2021-09-11T04:00:33.054" v="1" actId="1076"/>
      <pc:docMkLst>
        <pc:docMk/>
      </pc:docMkLst>
      <pc:sldChg chg="addSp modSp mod">
        <pc:chgData name="Gihyo Taro" userId="495aff5a2c00964d" providerId="LiveId" clId="{81118B19-0478-4B9B-A426-4FFBFB38643B}" dt="2021-09-11T04:00:33.054" v="1" actId="1076"/>
        <pc:sldMkLst>
          <pc:docMk/>
          <pc:sldMk cId="1300100677" sldId="256"/>
        </pc:sldMkLst>
        <pc:spChg chg="add mod">
          <ac:chgData name="Gihyo Taro" userId="495aff5a2c00964d" providerId="LiveId" clId="{81118B19-0478-4B9B-A426-4FFBFB38643B}" dt="2021-09-11T04:00:33.054" v="1" actId="1076"/>
          <ac:spMkLst>
            <pc:docMk/>
            <pc:sldMk cId="1300100677" sldId="256"/>
            <ac:spMk id="4" creationId="{0BAB2319-DE51-4848-83B3-E5EB5B34412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0E43A0-92A3-4584-86D2-4677D8F00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3981EF-CEC3-45DD-A4BE-A18A0AE96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7837B2-255A-4BCE-BA7B-78CF7AED7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5D4FF0-EF39-4B94-A1CB-744EFEC8B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71C444-C0FF-411D-BB6B-169CBECE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86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39CC6A-0E90-41EC-956D-701EEB75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1113B6-A9A5-400B-87B9-983C5D403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10306B-3929-4280-94A0-1A1B379F7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D4712B-3783-493B-BF40-8692A274B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2C10F0-CEF0-467A-8AC3-9B9FB520E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47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C2D43-0A8C-4BDD-9352-38541F8CD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46B690-C98A-4396-BFAC-23821A84F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40B209-EB67-4618-AC58-C36A4584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82093B-291C-4589-8CE2-3A08506A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D45F1C-77CF-42BC-ABEC-553F1E95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FA3AE8-039F-4A9A-8F06-FD0D21C7A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FED0B4-EEFE-4E78-9C2B-6F889D528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4B32A0-4214-43F4-B84E-59190B932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C4852C-4606-4573-8D62-930231378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496BB4-CE99-47D3-BA1A-24542BD7E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65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94CF9-6D1B-4CDB-B91F-52F2F3571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67229B-6598-4E6D-868E-DB6D927BD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9FE66E-4551-4E8C-A73A-0D7340185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D10C6-FCF0-405E-B015-39EE76681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79FE0-5021-453D-AFA0-51ED4031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12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7762A1-6FFF-4392-A167-D3B9AFD86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9B01B-45D7-41A1-AF13-1289EE542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ACD29A-176F-42DE-8010-59955F8E6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C86BFA-C423-400A-A2BB-2C448D5C8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74D04A-F198-487A-9FE6-430DCFECD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2ACC78-63FB-463C-87A4-148DE5CD9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46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125366-7DE7-42B5-8400-21ED3185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F8E163-BC19-46B2-B062-6229EC02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B05679-9E7E-4F28-8768-0E4379F42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9BDD94-8B21-46D3-8CD8-A14B918E8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9A6EED-9BA3-4A84-8AFC-854FC4378A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40DB7D-11D7-4436-8FA6-F30CC71E4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9A2668-9AD1-4E87-AF72-BB8504AAC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6D4EEE4-D9C0-4909-B9C7-F0366CB1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33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B43A19-4722-4E55-8A3A-B27709B4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950255-D652-4556-8DB0-3A5686FB1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5A75E3E-A3D3-4CE9-B38B-7000A2F0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40EAC0-9559-4290-A394-3B425962C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82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F7A84E0-AF97-46F9-B151-A05D3ADE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3DA963-0B8A-4A07-8D59-24CCB2D2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C93D25-B8C3-4309-8248-38E23D8B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81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085645-A06C-4F32-BFB5-685C18C08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2F655D-0D7F-4920-89E9-71E7C5F10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95E0B8-3F49-449A-95AC-CD4BA6738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95376B-6300-45D7-AE52-FFFA603D5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F21368-08A0-4C57-83E8-4C2524027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036619-3D1A-49B9-975F-15757979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1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6F6C1E-3D47-4F20-B349-4307B443D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0A646B9-5D03-440D-AB35-7B088DB3C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7F22AC-0937-4C7E-8745-ECD06762F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E43A3F-5D41-4543-9736-FC3141B5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8CE60A-F76A-471C-BF99-6399503D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33DB18-A92C-4820-B3BB-C686C61C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13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F59F27-B026-4517-AFBC-FC180C916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EAA57C-C198-421F-93D1-A48EEB1F4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D08EF6-90D5-4497-B80A-0412C850B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413F-C31E-497D-B488-E1157AA4FC3C}" type="datetimeFigureOut">
              <a:rPr kumimoji="1" lang="ja-JP" altLang="en-US" smtClean="0"/>
              <a:t>2021/9/11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6EE01-6041-436F-BABF-0429815277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D79622-3D09-404F-B4EA-C2A7D40F9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DBA42-0664-4628-A86D-CF09098E4A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30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0BAB2319-DE51-4848-83B3-E5EB5B344123}"/>
              </a:ext>
            </a:extLst>
          </p:cNvPr>
          <p:cNvSpPr/>
          <p:nvPr/>
        </p:nvSpPr>
        <p:spPr>
          <a:xfrm>
            <a:off x="5522259" y="2438401"/>
            <a:ext cx="878541" cy="7530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10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2021-09-11T03:59:33Z</dcterms:created>
  <dcterms:modified xsi:type="dcterms:W3CDTF">2021-09-11T04:00:38Z</dcterms:modified>
</cp:coreProperties>
</file>