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AB1A59-B7F1-4BB0-ABCD-A3B7CCFC77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39F9A43-18DC-4937-9515-08DD504D39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C9202C-C922-422B-8270-E9512D3F9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3247BF-EDAA-4D57-AEA5-79F45FED8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A67B71-5D2E-4053-B32F-3AB23512B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95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D3DD67-78AC-450B-A339-AF02D9306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50F23C-C902-4533-B8B7-A64322359F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5BE8CA-AEAB-4A00-80C3-3211C6000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33D111-F14D-4B44-AD41-2A03E9E01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640467-4686-49CD-BDA8-3327E6A43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400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5CA44BD-A5D8-4028-8F2E-0B9AA902DA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CFDA64E-81CA-49AC-95B6-981A34E42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AE9D0C-3CBC-4C56-B4A0-D63383CB0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52EDA7-74A7-4B09-89ED-DC28869E1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037938-919D-4D1F-A15F-CCB1C4664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36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A8BC02-ED17-40C2-9497-F4B12717D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190435-7977-4A3C-BB8F-355688D0A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35325B-D8C5-40FF-AE0B-904E6C6C2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6958CC-85BB-4289-BA8F-02DE1BE22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6826BF-C706-4608-8A03-1BB8F4077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33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48FD99-7379-42BA-8EC2-26A1F51E8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0907A4-F2BE-467A-9827-57D80A1B9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401A307-25D3-4D8B-856A-E0DE8BF50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DE052A-6292-4938-B169-5677DE76C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2EC1FA-4E66-4309-BC39-F42F18A6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935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CCA871-88A3-4CD3-A0AF-6F31FF6F2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C516CA-8DC6-4757-8FC9-CD66AE2E04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6781622-0C28-48AF-BFAF-BBA88E4866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F1BC9AC-A3FB-4C2D-8D9F-45248F980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014D-1791-4C3C-A07B-F9B520B37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B049BB-771B-4BC1-8098-641F4B2A3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19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2BD3B7-8CAF-4137-97A9-E59AADA57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44E672-BE9A-4855-B974-18F44D3ED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8FB65C0-F0D4-4B47-A0A8-8FAC84B917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2D65FAF-04DF-44D2-AC10-32EE45E7A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9CD5FD3-C0A6-4142-8813-84F87FAD75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C6C2AA5-2AD5-4F4B-B5B6-A850FFD3C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762AF0A-C971-4DCD-9044-81C67A377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2DCB0FB-EE22-48AB-94A1-DBB7B36B8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624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3441BB-C11B-4149-B3AA-E698A3C14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52F1FB-ADBD-44F1-A63E-1BB484C46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E12CEB7-12F7-427D-9AF6-C0D6C8006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7F04745-0169-4BEF-B00E-96245A1F3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464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F773235-4D05-464D-96BF-8B1500C57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A641FC2-629C-4A55-A879-E938B6AE2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E0B16B9-9225-4762-AEEF-59F182CE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53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347CD1-A93F-4381-8B5B-8FAF6F77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6BE1CD-F48B-4B2A-8C95-9F4C4FB7D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16C1B67-A596-481E-BCC6-86CA3A3E14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8898745-592D-44A3-A929-E628842A5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3F36B57-B723-4B43-AE52-ADFDFC882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8C63E4-2A38-4AEE-9217-6C79054CA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6651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A7B5A4-18A9-4D96-B98D-651B5F7BE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016D602-7B59-4331-A49C-18920A459D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8B04AD-8C37-437D-A4A3-16FE56B30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D6D7A3-562F-4A0C-A7B6-E0D8A330D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682BE9-ECEC-4EED-8CAC-9DE81AC9A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7BE176-9302-4A2C-8E93-165093133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34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4F5FC16-CCD9-40A7-8BF8-8E6A4668A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FF1881-109E-49E1-A1E5-67D084839D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F1AB69-EF03-4E8C-810A-6D18C0FA8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8E67FB-1607-4120-8799-22B4762F8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8D65EF-B331-4D94-89EF-E00CAFF72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66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矢印: 右 4">
            <a:extLst>
              <a:ext uri="{FF2B5EF4-FFF2-40B4-BE49-F238E27FC236}">
                <a16:creationId xmlns:a16="http://schemas.microsoft.com/office/drawing/2014/main" id="{5142E308-35C6-4083-BFBA-E51ED2852422}"/>
              </a:ext>
            </a:extLst>
          </p:cNvPr>
          <p:cNvSpPr/>
          <p:nvPr/>
        </p:nvSpPr>
        <p:spPr>
          <a:xfrm rot="2564710">
            <a:off x="5253318" y="2788024"/>
            <a:ext cx="744070" cy="851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083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4</cp:revision>
  <dcterms:created xsi:type="dcterms:W3CDTF">2021-09-11T04:23:29Z</dcterms:created>
  <dcterms:modified xsi:type="dcterms:W3CDTF">2021-11-19T06:53:40Z</dcterms:modified>
</cp:coreProperties>
</file>