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F36AE0-C3D0-43E7-A839-263BDD8CA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81CF1B8-8A16-4789-83C5-2D2AD0DD56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50E92-5E0D-48D7-BC38-1BB96CCD8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42843B-CC63-448E-9FAF-A5FAEEECC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1F712C-6071-4EE8-8CB1-7946E1D8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19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918515-6847-4EEA-BE5B-74491EE0B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A3ADE7C-FAC6-4E83-BD21-4F93300DB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218E73-0E6A-494E-A69E-0288887C8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6DDFD9-FEE0-447E-9714-1645DD218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F8B9A5-4655-469B-B337-44B9EEBEB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82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E41F918-A604-4E0F-B0AD-8CD8C5AAD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E1576B-A4DD-4446-8BAE-6846EAC8B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3971DE-11FD-4160-9361-EC141D12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E2E209-320E-4EB6-83AF-427CD46BF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E31116-5127-4CA5-8536-D15D7A0B0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32721A-7CA1-4CAB-94A3-D38093A36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5C2B91-92EA-46C2-B871-4BCA8D540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44F2D2-5990-48D1-BCDB-8F1C8F48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372829-E86D-46B1-9222-027490B3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FF7F-70FE-4002-8250-420D8EAEC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34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1779F0-9C8D-4B1B-B7AC-31D0EB889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5C99F4-5052-4323-9D2E-8C6C9DE3B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604B52-1E01-4D6A-850C-19A8213ED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5A6C81-6C4A-48CB-AF6F-E200A0BA4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395441-9219-498A-85A5-5F5D6ACAC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23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4866D8-ECF4-48CF-8CC8-141934E59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54D0D4-632C-4590-8CC2-901BF465A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22DEA41-D7F2-458F-A92F-2029CBB4FD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FBADC2-5E29-4531-BF83-EAD2E2905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9AFA9F-AD18-4AB7-9E8B-697BEA7E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E44B9B-D948-4388-852B-26C2BF772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675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4B97AF-E04C-4608-9E90-E14EB7CE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010AC-955D-405E-94A9-5809D3DCF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49A1D-2474-443F-BB49-4247A2FE4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F738C7-58DC-4915-87B7-4B42493DA9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58687C7-3BA7-411E-8B7C-A107776B2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B9FA7B-5EC3-429D-BF32-85E9B292C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5B8542-0EDC-4452-ABA2-FE5A8285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C1742E6-A63F-4705-B6C8-4D90422D4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46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09869-4266-42E0-8DD4-04F74142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411182-58E2-4DE3-AB87-4717A2685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481248-3180-4106-9FA6-F287E0CD7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420592-B205-48C9-8770-B0286D387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0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9299438-747F-41A6-BC67-76F5EDEC8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2F748C-C64C-427B-9F6E-33C1C4E4E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9397586-5642-4CCA-AEAF-306E9D96C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39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874EA7-9027-44F7-BAE9-263C954B7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0B4E7B-15FE-4F41-BE91-A9DCEC4E8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E8D327-EF1B-4D7C-BDD4-E17920596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A4CF7FF-63FA-4770-BD77-9D86B752C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0592F92-BD31-4A79-91BB-63E830531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6EDA2B-F4E2-4A40-8275-99F0945A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423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75F20A-3D88-4B10-87FA-3D1A09B12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1D6F13-DC8B-4CCF-9745-CE67AB6FB0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0274D25-3A5E-4144-A018-43438ECE7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72CF09-46A4-471B-A347-E42A77B44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DEE4BD-FFF7-403F-B333-A65690CD1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81EDCA-7826-4707-A843-433FDF282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4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80F99E5-48D5-48A0-A540-D14C6851A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57D661-7B09-49AF-B92F-1E4C39793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328B51-DF21-4A85-A716-E415479512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A9BD6-33CD-4BA0-853D-FAECA2EC85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9CA6F4-BB8B-432E-AFAD-7CE79506C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59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E1FE5E8D-F70F-4C34-ABDB-AE183690B28A}"/>
              </a:ext>
            </a:extLst>
          </p:cNvPr>
          <p:cNvSpPr/>
          <p:nvPr/>
        </p:nvSpPr>
        <p:spPr>
          <a:xfrm>
            <a:off x="5349550" y="2971799"/>
            <a:ext cx="2786743" cy="16468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367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2021-09-11T04:11:09Z</dcterms:created>
  <dcterms:modified xsi:type="dcterms:W3CDTF">2021-11-19T06:47:20Z</dcterms:modified>
</cp:coreProperties>
</file>