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B2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9477EAC-8E82-43BF-98D1-8DBD96D37C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F7172B2-3E82-4F4F-8968-A7C74855F5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79F9094-8253-4D0A-B998-8FDA5436BE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378F0-BD05-4C69-9FA5-F6129FAF89E5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32E46E1-6ED3-4A85-AB7B-C05AC7085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BB275A7-3D8F-4531-A156-3D269CE26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3AA7-D94A-49B4-8EB6-F35970CDBF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4686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F8AF485-27E9-4889-85C1-7C0CF097E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498B711-CE22-4098-86BE-471E116BAE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4966656-A781-4524-B5EF-ACD4449211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378F0-BD05-4C69-9FA5-F6129FAF89E5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44CEB95-664B-4AA2-A79E-CD192AE19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2304820-1705-4322-9E39-6A086D49A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3AA7-D94A-49B4-8EB6-F35970CDBF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7973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BFE24496-6BE8-486B-AD50-AB7F9377089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B481456-BD5D-4273-9DB9-12646DF84A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ECD946E-C27F-426D-94F2-FADDD3D8E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378F0-BD05-4C69-9FA5-F6129FAF89E5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437B0C4-30C6-4C94-A2B3-F04303704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9E72A8C-0EC4-4EE7-99C2-E1CCF5ED0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3AA7-D94A-49B4-8EB6-F35970CDBF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9240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8AEE1A-16FD-43C4-B21C-19189BEC6E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A49738-E4BE-4195-A094-B60941585C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08E1053-E76E-4970-BE6C-1F947B3C3F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378F0-BD05-4C69-9FA5-F6129FAF89E5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A410D80-3B22-4CAE-9175-B72282CD4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8E53FB2-4740-4D0A-99A6-6C5A54D63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3AA7-D94A-49B4-8EB6-F35970CDBF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7706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4CBC440-FEB9-414C-B887-AE06AE0FE1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9551AF9-5BB5-400D-AD90-D2C22B9275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1EFBC99-E8A2-4B43-A56B-990D079C2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378F0-BD05-4C69-9FA5-F6129FAF89E5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E41C1BF-13AB-4A59-A0B3-CACA4F46F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68DD75F-5137-4D04-B16D-5FC090D9F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3AA7-D94A-49B4-8EB6-F35970CDBF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2735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D5B82DD-8CE6-4BE9-BF09-BF7CB18C43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A463BC4-82C8-4E73-B99E-FE238FC6F7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56882C5-C76F-4EAF-A798-9E094976E6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75D7F65-45DF-4294-B019-C3BEFC0F39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378F0-BD05-4C69-9FA5-F6129FAF89E5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A8C0F71-1D27-498A-B287-9D4439FA5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14AE91A-6C68-47D8-91A7-F02B2792E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3AA7-D94A-49B4-8EB6-F35970CDBF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1382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38867DD-7343-4737-B805-D1B0AEC86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53E6AAA-BF6A-46FF-BC2A-E8D785C1FE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34ED4F2-E8F0-48D1-A5F2-CBB7EB56A3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0D0E17A-6859-4E29-B460-A24FBB7857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5F79E0E-4757-4CD0-8720-CAD2CFC137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F911675-D091-49CB-B454-672EAB010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378F0-BD05-4C69-9FA5-F6129FAF89E5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128A461-4A3A-496D-B17F-9D7FC1B3B7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79C0BFB-CF91-43B1-9B5E-EC330A208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3AA7-D94A-49B4-8EB6-F35970CDBF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3768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0073089-4180-4B88-8F57-80989F336D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44047B9-2E84-41A3-971C-186FF0E32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378F0-BD05-4C69-9FA5-F6129FAF89E5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CB38F75-AE93-4663-832C-68BF14629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A903D40-4DF9-4469-B096-08B0BC4C8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3AA7-D94A-49B4-8EB6-F35970CDBF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4360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589A3B1-D567-4097-BB4D-CE1D1359D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378F0-BD05-4C69-9FA5-F6129FAF89E5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1BBED99-32F8-4BF2-9218-9D94B6594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3305C88-B7EC-4BEC-BE0B-DC7FDE975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3AA7-D94A-49B4-8EB6-F35970CDBF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4584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D86E8C-44F5-46F9-A8A5-CBA62752E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F292D59-A63D-481A-B225-50A626F59C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14C7EAF-9466-48BE-AEC0-EEE605D6E5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5E6686C-A3F2-42B8-A7AE-6154DBF1A0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378F0-BD05-4C69-9FA5-F6129FAF89E5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20DD72C-8A12-41E2-BB77-5E4D499210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96D919B-E582-458B-BCDB-62DE4EE24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3AA7-D94A-49B4-8EB6-F35970CDBF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5143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65B762-180B-43E4-9AAB-3F2B1BF85E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F6FA64F-9F7C-43EE-B426-9278016E7D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65F3923-E153-42CB-809B-4105CEF0D6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09756A2-0DBD-4F30-B00A-093A736B72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378F0-BD05-4C69-9FA5-F6129FAF89E5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32FD2E0-80C7-460C-916F-9984BD192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7DCF7A4-67E7-43D9-A7B6-3B530C9B6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3AA7-D94A-49B4-8EB6-F35970CDBF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1485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B5D6BFB-7EF0-4019-9F5A-097CD80B5D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558E5FE-1BF4-4FCA-8BFF-0D6A13DE32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F98CE89-8A38-47A2-A88C-3F1FC98647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1378F0-BD05-4C69-9FA5-F6129FAF89E5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1CCD81E-B790-4F41-ACC1-9A2C5C3F87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411987B-F9C1-4229-8D0C-3D049D5845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093AA7-D94A-49B4-8EB6-F35970CDBF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4770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楕円 1">
            <a:extLst>
              <a:ext uri="{FF2B5EF4-FFF2-40B4-BE49-F238E27FC236}">
                <a16:creationId xmlns:a16="http://schemas.microsoft.com/office/drawing/2014/main" id="{1DDEA9A3-29FA-47B2-A4E9-36CB43AB5F1D}"/>
              </a:ext>
            </a:extLst>
          </p:cNvPr>
          <p:cNvSpPr/>
          <p:nvPr/>
        </p:nvSpPr>
        <p:spPr>
          <a:xfrm>
            <a:off x="5144277" y="2859832"/>
            <a:ext cx="1903445" cy="1138335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latin typeface="Franklin Gothic Heavy" panose="020B0903020102020204" pitchFamily="34" charset="0"/>
              </a:rPr>
              <a:t>NEW!</a:t>
            </a:r>
            <a:endParaRPr kumimoji="1" lang="ja-JP" altLang="en-US" dirty="0">
              <a:latin typeface="Franklin Gothic Heavy" panose="020B09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84606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Franklin Gothic Heavy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3</cp:revision>
  <dcterms:created xsi:type="dcterms:W3CDTF">2021-09-11T04:51:20Z</dcterms:created>
  <dcterms:modified xsi:type="dcterms:W3CDTF">2021-11-19T07:15:09Z</dcterms:modified>
</cp:coreProperties>
</file>