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196C48-1B56-4F84-9CFC-8EDECCCCAFF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6A5881C-EE34-41B9-820F-D1C140BB911A}">
      <dgm:prSet/>
      <dgm:spPr/>
      <dgm:t>
        <a:bodyPr/>
        <a:lstStyle/>
        <a:p>
          <a:r>
            <a:rPr kumimoji="1" lang="ja-JP"/>
            <a:t>ビジネスマナー</a:t>
          </a:r>
          <a:endParaRPr lang="ja-JP"/>
        </a:p>
      </dgm:t>
    </dgm:pt>
    <dgm:pt modelId="{F09F4850-26CF-4943-A563-4409F69E34E7}" type="parTrans" cxnId="{C38E9604-8F57-4ABC-BB4B-C56BFF90554A}">
      <dgm:prSet/>
      <dgm:spPr/>
      <dgm:t>
        <a:bodyPr/>
        <a:lstStyle/>
        <a:p>
          <a:endParaRPr kumimoji="1" lang="ja-JP" altLang="en-US"/>
        </a:p>
      </dgm:t>
    </dgm:pt>
    <dgm:pt modelId="{3DC97E1E-5CEF-4000-8655-07159B7B8B5B}" type="sibTrans" cxnId="{C38E9604-8F57-4ABC-BB4B-C56BFF90554A}">
      <dgm:prSet/>
      <dgm:spPr/>
      <dgm:t>
        <a:bodyPr/>
        <a:lstStyle/>
        <a:p>
          <a:endParaRPr kumimoji="1" lang="ja-JP" altLang="en-US"/>
        </a:p>
      </dgm:t>
    </dgm:pt>
    <dgm:pt modelId="{49F42A07-E213-4A5F-84EB-104B5A1B9F50}">
      <dgm:prSet/>
      <dgm:spPr/>
      <dgm:t>
        <a:bodyPr/>
        <a:lstStyle/>
        <a:p>
          <a:r>
            <a:rPr kumimoji="1" lang="ja-JP"/>
            <a:t>あいさつ</a:t>
          </a:r>
          <a:endParaRPr lang="ja-JP"/>
        </a:p>
      </dgm:t>
    </dgm:pt>
    <dgm:pt modelId="{83F0542B-A7A5-419E-B2C2-71B0773B1A07}" type="parTrans" cxnId="{6911CD16-7FCD-40A5-92DC-14292D868782}">
      <dgm:prSet/>
      <dgm:spPr/>
      <dgm:t>
        <a:bodyPr/>
        <a:lstStyle/>
        <a:p>
          <a:endParaRPr kumimoji="1" lang="ja-JP" altLang="en-US"/>
        </a:p>
      </dgm:t>
    </dgm:pt>
    <dgm:pt modelId="{763EBD39-3462-4F3C-857D-E4BF8F384ED1}" type="sibTrans" cxnId="{6911CD16-7FCD-40A5-92DC-14292D868782}">
      <dgm:prSet/>
      <dgm:spPr/>
      <dgm:t>
        <a:bodyPr/>
        <a:lstStyle/>
        <a:p>
          <a:endParaRPr kumimoji="1" lang="ja-JP" altLang="en-US"/>
        </a:p>
      </dgm:t>
    </dgm:pt>
    <dgm:pt modelId="{DB967A40-2310-44CC-A685-DCB540C5C58B}">
      <dgm:prSet/>
      <dgm:spPr/>
      <dgm:t>
        <a:bodyPr/>
        <a:lstStyle/>
        <a:p>
          <a:r>
            <a:rPr kumimoji="1" lang="ja-JP"/>
            <a:t>身だしなみ</a:t>
          </a:r>
          <a:endParaRPr lang="ja-JP"/>
        </a:p>
      </dgm:t>
    </dgm:pt>
    <dgm:pt modelId="{97630598-B393-4832-87C8-E78796ECDF42}" type="parTrans" cxnId="{E03CB4D2-3F76-4F9A-81EA-135DE41DBADD}">
      <dgm:prSet/>
      <dgm:spPr/>
      <dgm:t>
        <a:bodyPr/>
        <a:lstStyle/>
        <a:p>
          <a:endParaRPr kumimoji="1" lang="ja-JP" altLang="en-US"/>
        </a:p>
      </dgm:t>
    </dgm:pt>
    <dgm:pt modelId="{17400A92-4697-44C7-B544-704DA9257B8F}" type="sibTrans" cxnId="{E03CB4D2-3F76-4F9A-81EA-135DE41DBADD}">
      <dgm:prSet/>
      <dgm:spPr/>
      <dgm:t>
        <a:bodyPr/>
        <a:lstStyle/>
        <a:p>
          <a:endParaRPr kumimoji="1" lang="ja-JP" altLang="en-US"/>
        </a:p>
      </dgm:t>
    </dgm:pt>
    <dgm:pt modelId="{7A242F4E-F0E0-41F7-A63B-926DBD39DC48}">
      <dgm:prSet/>
      <dgm:spPr/>
      <dgm:t>
        <a:bodyPr/>
        <a:lstStyle/>
        <a:p>
          <a:r>
            <a:rPr kumimoji="1" lang="ja-JP"/>
            <a:t>言葉遣い</a:t>
          </a:r>
          <a:endParaRPr lang="ja-JP"/>
        </a:p>
      </dgm:t>
    </dgm:pt>
    <dgm:pt modelId="{F1AD9157-A632-4186-B661-1AC111A336A0}" type="parTrans" cxnId="{986BEF15-8180-45D9-8316-1FFA01821D2E}">
      <dgm:prSet/>
      <dgm:spPr/>
      <dgm:t>
        <a:bodyPr/>
        <a:lstStyle/>
        <a:p>
          <a:endParaRPr kumimoji="1" lang="ja-JP" altLang="en-US"/>
        </a:p>
      </dgm:t>
    </dgm:pt>
    <dgm:pt modelId="{9E404F03-7844-4E58-A1F4-D9F968334373}" type="sibTrans" cxnId="{986BEF15-8180-45D9-8316-1FFA01821D2E}">
      <dgm:prSet/>
      <dgm:spPr/>
      <dgm:t>
        <a:bodyPr/>
        <a:lstStyle/>
        <a:p>
          <a:endParaRPr kumimoji="1" lang="ja-JP" altLang="en-US"/>
        </a:p>
      </dgm:t>
    </dgm:pt>
    <dgm:pt modelId="{F63A6417-846B-4ED5-ACFE-55669B089207}">
      <dgm:prSet/>
      <dgm:spPr/>
      <dgm:t>
        <a:bodyPr/>
        <a:lstStyle/>
        <a:p>
          <a:r>
            <a:rPr kumimoji="1" lang="ja-JP"/>
            <a:t>電話・来客応対</a:t>
          </a:r>
          <a:endParaRPr lang="ja-JP"/>
        </a:p>
      </dgm:t>
    </dgm:pt>
    <dgm:pt modelId="{71460535-346F-44B7-BD44-B93268EC8214}" type="parTrans" cxnId="{D303D3C4-35E6-45DC-A27F-5CC820AD1E6B}">
      <dgm:prSet/>
      <dgm:spPr/>
      <dgm:t>
        <a:bodyPr/>
        <a:lstStyle/>
        <a:p>
          <a:endParaRPr kumimoji="1" lang="ja-JP" altLang="en-US"/>
        </a:p>
      </dgm:t>
    </dgm:pt>
    <dgm:pt modelId="{1870E1A2-300B-4D31-A2E0-FB45EC4D7593}" type="sibTrans" cxnId="{D303D3C4-35E6-45DC-A27F-5CC820AD1E6B}">
      <dgm:prSet/>
      <dgm:spPr/>
      <dgm:t>
        <a:bodyPr/>
        <a:lstStyle/>
        <a:p>
          <a:endParaRPr kumimoji="1" lang="ja-JP" altLang="en-US"/>
        </a:p>
      </dgm:t>
    </dgm:pt>
    <dgm:pt modelId="{9E15CCA8-17BF-495E-8D96-CFB57CD74017}">
      <dgm:prSet/>
      <dgm:spPr/>
      <dgm:t>
        <a:bodyPr/>
        <a:lstStyle/>
        <a:p>
          <a:r>
            <a:rPr kumimoji="1" lang="ja-JP"/>
            <a:t>ビジネス文書</a:t>
          </a:r>
          <a:endParaRPr lang="ja-JP"/>
        </a:p>
      </dgm:t>
    </dgm:pt>
    <dgm:pt modelId="{F76134F3-C5D2-48F1-9FAA-7685D754A292}" type="parTrans" cxnId="{33D2E8FB-5789-42BC-AF44-3E91D67B031F}">
      <dgm:prSet/>
      <dgm:spPr/>
      <dgm:t>
        <a:bodyPr/>
        <a:lstStyle/>
        <a:p>
          <a:endParaRPr kumimoji="1" lang="ja-JP" altLang="en-US"/>
        </a:p>
      </dgm:t>
    </dgm:pt>
    <dgm:pt modelId="{00B81304-21A2-4B48-9D80-8161E6BE557E}" type="sibTrans" cxnId="{33D2E8FB-5789-42BC-AF44-3E91D67B031F}">
      <dgm:prSet/>
      <dgm:spPr/>
      <dgm:t>
        <a:bodyPr/>
        <a:lstStyle/>
        <a:p>
          <a:endParaRPr kumimoji="1" lang="ja-JP" altLang="en-US"/>
        </a:p>
      </dgm:t>
    </dgm:pt>
    <dgm:pt modelId="{79A7F69A-5081-48D2-A5F6-264DE621E665}">
      <dgm:prSet/>
      <dgm:spPr/>
      <dgm:t>
        <a:bodyPr/>
        <a:lstStyle/>
        <a:p>
          <a:r>
            <a:rPr kumimoji="1" lang="ja-JP"/>
            <a:t>コミュニケーション</a:t>
          </a:r>
          <a:endParaRPr lang="ja-JP"/>
        </a:p>
      </dgm:t>
    </dgm:pt>
    <dgm:pt modelId="{509731E6-ACE4-4946-AFF1-2955E0B77DFF}" type="parTrans" cxnId="{851F2FDB-5CFF-4099-9CB4-3FF16605ABFA}">
      <dgm:prSet/>
      <dgm:spPr/>
      <dgm:t>
        <a:bodyPr/>
        <a:lstStyle/>
        <a:p>
          <a:endParaRPr kumimoji="1" lang="ja-JP" altLang="en-US"/>
        </a:p>
      </dgm:t>
    </dgm:pt>
    <dgm:pt modelId="{3A3E2EC5-9D60-44FA-8D23-45F0B7BB7435}" type="sibTrans" cxnId="{851F2FDB-5CFF-4099-9CB4-3FF16605ABFA}">
      <dgm:prSet/>
      <dgm:spPr/>
      <dgm:t>
        <a:bodyPr/>
        <a:lstStyle/>
        <a:p>
          <a:endParaRPr kumimoji="1" lang="ja-JP" altLang="en-US"/>
        </a:p>
      </dgm:t>
    </dgm:pt>
    <dgm:pt modelId="{FF42FB7B-8D91-4CCC-8E4C-D1988A7F2EF0}">
      <dgm:prSet/>
      <dgm:spPr/>
      <dgm:t>
        <a:bodyPr/>
        <a:lstStyle/>
        <a:p>
          <a:r>
            <a:rPr kumimoji="1" lang="ja-JP"/>
            <a:t>聴き方</a:t>
          </a:r>
          <a:endParaRPr lang="ja-JP"/>
        </a:p>
      </dgm:t>
    </dgm:pt>
    <dgm:pt modelId="{1D8FCB2F-8E37-4744-9A47-FF1C75E61F4D}" type="parTrans" cxnId="{9E6D28BF-28F0-41E8-8115-F3C899803267}">
      <dgm:prSet/>
      <dgm:spPr/>
      <dgm:t>
        <a:bodyPr/>
        <a:lstStyle/>
        <a:p>
          <a:endParaRPr kumimoji="1" lang="ja-JP" altLang="en-US"/>
        </a:p>
      </dgm:t>
    </dgm:pt>
    <dgm:pt modelId="{FA7D832F-1FD2-42DF-93A8-E67534538D34}" type="sibTrans" cxnId="{9E6D28BF-28F0-41E8-8115-F3C899803267}">
      <dgm:prSet/>
      <dgm:spPr/>
      <dgm:t>
        <a:bodyPr/>
        <a:lstStyle/>
        <a:p>
          <a:endParaRPr kumimoji="1" lang="ja-JP" altLang="en-US"/>
        </a:p>
      </dgm:t>
    </dgm:pt>
    <dgm:pt modelId="{2E6BBC6B-F04B-4D73-B1FE-238FA8323D0E}">
      <dgm:prSet/>
      <dgm:spPr/>
      <dgm:t>
        <a:bodyPr/>
        <a:lstStyle/>
        <a:p>
          <a:r>
            <a:rPr kumimoji="1" lang="ja-JP"/>
            <a:t>話し方</a:t>
          </a:r>
          <a:endParaRPr lang="ja-JP"/>
        </a:p>
      </dgm:t>
    </dgm:pt>
    <dgm:pt modelId="{72ED0ECD-701E-45DD-82BD-D91E2EA1D877}" type="parTrans" cxnId="{8C1AC2A4-4DEC-4212-A909-754675318B8C}">
      <dgm:prSet/>
      <dgm:spPr/>
      <dgm:t>
        <a:bodyPr/>
        <a:lstStyle/>
        <a:p>
          <a:endParaRPr kumimoji="1" lang="ja-JP" altLang="en-US"/>
        </a:p>
      </dgm:t>
    </dgm:pt>
    <dgm:pt modelId="{CE73E68A-90C0-4BA8-92E7-D960CE816348}" type="sibTrans" cxnId="{8C1AC2A4-4DEC-4212-A909-754675318B8C}">
      <dgm:prSet/>
      <dgm:spPr/>
      <dgm:t>
        <a:bodyPr/>
        <a:lstStyle/>
        <a:p>
          <a:endParaRPr kumimoji="1" lang="ja-JP" altLang="en-US"/>
        </a:p>
      </dgm:t>
    </dgm:pt>
    <dgm:pt modelId="{C4761185-3D6D-4775-8FBF-FE3E486A5BFF}">
      <dgm:prSet/>
      <dgm:spPr/>
      <dgm:t>
        <a:bodyPr/>
        <a:lstStyle/>
        <a:p>
          <a:r>
            <a:rPr kumimoji="1" lang="ja-JP"/>
            <a:t>対話</a:t>
          </a:r>
          <a:endParaRPr lang="ja-JP"/>
        </a:p>
      </dgm:t>
    </dgm:pt>
    <dgm:pt modelId="{248BC033-3EC9-47FE-BA80-38D71D0D8485}" type="parTrans" cxnId="{133D14E1-A874-422E-A9B7-8BD53FB1ED36}">
      <dgm:prSet/>
      <dgm:spPr/>
      <dgm:t>
        <a:bodyPr/>
        <a:lstStyle/>
        <a:p>
          <a:endParaRPr kumimoji="1" lang="ja-JP" altLang="en-US"/>
        </a:p>
      </dgm:t>
    </dgm:pt>
    <dgm:pt modelId="{058E896D-D75D-4C8E-9F06-65719E9072DF}" type="sibTrans" cxnId="{133D14E1-A874-422E-A9B7-8BD53FB1ED36}">
      <dgm:prSet/>
      <dgm:spPr/>
      <dgm:t>
        <a:bodyPr/>
        <a:lstStyle/>
        <a:p>
          <a:endParaRPr kumimoji="1" lang="ja-JP" altLang="en-US"/>
        </a:p>
      </dgm:t>
    </dgm:pt>
    <dgm:pt modelId="{814BB1CD-9078-4EBE-9551-328C13282BA2}">
      <dgm:prSet/>
      <dgm:spPr/>
      <dgm:t>
        <a:bodyPr/>
        <a:lstStyle/>
        <a:p>
          <a:r>
            <a:rPr kumimoji="1" lang="ja-JP"/>
            <a:t>コンプライアンス</a:t>
          </a:r>
          <a:endParaRPr lang="ja-JP"/>
        </a:p>
      </dgm:t>
    </dgm:pt>
    <dgm:pt modelId="{44EEE24A-2A50-43C7-937B-EF03A04EC3AC}" type="parTrans" cxnId="{88BA42D2-FD92-4A46-82DB-EEDBC901627B}">
      <dgm:prSet/>
      <dgm:spPr/>
      <dgm:t>
        <a:bodyPr/>
        <a:lstStyle/>
        <a:p>
          <a:endParaRPr kumimoji="1" lang="ja-JP" altLang="en-US"/>
        </a:p>
      </dgm:t>
    </dgm:pt>
    <dgm:pt modelId="{E279AECD-A65A-435E-845D-F5CA50B80292}" type="sibTrans" cxnId="{88BA42D2-FD92-4A46-82DB-EEDBC901627B}">
      <dgm:prSet/>
      <dgm:spPr/>
      <dgm:t>
        <a:bodyPr/>
        <a:lstStyle/>
        <a:p>
          <a:endParaRPr kumimoji="1" lang="ja-JP" altLang="en-US"/>
        </a:p>
      </dgm:t>
    </dgm:pt>
    <dgm:pt modelId="{D85A6B7C-064B-4A60-ADDC-894A1DE3D2FB}">
      <dgm:prSet/>
      <dgm:spPr/>
      <dgm:t>
        <a:bodyPr/>
        <a:lstStyle/>
        <a:p>
          <a:r>
            <a:rPr kumimoji="1" lang="ja-JP"/>
            <a:t>個人情報保護</a:t>
          </a:r>
          <a:endParaRPr lang="ja-JP"/>
        </a:p>
      </dgm:t>
    </dgm:pt>
    <dgm:pt modelId="{54134075-DBEF-43F5-947A-64B37B1A12C4}" type="parTrans" cxnId="{78A64377-C9EF-4D0B-BF72-0DF392791AB9}">
      <dgm:prSet/>
      <dgm:spPr/>
      <dgm:t>
        <a:bodyPr/>
        <a:lstStyle/>
        <a:p>
          <a:endParaRPr kumimoji="1" lang="ja-JP" altLang="en-US"/>
        </a:p>
      </dgm:t>
    </dgm:pt>
    <dgm:pt modelId="{18940143-04B8-4992-A426-E1C6773EEC46}" type="sibTrans" cxnId="{78A64377-C9EF-4D0B-BF72-0DF392791AB9}">
      <dgm:prSet/>
      <dgm:spPr/>
      <dgm:t>
        <a:bodyPr/>
        <a:lstStyle/>
        <a:p>
          <a:endParaRPr kumimoji="1" lang="ja-JP" altLang="en-US"/>
        </a:p>
      </dgm:t>
    </dgm:pt>
    <dgm:pt modelId="{B448E99E-7233-42F2-95DE-1CF10008DD7F}">
      <dgm:prSet/>
      <dgm:spPr/>
      <dgm:t>
        <a:bodyPr/>
        <a:lstStyle/>
        <a:p>
          <a:r>
            <a:rPr kumimoji="1" lang="ja-JP"/>
            <a:t>情報セキュリティ</a:t>
          </a:r>
          <a:endParaRPr lang="ja-JP"/>
        </a:p>
      </dgm:t>
    </dgm:pt>
    <dgm:pt modelId="{82D511A1-5C59-4FAD-AD04-02C00548B89A}" type="parTrans" cxnId="{67FB2FC2-7429-488C-A5E0-F4D2A29CBEBC}">
      <dgm:prSet/>
      <dgm:spPr/>
      <dgm:t>
        <a:bodyPr/>
        <a:lstStyle/>
        <a:p>
          <a:endParaRPr kumimoji="1" lang="ja-JP" altLang="en-US"/>
        </a:p>
      </dgm:t>
    </dgm:pt>
    <dgm:pt modelId="{064FC66D-8BCA-49DD-834B-ABBD7D218D46}" type="sibTrans" cxnId="{67FB2FC2-7429-488C-A5E0-F4D2A29CBEBC}">
      <dgm:prSet/>
      <dgm:spPr/>
      <dgm:t>
        <a:bodyPr/>
        <a:lstStyle/>
        <a:p>
          <a:endParaRPr kumimoji="1" lang="ja-JP" altLang="en-US"/>
        </a:p>
      </dgm:t>
    </dgm:pt>
    <dgm:pt modelId="{2191EDD6-3265-4F12-ABA8-FE00CE3EC896}">
      <dgm:prSet/>
      <dgm:spPr/>
      <dgm:t>
        <a:bodyPr/>
        <a:lstStyle/>
        <a:p>
          <a:r>
            <a:rPr kumimoji="1" lang="ja-JP"/>
            <a:t>ハラスメント</a:t>
          </a:r>
          <a:endParaRPr lang="ja-JP"/>
        </a:p>
      </dgm:t>
    </dgm:pt>
    <dgm:pt modelId="{322809F1-9E0B-457C-8E96-5DC59E4B4FC1}" type="parTrans" cxnId="{828AD3EE-AE6A-4A7C-832A-CE94B6CED7C9}">
      <dgm:prSet/>
      <dgm:spPr/>
      <dgm:t>
        <a:bodyPr/>
        <a:lstStyle/>
        <a:p>
          <a:endParaRPr kumimoji="1" lang="ja-JP" altLang="en-US"/>
        </a:p>
      </dgm:t>
    </dgm:pt>
    <dgm:pt modelId="{C0383D36-A71C-4E86-B674-FAC80E9DE5E0}" type="sibTrans" cxnId="{828AD3EE-AE6A-4A7C-832A-CE94B6CED7C9}">
      <dgm:prSet/>
      <dgm:spPr/>
      <dgm:t>
        <a:bodyPr/>
        <a:lstStyle/>
        <a:p>
          <a:endParaRPr kumimoji="1" lang="ja-JP" altLang="en-US"/>
        </a:p>
      </dgm:t>
    </dgm:pt>
    <dgm:pt modelId="{DCDC3303-96DC-4313-B179-283E9D01633F}" type="pres">
      <dgm:prSet presAssocID="{6F196C48-1B56-4F84-9CFC-8EDECCCCAFFC}" presName="linear" presStyleCnt="0">
        <dgm:presLayoutVars>
          <dgm:animLvl val="lvl"/>
          <dgm:resizeHandles val="exact"/>
        </dgm:presLayoutVars>
      </dgm:prSet>
      <dgm:spPr/>
    </dgm:pt>
    <dgm:pt modelId="{059BBCB3-7BCF-47EE-A55B-B145BAEDF7E9}" type="pres">
      <dgm:prSet presAssocID="{36A5881C-EE34-41B9-820F-D1C140BB911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D1A8F43-E9AA-4C13-8EB5-B97556C8D88B}" type="pres">
      <dgm:prSet presAssocID="{36A5881C-EE34-41B9-820F-D1C140BB911A}" presName="childText" presStyleLbl="revTx" presStyleIdx="0" presStyleCnt="3">
        <dgm:presLayoutVars>
          <dgm:bulletEnabled val="1"/>
        </dgm:presLayoutVars>
      </dgm:prSet>
      <dgm:spPr/>
    </dgm:pt>
    <dgm:pt modelId="{CF86B900-5BAA-4894-BEF4-30129580A58F}" type="pres">
      <dgm:prSet presAssocID="{79A7F69A-5081-48D2-A5F6-264DE621E66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4A2FDE3-AF07-43A5-94DE-49A10A329D2F}" type="pres">
      <dgm:prSet presAssocID="{79A7F69A-5081-48D2-A5F6-264DE621E665}" presName="childText" presStyleLbl="revTx" presStyleIdx="1" presStyleCnt="3">
        <dgm:presLayoutVars>
          <dgm:bulletEnabled val="1"/>
        </dgm:presLayoutVars>
      </dgm:prSet>
      <dgm:spPr/>
    </dgm:pt>
    <dgm:pt modelId="{8836FE36-6DAD-4189-959E-C82CDF9BB182}" type="pres">
      <dgm:prSet presAssocID="{814BB1CD-9078-4EBE-9551-328C13282BA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72C27E9-AC1C-44CE-8BF2-6B34083652CE}" type="pres">
      <dgm:prSet presAssocID="{814BB1CD-9078-4EBE-9551-328C13282BA2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C38E9604-8F57-4ABC-BB4B-C56BFF90554A}" srcId="{6F196C48-1B56-4F84-9CFC-8EDECCCCAFFC}" destId="{36A5881C-EE34-41B9-820F-D1C140BB911A}" srcOrd="0" destOrd="0" parTransId="{F09F4850-26CF-4943-A563-4409F69E34E7}" sibTransId="{3DC97E1E-5CEF-4000-8655-07159B7B8B5B}"/>
    <dgm:cxn modelId="{986BEF15-8180-45D9-8316-1FFA01821D2E}" srcId="{36A5881C-EE34-41B9-820F-D1C140BB911A}" destId="{7A242F4E-F0E0-41F7-A63B-926DBD39DC48}" srcOrd="2" destOrd="0" parTransId="{F1AD9157-A632-4186-B661-1AC111A336A0}" sibTransId="{9E404F03-7844-4E58-A1F4-D9F968334373}"/>
    <dgm:cxn modelId="{6911CD16-7FCD-40A5-92DC-14292D868782}" srcId="{36A5881C-EE34-41B9-820F-D1C140BB911A}" destId="{49F42A07-E213-4A5F-84EB-104B5A1B9F50}" srcOrd="0" destOrd="0" parTransId="{83F0542B-A7A5-419E-B2C2-71B0773B1A07}" sibTransId="{763EBD39-3462-4F3C-857D-E4BF8F384ED1}"/>
    <dgm:cxn modelId="{E16D6722-59BA-4DD3-99CD-DF418F13315D}" type="presOf" srcId="{F63A6417-846B-4ED5-ACFE-55669B089207}" destId="{1D1A8F43-E9AA-4C13-8EB5-B97556C8D88B}" srcOrd="0" destOrd="3" presId="urn:microsoft.com/office/officeart/2005/8/layout/vList2"/>
    <dgm:cxn modelId="{0F0C1137-68B7-4B77-9A7D-67998CF17E2C}" type="presOf" srcId="{2E6BBC6B-F04B-4D73-B1FE-238FA8323D0E}" destId="{34A2FDE3-AF07-43A5-94DE-49A10A329D2F}" srcOrd="0" destOrd="1" presId="urn:microsoft.com/office/officeart/2005/8/layout/vList2"/>
    <dgm:cxn modelId="{2FDA5A5F-2171-490D-888D-FF98EAD9EA3F}" type="presOf" srcId="{814BB1CD-9078-4EBE-9551-328C13282BA2}" destId="{8836FE36-6DAD-4189-959E-C82CDF9BB182}" srcOrd="0" destOrd="0" presId="urn:microsoft.com/office/officeart/2005/8/layout/vList2"/>
    <dgm:cxn modelId="{CEA5B260-DC15-445F-BA32-05EB721D6098}" type="presOf" srcId="{C4761185-3D6D-4775-8FBF-FE3E486A5BFF}" destId="{34A2FDE3-AF07-43A5-94DE-49A10A329D2F}" srcOrd="0" destOrd="2" presId="urn:microsoft.com/office/officeart/2005/8/layout/vList2"/>
    <dgm:cxn modelId="{E145F544-B5BB-4794-8F75-E22E1D6F4C93}" type="presOf" srcId="{FF42FB7B-8D91-4CCC-8E4C-D1988A7F2EF0}" destId="{34A2FDE3-AF07-43A5-94DE-49A10A329D2F}" srcOrd="0" destOrd="0" presId="urn:microsoft.com/office/officeart/2005/8/layout/vList2"/>
    <dgm:cxn modelId="{F4C9DB6A-E1C4-4706-88C2-4B9A4C1B3E18}" type="presOf" srcId="{49F42A07-E213-4A5F-84EB-104B5A1B9F50}" destId="{1D1A8F43-E9AA-4C13-8EB5-B97556C8D88B}" srcOrd="0" destOrd="0" presId="urn:microsoft.com/office/officeart/2005/8/layout/vList2"/>
    <dgm:cxn modelId="{DC0A2F73-951C-47EB-84EC-1773F08CBEE3}" type="presOf" srcId="{2191EDD6-3265-4F12-ABA8-FE00CE3EC896}" destId="{772C27E9-AC1C-44CE-8BF2-6B34083652CE}" srcOrd="0" destOrd="2" presId="urn:microsoft.com/office/officeart/2005/8/layout/vList2"/>
    <dgm:cxn modelId="{78A64377-C9EF-4D0B-BF72-0DF392791AB9}" srcId="{814BB1CD-9078-4EBE-9551-328C13282BA2}" destId="{D85A6B7C-064B-4A60-ADDC-894A1DE3D2FB}" srcOrd="0" destOrd="0" parTransId="{54134075-DBEF-43F5-947A-64B37B1A12C4}" sibTransId="{18940143-04B8-4992-A426-E1C6773EEC46}"/>
    <dgm:cxn modelId="{EA936358-3809-4DA9-912A-B195D16C0126}" type="presOf" srcId="{7A242F4E-F0E0-41F7-A63B-926DBD39DC48}" destId="{1D1A8F43-E9AA-4C13-8EB5-B97556C8D88B}" srcOrd="0" destOrd="2" presId="urn:microsoft.com/office/officeart/2005/8/layout/vList2"/>
    <dgm:cxn modelId="{94F14D78-DB80-48CB-91C5-166085FA3B39}" type="presOf" srcId="{79A7F69A-5081-48D2-A5F6-264DE621E665}" destId="{CF86B900-5BAA-4894-BEF4-30129580A58F}" srcOrd="0" destOrd="0" presId="urn:microsoft.com/office/officeart/2005/8/layout/vList2"/>
    <dgm:cxn modelId="{8C1AC2A4-4DEC-4212-A909-754675318B8C}" srcId="{79A7F69A-5081-48D2-A5F6-264DE621E665}" destId="{2E6BBC6B-F04B-4D73-B1FE-238FA8323D0E}" srcOrd="1" destOrd="0" parTransId="{72ED0ECD-701E-45DD-82BD-D91E2EA1D877}" sibTransId="{CE73E68A-90C0-4BA8-92E7-D960CE816348}"/>
    <dgm:cxn modelId="{5C858AA8-D018-4C7C-9C15-1C792069DAC5}" type="presOf" srcId="{36A5881C-EE34-41B9-820F-D1C140BB911A}" destId="{059BBCB3-7BCF-47EE-A55B-B145BAEDF7E9}" srcOrd="0" destOrd="0" presId="urn:microsoft.com/office/officeart/2005/8/layout/vList2"/>
    <dgm:cxn modelId="{0145C8AC-1AE9-4A82-B10F-7BF47EEFD0B0}" type="presOf" srcId="{D85A6B7C-064B-4A60-ADDC-894A1DE3D2FB}" destId="{772C27E9-AC1C-44CE-8BF2-6B34083652CE}" srcOrd="0" destOrd="0" presId="urn:microsoft.com/office/officeart/2005/8/layout/vList2"/>
    <dgm:cxn modelId="{04F6CCB6-D3D1-4C85-B03E-421DF12F66FD}" type="presOf" srcId="{9E15CCA8-17BF-495E-8D96-CFB57CD74017}" destId="{1D1A8F43-E9AA-4C13-8EB5-B97556C8D88B}" srcOrd="0" destOrd="4" presId="urn:microsoft.com/office/officeart/2005/8/layout/vList2"/>
    <dgm:cxn modelId="{070786B8-7F95-40F6-A772-8BD43DA59C66}" type="presOf" srcId="{6F196C48-1B56-4F84-9CFC-8EDECCCCAFFC}" destId="{DCDC3303-96DC-4313-B179-283E9D01633F}" srcOrd="0" destOrd="0" presId="urn:microsoft.com/office/officeart/2005/8/layout/vList2"/>
    <dgm:cxn modelId="{9E6D28BF-28F0-41E8-8115-F3C899803267}" srcId="{79A7F69A-5081-48D2-A5F6-264DE621E665}" destId="{FF42FB7B-8D91-4CCC-8E4C-D1988A7F2EF0}" srcOrd="0" destOrd="0" parTransId="{1D8FCB2F-8E37-4744-9A47-FF1C75E61F4D}" sibTransId="{FA7D832F-1FD2-42DF-93A8-E67534538D34}"/>
    <dgm:cxn modelId="{67FB2FC2-7429-488C-A5E0-F4D2A29CBEBC}" srcId="{814BB1CD-9078-4EBE-9551-328C13282BA2}" destId="{B448E99E-7233-42F2-95DE-1CF10008DD7F}" srcOrd="1" destOrd="0" parTransId="{82D511A1-5C59-4FAD-AD04-02C00548B89A}" sibTransId="{064FC66D-8BCA-49DD-834B-ABBD7D218D46}"/>
    <dgm:cxn modelId="{D303D3C4-35E6-45DC-A27F-5CC820AD1E6B}" srcId="{36A5881C-EE34-41B9-820F-D1C140BB911A}" destId="{F63A6417-846B-4ED5-ACFE-55669B089207}" srcOrd="3" destOrd="0" parTransId="{71460535-346F-44B7-BD44-B93268EC8214}" sibTransId="{1870E1A2-300B-4D31-A2E0-FB45EC4D7593}"/>
    <dgm:cxn modelId="{88BA42D2-FD92-4A46-82DB-EEDBC901627B}" srcId="{6F196C48-1B56-4F84-9CFC-8EDECCCCAFFC}" destId="{814BB1CD-9078-4EBE-9551-328C13282BA2}" srcOrd="2" destOrd="0" parTransId="{44EEE24A-2A50-43C7-937B-EF03A04EC3AC}" sibTransId="{E279AECD-A65A-435E-845D-F5CA50B80292}"/>
    <dgm:cxn modelId="{E03CB4D2-3F76-4F9A-81EA-135DE41DBADD}" srcId="{36A5881C-EE34-41B9-820F-D1C140BB911A}" destId="{DB967A40-2310-44CC-A685-DCB540C5C58B}" srcOrd="1" destOrd="0" parTransId="{97630598-B393-4832-87C8-E78796ECDF42}" sibTransId="{17400A92-4697-44C7-B544-704DA9257B8F}"/>
    <dgm:cxn modelId="{2733E6D5-0645-4C3F-B990-96421A96022B}" type="presOf" srcId="{DB967A40-2310-44CC-A685-DCB540C5C58B}" destId="{1D1A8F43-E9AA-4C13-8EB5-B97556C8D88B}" srcOrd="0" destOrd="1" presId="urn:microsoft.com/office/officeart/2005/8/layout/vList2"/>
    <dgm:cxn modelId="{851F2FDB-5CFF-4099-9CB4-3FF16605ABFA}" srcId="{6F196C48-1B56-4F84-9CFC-8EDECCCCAFFC}" destId="{79A7F69A-5081-48D2-A5F6-264DE621E665}" srcOrd="1" destOrd="0" parTransId="{509731E6-ACE4-4946-AFF1-2955E0B77DFF}" sibTransId="{3A3E2EC5-9D60-44FA-8D23-45F0B7BB7435}"/>
    <dgm:cxn modelId="{133D14E1-A874-422E-A9B7-8BD53FB1ED36}" srcId="{79A7F69A-5081-48D2-A5F6-264DE621E665}" destId="{C4761185-3D6D-4775-8FBF-FE3E486A5BFF}" srcOrd="2" destOrd="0" parTransId="{248BC033-3EC9-47FE-BA80-38D71D0D8485}" sibTransId="{058E896D-D75D-4C8E-9F06-65719E9072DF}"/>
    <dgm:cxn modelId="{828AD3EE-AE6A-4A7C-832A-CE94B6CED7C9}" srcId="{814BB1CD-9078-4EBE-9551-328C13282BA2}" destId="{2191EDD6-3265-4F12-ABA8-FE00CE3EC896}" srcOrd="2" destOrd="0" parTransId="{322809F1-9E0B-457C-8E96-5DC59E4B4FC1}" sibTransId="{C0383D36-A71C-4E86-B674-FAC80E9DE5E0}"/>
    <dgm:cxn modelId="{9F50F1FA-19C6-489A-91AE-E732D6AEA6E0}" type="presOf" srcId="{B448E99E-7233-42F2-95DE-1CF10008DD7F}" destId="{772C27E9-AC1C-44CE-8BF2-6B34083652CE}" srcOrd="0" destOrd="1" presId="urn:microsoft.com/office/officeart/2005/8/layout/vList2"/>
    <dgm:cxn modelId="{33D2E8FB-5789-42BC-AF44-3E91D67B031F}" srcId="{36A5881C-EE34-41B9-820F-D1C140BB911A}" destId="{9E15CCA8-17BF-495E-8D96-CFB57CD74017}" srcOrd="4" destOrd="0" parTransId="{F76134F3-C5D2-48F1-9FAA-7685D754A292}" sibTransId="{00B81304-21A2-4B48-9D80-8161E6BE557E}"/>
    <dgm:cxn modelId="{A8E5CA7E-0126-49AA-9FC8-4F3BD237F783}" type="presParOf" srcId="{DCDC3303-96DC-4313-B179-283E9D01633F}" destId="{059BBCB3-7BCF-47EE-A55B-B145BAEDF7E9}" srcOrd="0" destOrd="0" presId="urn:microsoft.com/office/officeart/2005/8/layout/vList2"/>
    <dgm:cxn modelId="{6EBC1C87-1983-4FF1-9902-6C36869428CF}" type="presParOf" srcId="{DCDC3303-96DC-4313-B179-283E9D01633F}" destId="{1D1A8F43-E9AA-4C13-8EB5-B97556C8D88B}" srcOrd="1" destOrd="0" presId="urn:microsoft.com/office/officeart/2005/8/layout/vList2"/>
    <dgm:cxn modelId="{AC01B618-B390-4219-8BCD-FC015A32A471}" type="presParOf" srcId="{DCDC3303-96DC-4313-B179-283E9D01633F}" destId="{CF86B900-5BAA-4894-BEF4-30129580A58F}" srcOrd="2" destOrd="0" presId="urn:microsoft.com/office/officeart/2005/8/layout/vList2"/>
    <dgm:cxn modelId="{A33CB4DF-DE92-4D1C-B541-3AB7CB1178A2}" type="presParOf" srcId="{DCDC3303-96DC-4313-B179-283E9D01633F}" destId="{34A2FDE3-AF07-43A5-94DE-49A10A329D2F}" srcOrd="3" destOrd="0" presId="urn:microsoft.com/office/officeart/2005/8/layout/vList2"/>
    <dgm:cxn modelId="{698FBCEF-30F5-49CE-BC7D-E8B46BD7B90F}" type="presParOf" srcId="{DCDC3303-96DC-4313-B179-283E9D01633F}" destId="{8836FE36-6DAD-4189-959E-C82CDF9BB182}" srcOrd="4" destOrd="0" presId="urn:microsoft.com/office/officeart/2005/8/layout/vList2"/>
    <dgm:cxn modelId="{0C655E2F-CB5A-42BD-9C23-848004130C20}" type="presParOf" srcId="{DCDC3303-96DC-4313-B179-283E9D01633F}" destId="{772C27E9-AC1C-44CE-8BF2-6B34083652C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BBCB3-7BCF-47EE-A55B-B145BAEDF7E9}">
      <dsp:nvSpPr>
        <dsp:cNvPr id="0" name=""/>
        <dsp:cNvSpPr/>
      </dsp:nvSpPr>
      <dsp:spPr>
        <a:xfrm>
          <a:off x="0" y="7652"/>
          <a:ext cx="9601196" cy="334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100" kern="1200"/>
            <a:t>ビジネスマナー</a:t>
          </a:r>
          <a:endParaRPr lang="ja-JP" sz="1100" kern="1200"/>
        </a:p>
      </dsp:txBody>
      <dsp:txXfrm>
        <a:off x="16335" y="23987"/>
        <a:ext cx="9568526" cy="301950"/>
      </dsp:txXfrm>
    </dsp:sp>
    <dsp:sp modelId="{1D1A8F43-E9AA-4C13-8EB5-B97556C8D88B}">
      <dsp:nvSpPr>
        <dsp:cNvPr id="0" name=""/>
        <dsp:cNvSpPr/>
      </dsp:nvSpPr>
      <dsp:spPr>
        <a:xfrm>
          <a:off x="0" y="342272"/>
          <a:ext cx="9601196" cy="1047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38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あいさつ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身だしなみ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言葉遣い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電話・来客応対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ビジネス文書</a:t>
          </a:r>
          <a:endParaRPr lang="ja-JP" sz="900" kern="1200"/>
        </a:p>
      </dsp:txBody>
      <dsp:txXfrm>
        <a:off x="0" y="342272"/>
        <a:ext cx="9601196" cy="1047420"/>
      </dsp:txXfrm>
    </dsp:sp>
    <dsp:sp modelId="{CF86B900-5BAA-4894-BEF4-30129580A58F}">
      <dsp:nvSpPr>
        <dsp:cNvPr id="0" name=""/>
        <dsp:cNvSpPr/>
      </dsp:nvSpPr>
      <dsp:spPr>
        <a:xfrm>
          <a:off x="0" y="1389693"/>
          <a:ext cx="9601196" cy="334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100" kern="1200"/>
            <a:t>コミュニケーション</a:t>
          </a:r>
          <a:endParaRPr lang="ja-JP" sz="1100" kern="1200"/>
        </a:p>
      </dsp:txBody>
      <dsp:txXfrm>
        <a:off x="16335" y="1406028"/>
        <a:ext cx="9568526" cy="301950"/>
      </dsp:txXfrm>
    </dsp:sp>
    <dsp:sp modelId="{34A2FDE3-AF07-43A5-94DE-49A10A329D2F}">
      <dsp:nvSpPr>
        <dsp:cNvPr id="0" name=""/>
        <dsp:cNvSpPr/>
      </dsp:nvSpPr>
      <dsp:spPr>
        <a:xfrm>
          <a:off x="0" y="1724313"/>
          <a:ext cx="9601196" cy="62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38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聴き方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話し方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対話</a:t>
          </a:r>
          <a:endParaRPr lang="ja-JP" sz="900" kern="1200"/>
        </a:p>
      </dsp:txBody>
      <dsp:txXfrm>
        <a:off x="0" y="1724313"/>
        <a:ext cx="9601196" cy="626175"/>
      </dsp:txXfrm>
    </dsp:sp>
    <dsp:sp modelId="{8836FE36-6DAD-4189-959E-C82CDF9BB182}">
      <dsp:nvSpPr>
        <dsp:cNvPr id="0" name=""/>
        <dsp:cNvSpPr/>
      </dsp:nvSpPr>
      <dsp:spPr>
        <a:xfrm>
          <a:off x="0" y="2350488"/>
          <a:ext cx="9601196" cy="3346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100" kern="1200"/>
            <a:t>コンプライアンス</a:t>
          </a:r>
          <a:endParaRPr lang="ja-JP" sz="1100" kern="1200"/>
        </a:p>
      </dsp:txBody>
      <dsp:txXfrm>
        <a:off x="16335" y="2366823"/>
        <a:ext cx="9568526" cy="301950"/>
      </dsp:txXfrm>
    </dsp:sp>
    <dsp:sp modelId="{772C27E9-AC1C-44CE-8BF2-6B34083652CE}">
      <dsp:nvSpPr>
        <dsp:cNvPr id="0" name=""/>
        <dsp:cNvSpPr/>
      </dsp:nvSpPr>
      <dsp:spPr>
        <a:xfrm>
          <a:off x="0" y="2685108"/>
          <a:ext cx="9601196" cy="626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38" tIns="13970" rIns="78232" bIns="1397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個人情報保護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情報セキュリティ</a:t>
          </a:r>
          <a:endParaRPr lang="ja-JP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900" kern="1200"/>
            <a:t>ハラスメント</a:t>
          </a:r>
          <a:endParaRPr lang="ja-JP" sz="900" kern="1200"/>
        </a:p>
      </dsp:txBody>
      <dsp:txXfrm>
        <a:off x="0" y="2685108"/>
        <a:ext cx="9601196" cy="626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1537BAC5-0C7B-4FCE-A6D0-5A03DF4FFC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902064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3801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8</cp:revision>
  <dcterms:created xsi:type="dcterms:W3CDTF">2021-09-15T08:25:45Z</dcterms:created>
  <dcterms:modified xsi:type="dcterms:W3CDTF">2021-11-19T23:27:23Z</dcterms:modified>
</cp:coreProperties>
</file>