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B8FD678C-1516-4106-8FBB-F745413D22C4}"/>
    <pc:docChg chg="modSld">
      <pc:chgData name="Gihyo Taro" userId="495aff5a2c00964d" providerId="LiveId" clId="{B8FD678C-1516-4106-8FBB-F745413D22C4}" dt="2021-09-15T08:16:07.422" v="1" actId="12789"/>
      <pc:docMkLst>
        <pc:docMk/>
      </pc:docMkLst>
      <pc:sldChg chg="modSp mod">
        <pc:chgData name="Gihyo Taro" userId="495aff5a2c00964d" providerId="LiveId" clId="{B8FD678C-1516-4106-8FBB-F745413D22C4}" dt="2021-09-15T08:16:07.422" v="1" actId="12789"/>
        <pc:sldMkLst>
          <pc:docMk/>
          <pc:sldMk cId="3091538454" sldId="256"/>
        </pc:sldMkLst>
        <pc:spChg chg="mod">
          <ac:chgData name="Gihyo Taro" userId="495aff5a2c00964d" providerId="LiveId" clId="{B8FD678C-1516-4106-8FBB-F745413D22C4}" dt="2021-09-15T08:16:07.422" v="1" actId="12789"/>
          <ac:spMkLst>
            <pc:docMk/>
            <pc:sldMk cId="3091538454" sldId="256"/>
            <ac:spMk id="4" creationId="{3CE74C2B-4BF3-4602-94F8-650A9C9DDED5}"/>
          </ac:spMkLst>
        </pc:spChg>
        <pc:spChg chg="mod">
          <ac:chgData name="Gihyo Taro" userId="495aff5a2c00964d" providerId="LiveId" clId="{B8FD678C-1516-4106-8FBB-F745413D22C4}" dt="2021-09-15T08:16:07.422" v="1" actId="12789"/>
          <ac:spMkLst>
            <pc:docMk/>
            <pc:sldMk cId="3091538454" sldId="256"/>
            <ac:spMk id="6" creationId="{77DC94DC-F544-4EE9-976C-07ED82ADBEDF}"/>
          </ac:spMkLst>
        </pc:spChg>
        <pc:spChg chg="mod">
          <ac:chgData name="Gihyo Taro" userId="495aff5a2c00964d" providerId="LiveId" clId="{B8FD678C-1516-4106-8FBB-F745413D22C4}" dt="2021-09-15T08:16:07.422" v="1" actId="12789"/>
          <ac:spMkLst>
            <pc:docMk/>
            <pc:sldMk cId="3091538454" sldId="256"/>
            <ac:spMk id="7" creationId="{C7177903-4C35-4B3F-B6D4-6B70D498CAA2}"/>
          </ac:spMkLst>
        </pc:spChg>
        <pc:spChg chg="mod">
          <ac:chgData name="Gihyo Taro" userId="495aff5a2c00964d" providerId="LiveId" clId="{B8FD678C-1516-4106-8FBB-F745413D22C4}" dt="2021-09-15T08:16:07.422" v="1" actId="12789"/>
          <ac:spMkLst>
            <pc:docMk/>
            <pc:sldMk cId="3091538454" sldId="256"/>
            <ac:spMk id="8" creationId="{DB7452AB-01A6-4301-ACE4-E2908F205504}"/>
          </ac:spMkLst>
        </pc:spChg>
        <pc:spChg chg="mod">
          <ac:chgData name="Gihyo Taro" userId="495aff5a2c00964d" providerId="LiveId" clId="{B8FD678C-1516-4106-8FBB-F745413D22C4}" dt="2021-09-15T08:16:07.422" v="1" actId="12789"/>
          <ac:spMkLst>
            <pc:docMk/>
            <pc:sldMk cId="3091538454" sldId="256"/>
            <ac:spMk id="9" creationId="{589A5C27-6BD1-4EA8-8302-88C17ABD0B0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485E2F-DC17-4E34-B13B-14EED68B8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C690517-6C68-42E2-A6E3-89A23B460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62CF4E-65C5-432A-B9C4-554E8BD5E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543A35-D135-4B1A-969F-26603A54A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18BDCF-6B00-4AA7-BE10-E2B4535D5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7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E77385-D7C2-43CB-9668-D45CCB138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FEBB8A-3E2F-4483-9816-F9DB5768F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DA3F8D-62DB-43A4-8675-7F6B98881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762E6A-6CC2-465B-9498-FB8392328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689E3-7945-4F9F-9EFF-C281B0B5E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55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395F913-8599-4F48-B784-D67CD05B8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D2B4C96-D6A6-4025-9D2D-0B89F59DE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C5DDFB-1310-4A74-9AFC-8CB68D46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DCAB8C-97AE-4A6A-8842-FFFE82E3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1B28CD-D506-42AF-B40F-83378034B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31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0FAAF-B522-4A40-9643-8D9A597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0FF1DD-652C-410D-B0EA-19EF689F8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DFB4E3-5B14-42E6-8868-DB46ED4F8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FD9A0C-B9BF-44F0-9B83-4A9058FCA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A3762-A03F-45FF-8F63-AFDE38BF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0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172CD-2AF5-4ACF-91C2-36C6E0645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BCC2F2-842F-42C0-A0C6-6E23DD592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C1883B-7B94-473C-81B5-CEEAFDCB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5B1E25-6D70-4F92-8964-4F845648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5BA386-C39F-4BCA-B8E7-85F15332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98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589F7-DA21-44E0-B5D4-EF65FD72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029E63-4F99-4596-903E-640DEA43B6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1D5A95-B44E-4050-8FDC-FE5B4E17D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07B342-1823-4300-BC55-E4B614802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606247A-606F-4D49-B58B-EA0E16A3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1F2B64-D22C-4AD6-BB2B-E65EA065A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144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162B5E-2D3F-4F5D-BE6C-36ED373DB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F49357-3E28-4CBF-B2AD-673D1147B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F6A8B5-DF85-4013-9AAB-938A86D06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763DC68-64F7-4D6F-8882-B4546347A5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C5E3E35-824D-4EAD-B89A-4A47D654F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A6CECE1-70E6-4FA0-B1BD-3E343E671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B4B0B-C363-4EE2-8FC0-E3A65EC10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8F59A9F-54D1-411C-B587-57B0DD18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98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8B18F1-020C-4660-ADE9-D7B876855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9340910-B637-4390-8CC3-85696D359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3B93AC-234D-4780-A780-85CA24B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84E58-D465-44C8-8D02-C23D34D82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54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9BE14C-0A1D-48F8-B899-B87E5CD2E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CC0BFE2-B4AC-44F7-B101-4F0107B1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7F8A97-A34C-481F-8B2A-D75A1594A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87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7C1C15-AEBA-4395-BF96-F171944C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239492-76EF-4968-9A98-AFA2EA7EC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820B2C-EC6D-464D-8F17-835351427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CADA19-0C49-4826-AAEA-A64DD3E8A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134E98-347E-4178-BD48-9DE428B18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AF0DAF-B9AA-4E04-808B-F061F0DF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41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9D2875-ACDD-4CC4-BB40-39F2F30B9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671363B-23D4-49C3-84EC-324585949A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384A3A-7C47-4C3D-964B-6EA166A08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F332D4-2152-4D25-839E-3FFE86F2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A04D30-5720-4208-AC8A-EAD08A25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EC83C3-2AE0-4519-92C0-4B245A33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766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71FDADA-B4F1-4B44-8C12-1915D1ED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EC49C2-F4DA-4E20-8260-F667BF5E4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B06868-D211-481F-BFCC-7ABE42C57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F3577-7B82-4765-B0CE-D2BCD512B7B2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BFAC7D-A66A-4C4E-8AD1-B05A55F3E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0CC273-1291-400E-866A-96C88B5D6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187D2-9C0B-458A-B8CC-D730248364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3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3CE74C2B-4BF3-4602-94F8-650A9C9DDED5}"/>
              </a:ext>
            </a:extLst>
          </p:cNvPr>
          <p:cNvSpPr/>
          <p:nvPr/>
        </p:nvSpPr>
        <p:spPr>
          <a:xfrm>
            <a:off x="1219198" y="2406200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会員情報入力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7DC94DC-F544-4EE9-976C-07ED82ADBEDF}"/>
              </a:ext>
            </a:extLst>
          </p:cNvPr>
          <p:cNvSpPr/>
          <p:nvPr/>
        </p:nvSpPr>
        <p:spPr>
          <a:xfrm>
            <a:off x="3796553" y="2901957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仮登録メール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7177903-4C35-4B3F-B6D4-6B70D498CAA2}"/>
              </a:ext>
            </a:extLst>
          </p:cNvPr>
          <p:cNvSpPr/>
          <p:nvPr/>
        </p:nvSpPr>
        <p:spPr>
          <a:xfrm>
            <a:off x="6373905" y="3227293"/>
            <a:ext cx="1873624" cy="4930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本登録完了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DB7452AB-01A6-4301-ACE4-E2908F205504}"/>
              </a:ext>
            </a:extLst>
          </p:cNvPr>
          <p:cNvSpPr/>
          <p:nvPr/>
        </p:nvSpPr>
        <p:spPr>
          <a:xfrm>
            <a:off x="3175747" y="2935072"/>
            <a:ext cx="179294" cy="3361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589A5C27-6BD1-4EA8-8302-88C17ABD0B0C}"/>
              </a:ext>
            </a:extLst>
          </p:cNvPr>
          <p:cNvSpPr/>
          <p:nvPr/>
        </p:nvSpPr>
        <p:spPr>
          <a:xfrm>
            <a:off x="6022042" y="2980398"/>
            <a:ext cx="179294" cy="3361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538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7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2021-09-14T23:24:40Z</dcterms:created>
  <dcterms:modified xsi:type="dcterms:W3CDTF">2021-11-19T07:20:43Z</dcterms:modified>
</cp:coreProperties>
</file>