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485E2F-DC17-4E34-B13B-14EED68B8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690517-6C68-42E2-A6E3-89A23B460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62CF4E-65C5-432A-B9C4-554E8BD5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543A35-D135-4B1A-969F-26603A54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18BDCF-6B00-4AA7-BE10-E2B4535D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7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E77385-D7C2-43CB-9668-D45CCB138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FEBB8A-3E2F-4483-9816-F9DB5768F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A3F8D-62DB-43A4-8675-7F6B98881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762E6A-6CC2-465B-9498-FB8392328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689E3-7945-4F9F-9EFF-C281B0B5E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55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95F913-8599-4F48-B784-D67CD05B8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D2B4C96-D6A6-4025-9D2D-0B89F59DE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C5DDFB-1310-4A74-9AFC-8CB68D46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DCAB8C-97AE-4A6A-8842-FFFE82E3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1B28CD-D506-42AF-B40F-83378034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31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0FAAF-B522-4A40-9643-8D9A597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0FF1DD-652C-410D-B0EA-19EF689F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DFB4E3-5B14-42E6-8868-DB46ED4F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D9A0C-B9BF-44F0-9B83-4A9058FC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A3762-A03F-45FF-8F63-AFDE38BF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172CD-2AF5-4ACF-91C2-36C6E064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BCC2F2-842F-42C0-A0C6-6E23DD59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C1883B-7B94-473C-81B5-CEEAFDC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5B1E25-6D70-4F92-8964-4F84564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5BA386-C39F-4BCA-B8E7-85F15332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98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589F7-DA21-44E0-B5D4-EF65FD72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029E63-4F99-4596-903E-640DEA43B6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1D5A95-B44E-4050-8FDC-FE5B4E17D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07B342-1823-4300-BC55-E4B61480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06247A-606F-4D49-B58B-EA0E16A3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1F2B64-D22C-4AD6-BB2B-E65EA065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4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62B5E-2D3F-4F5D-BE6C-36ED373D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F49357-3E28-4CBF-B2AD-673D1147B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F6A8B5-DF85-4013-9AAB-938A86D06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763DC68-64F7-4D6F-8882-B4546347A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5E3E35-824D-4EAD-B89A-4A47D654F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CECE1-70E6-4FA0-B1BD-3E343E67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B4B0B-C363-4EE2-8FC0-E3A65EC1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8F59A9F-54D1-411C-B587-57B0DD1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98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8B18F1-020C-4660-ADE9-D7B876855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340910-B637-4390-8CC3-85696D35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3B93AC-234D-4780-A780-85CA24B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84E58-D465-44C8-8D02-C23D34D8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4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9BE14C-0A1D-48F8-B899-B87E5CD2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CC0BFE2-B4AC-44F7-B101-4F0107B1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7F8A97-A34C-481F-8B2A-D75A1594A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8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7C1C15-AEBA-4395-BF96-F171944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39492-76EF-4968-9A98-AFA2EA7EC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820B2C-EC6D-464D-8F17-835351427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CADA19-0C49-4826-AAEA-A64DD3E8A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134E98-347E-4178-BD48-9DE428B18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AF0DAF-B9AA-4E04-808B-F061F0DF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D2875-ACDD-4CC4-BB40-39F2F30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71363B-23D4-49C3-84EC-324585949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384A3A-7C47-4C3D-964B-6EA166A08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F332D4-2152-4D25-839E-3FFE86F2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04D30-5720-4208-AC8A-EAD08A25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EC83C3-2AE0-4519-92C0-4B245A33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76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71FDADA-B4F1-4B44-8C12-1915D1ED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EC49C2-F4DA-4E20-8260-F667BF5E4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06868-D211-481F-BFCC-7ABE42C57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BFAC7D-A66A-4C4E-8AD1-B05A55F3E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0CC273-1291-400E-866A-96C88B5D6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3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A1F657A-ECC3-4DB5-8C81-FB0BFBA7EF0C}"/>
              </a:ext>
            </a:extLst>
          </p:cNvPr>
          <p:cNvGrpSpPr/>
          <p:nvPr/>
        </p:nvGrpSpPr>
        <p:grpSpPr>
          <a:xfrm>
            <a:off x="1219198" y="3227293"/>
            <a:ext cx="7028331" cy="493059"/>
            <a:chOff x="1219198" y="3227293"/>
            <a:chExt cx="7028331" cy="493059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CE74C2B-4BF3-4602-94F8-650A9C9DDED5}"/>
                </a:ext>
              </a:extLst>
            </p:cNvPr>
            <p:cNvSpPr/>
            <p:nvPr/>
          </p:nvSpPr>
          <p:spPr>
            <a:xfrm>
              <a:off x="1219198" y="3227293"/>
              <a:ext cx="1873624" cy="4930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会員情報入力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7DC94DC-F544-4EE9-976C-07ED82ADBEDF}"/>
                </a:ext>
              </a:extLst>
            </p:cNvPr>
            <p:cNvSpPr/>
            <p:nvPr/>
          </p:nvSpPr>
          <p:spPr>
            <a:xfrm>
              <a:off x="3796552" y="3227293"/>
              <a:ext cx="1873624" cy="4930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仮登録メール</a:t>
              </a: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7177903-4C35-4B3F-B6D4-6B70D498CAA2}"/>
                </a:ext>
              </a:extLst>
            </p:cNvPr>
            <p:cNvSpPr/>
            <p:nvPr/>
          </p:nvSpPr>
          <p:spPr>
            <a:xfrm>
              <a:off x="6373905" y="3227293"/>
              <a:ext cx="1873624" cy="4930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本登録完了</a:t>
              </a:r>
            </a:p>
          </p:txBody>
        </p:sp>
        <p:sp>
          <p:nvSpPr>
            <p:cNvPr id="8" name="矢印: 右 7">
              <a:extLst>
                <a:ext uri="{FF2B5EF4-FFF2-40B4-BE49-F238E27FC236}">
                  <a16:creationId xmlns:a16="http://schemas.microsoft.com/office/drawing/2014/main" id="{DB7452AB-01A6-4301-ACE4-E2908F205504}"/>
                </a:ext>
              </a:extLst>
            </p:cNvPr>
            <p:cNvSpPr/>
            <p:nvPr/>
          </p:nvSpPr>
          <p:spPr>
            <a:xfrm>
              <a:off x="3355040" y="3305735"/>
              <a:ext cx="179294" cy="336175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矢印: 右 8">
              <a:extLst>
                <a:ext uri="{FF2B5EF4-FFF2-40B4-BE49-F238E27FC236}">
                  <a16:creationId xmlns:a16="http://schemas.microsoft.com/office/drawing/2014/main" id="{589A5C27-6BD1-4EA8-8302-88C17ABD0B0C}"/>
                </a:ext>
              </a:extLst>
            </p:cNvPr>
            <p:cNvSpPr/>
            <p:nvPr/>
          </p:nvSpPr>
          <p:spPr>
            <a:xfrm>
              <a:off x="5932394" y="3305735"/>
              <a:ext cx="179294" cy="336175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1538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7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2021-09-14T23:24:40Z</dcterms:created>
  <dcterms:modified xsi:type="dcterms:W3CDTF">2021-11-19T07:29:44Z</dcterms:modified>
</cp:coreProperties>
</file>