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D1D69A8E-0F50-4AA9-B793-6F2B75D907CD}"/>
    <pc:docChg chg="modSld">
      <pc:chgData name="Gihyo Taro" userId="495aff5a2c00964d" providerId="LiveId" clId="{D1D69A8E-0F50-4AA9-B793-6F2B75D907CD}" dt="2021-09-11T04:02:28.365" v="0" actId="571"/>
      <pc:docMkLst>
        <pc:docMk/>
      </pc:docMkLst>
      <pc:sldChg chg="addSp modSp">
        <pc:chgData name="Gihyo Taro" userId="495aff5a2c00964d" providerId="LiveId" clId="{D1D69A8E-0F50-4AA9-B793-6F2B75D907CD}" dt="2021-09-11T04:02:28.365" v="0" actId="571"/>
        <pc:sldMkLst>
          <pc:docMk/>
          <pc:sldMk cId="1450843534" sldId="256"/>
        </pc:sldMkLst>
        <pc:spChg chg="add mod">
          <ac:chgData name="Gihyo Taro" userId="495aff5a2c00964d" providerId="LiveId" clId="{D1D69A8E-0F50-4AA9-B793-6F2B75D907CD}" dt="2021-09-11T04:02:28.365" v="0" actId="571"/>
          <ac:spMkLst>
            <pc:docMk/>
            <pc:sldMk cId="1450843534" sldId="256"/>
            <ac:spMk id="5" creationId="{0B17A217-B1E6-4015-8980-8FF38A98824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48CDCC-3676-48F4-9F7E-1B10A4250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3FB931A-30AA-4AB1-9C40-61D04F14E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CFF14C-465E-4763-AC1B-79E6C81AD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7554AF-7A53-4508-B275-543171B3B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8E4C8E-F0B7-4FFA-BDC7-EED053BF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90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C0B80E-0740-4D5A-BE3B-E0265CFB2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2B2D25-5620-4304-BBB1-959E0C7254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7D29C8-2991-404B-A228-FD2F4905F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D9CD10-BFF7-4997-9E9A-85DB8C2A4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B8CA86-02FC-4E91-A130-4003E92BC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653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6A60D40-6740-479D-A82B-8EB1DF39B1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1483A9-86A3-4B12-888A-F5C87659F7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7EE8F2-4634-4847-A682-E46CCB358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C57AE9-2C9E-45D0-85C3-0BC0290AE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D362B9-3BE2-47B5-9750-F7F9B61DF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68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9995D9-D8B5-4F90-BD4B-A9871D77F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0ED58C-9663-408A-9806-6D08E13C5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FE5A1F-AE58-4B8E-9491-9D303FCB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D94574-DC7A-446E-B3E7-9FC3AC38A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89E41F-23C5-4C75-B6DC-CA8BE48B3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510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E2DA3F-F07B-4FA0-A692-CBB719122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DC5FF1-6F06-48E3-9EB2-FAF645240D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24A7DE-78A2-4BC5-B6C8-3F443CD15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4A8FCF-BE97-4358-A24B-65A21C039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3A49AF-8B41-46EA-9197-0D0B3C9B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660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3A836B-DDB4-4D28-BCEA-1B25E431D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F72979-1851-43F1-B4E9-5CA6C95BC8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3909351-C82B-4397-AA13-56FB8A7D64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7D644E-8186-4FD0-B25F-FB445B29D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6D0A3B1-1CDC-47F6-8F6E-4032966F1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8D46D9-8C0E-44AF-902B-26FD59482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14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96189A-76AE-4B4F-868C-B019205B2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CAF045-5D61-43A9-B98B-BFCD4F919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0822C8-0985-45DE-9D37-5D32FE50FC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EC6A147-5C71-4C80-9A34-586ACF81E7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18A5080-FAAD-49BA-A0D3-EE77A557F7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890C411-5451-4052-A4F9-AE2876284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A7BA341-C405-4405-8042-690C7288A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2714430-3D66-41D9-8468-A6E3C9E0B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12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CC110-A56A-40A3-8149-00BEAF967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899D0E3-5781-4BBE-B6E0-3E77E744A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91BB18C-8300-4047-BFF9-19553B913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AF4A01-E7CA-484E-8864-467C6BA39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002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0FD6980-4427-42AD-A64B-77D9B0D70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929E055-676A-417C-BE9A-8ABB614A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539E4-1AFE-4BCD-B522-3390184FC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2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5147D1-C6E3-4123-96E7-B3C34C9C4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79A3BF-0BB8-4427-9289-120AD29DC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D9CDDA1-34F9-43F3-B5A5-3313B0B1B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2D6A54-D128-456C-B928-05542AE6B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C94A6A-29A2-45D1-B7D6-B57A9C54F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63811ED-9F09-4818-AA8E-0DA578D9D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893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377A54-D615-40CB-9189-5E4B8FC5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296E482-E648-41E7-BC3D-21212CF337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1C92BF-3AD9-40F5-B8C7-C003A41F57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5A5AE58-F900-4264-A7F8-9FA43ADBA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48507D-68B0-42CE-B9A1-2B871DA9C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E4C6FC7-C60A-4C59-9437-380BA6E1E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407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6368F90-11B6-47A9-B36A-D223C5B1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7F9B0F0-CF67-4263-B675-423DB9699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8E1D50-2C71-41B9-AB44-C8645984E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36844-8F35-491E-840E-C3605A492DCE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DC1035-3441-4FBC-AEED-4CFA291108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52F17F-C7B3-4557-A858-09B994D9B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3B20-5045-4D6E-8A6E-2FC2B0C1C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81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80CA07A1-E368-4D2F-A7D2-018DB94ECB44}"/>
              </a:ext>
            </a:extLst>
          </p:cNvPr>
          <p:cNvSpPr/>
          <p:nvPr/>
        </p:nvSpPr>
        <p:spPr>
          <a:xfrm>
            <a:off x="3334871" y="2770094"/>
            <a:ext cx="1586753" cy="8247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843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2021-09-11T04:01:05Z</dcterms:created>
  <dcterms:modified xsi:type="dcterms:W3CDTF">2021-11-19T06:41:07Z</dcterms:modified>
</cp:coreProperties>
</file>