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325617-71E1-43B7-9A40-33D2AF231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C0A7C3-378D-4684-B07C-6B83ACCD8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240251-4480-474D-B034-BDB54B512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FD1D1F-FB7E-458B-A369-A9EF3077F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C756D0-446D-4DDA-B569-279C93E76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038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3AA1E-9EBE-453D-8563-8422A0C49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F57E00-CCD5-49AA-AAB7-CCC7895B7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99A7E1-E70B-43F4-9469-EDAF4C72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999BFC-0F5E-41DA-87F8-B089D5C54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689D71-95ED-4887-93E6-4ECF99BDF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11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37C8E62-A318-4809-9BAB-229136860C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D4E29F3-93FB-4658-ACE7-9CBCDBA93A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DC0A63-EDB0-40EF-93A5-F94D9E0E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15F480-B023-4F60-B43E-7626EA60B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4D73BF-3968-4750-A384-8FB2F9CB9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106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C7138B-0874-41A5-A6A5-A681B712A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53828F-A7FE-45A4-973E-328595B09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45FEA1-7CE7-4FEB-856E-6B492C643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B1F564-0733-4F75-8E50-7BFB40B8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DA49D2-A0F9-4ABA-B7E7-2DF6399A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19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E63A6-EFB7-45C0-A6D1-2DF3C2217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4FF4AC-D32E-4349-9AFA-1B32BFFEF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6AF592-60E3-4378-BA99-0329FCEBB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55D749-13AB-4064-A71D-C21EBD7B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6A6E6D-7A4E-45EB-8770-EFBF7F85E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46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604CCE-FE15-474A-BD00-77C261E6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5EA62D-4307-410D-8772-D7C30123C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5E9EBD-589E-4697-88A2-5BB78B85BD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87EF47-5278-472E-B982-E3C2C132D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255A77-FC61-4FD1-AC60-EBB9F6E70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A62108-C29D-4373-B822-F7E89C99E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01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DC2010-ED6D-469B-86C9-F8E2C66A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8DEDC8-3BC9-46A3-9546-966FC6421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8CC87E-9CF0-4CD1-BEFC-447B73D13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4A854DE-2131-430F-AB76-6C4935F4F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6117F84-AEE5-4861-B0E4-F2303C308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36C12B-F089-47BD-8BFA-A3BBAC0DD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C110B21-4C24-43C1-A08F-9DC9F827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6E87EF-5D3A-4409-B430-4CEF7ECE4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80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680F5F-AFA3-4F11-976E-388736116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4DAE29-50AA-4A84-A1E7-62146B223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B5F273-2855-402E-B72D-6795F13DB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0FF2785-0055-4D74-94CC-55FAFC615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14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3F2E5C-380E-4E1A-8D28-53997A79B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72D0B4-B6F1-4CA0-A2DF-D850D0489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A3CD59-258B-41FC-81F0-7313CB61C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32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3E9AFB-864A-4A25-A8F0-D2D87803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B71C14-5624-4529-9D83-C734B5567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4FEDEE-E5BA-462E-A5DE-4333D74A3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C224-9A7F-439D-B1CB-970B2B037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8456AD-3656-40CB-819E-BEE648C78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723C3E-1B82-4177-8D22-0D50C361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54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8C36F0-FF7C-4E77-8D6A-791504A31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374B67C-6D84-4B65-8BA4-CEE133A762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3B5695-1AC7-48D4-828A-5051C512B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4DE8CB-426F-45A1-B6EE-832CBA29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12FA01-0C12-4078-B4DD-5A62ED31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0CB30E-71C1-414B-AA9C-79AC1EFDA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10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547DB08-4BCE-489D-9396-1A5125DA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6C98E2-C0B0-4DE7-B767-A2B3D29E1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E1ADB5-1733-44A9-A210-785C94777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56D10-14E8-4859-90A8-9FC30BC0CB10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0DDF16-9E4E-4D81-9F93-C16A8E275F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2BAD26-AD9B-4D9F-86DF-B0E084DE44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B08FC-69FA-4EA0-8984-C6B8D2271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35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908F149-DA65-419B-9847-808B5DCF2A52}"/>
              </a:ext>
            </a:extLst>
          </p:cNvPr>
          <p:cNvSpPr/>
          <p:nvPr/>
        </p:nvSpPr>
        <p:spPr>
          <a:xfrm>
            <a:off x="3480318" y="3303037"/>
            <a:ext cx="4460033" cy="522546"/>
          </a:xfrm>
          <a:custGeom>
            <a:avLst/>
            <a:gdLst>
              <a:gd name="connsiteX0" fmla="*/ 0 w 4460033"/>
              <a:gd name="connsiteY0" fmla="*/ 513183 h 522546"/>
              <a:gd name="connsiteX1" fmla="*/ 1558213 w 4460033"/>
              <a:gd name="connsiteY1" fmla="*/ 27992 h 522546"/>
              <a:gd name="connsiteX2" fmla="*/ 3144417 w 4460033"/>
              <a:gd name="connsiteY2" fmla="*/ 522514 h 522546"/>
              <a:gd name="connsiteX3" fmla="*/ 4460033 w 4460033"/>
              <a:gd name="connsiteY3" fmla="*/ 0 h 52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0033" h="522546">
                <a:moveTo>
                  <a:pt x="0" y="513183"/>
                </a:moveTo>
                <a:cubicBezTo>
                  <a:pt x="517072" y="269810"/>
                  <a:pt x="1034144" y="26437"/>
                  <a:pt x="1558213" y="27992"/>
                </a:cubicBezTo>
                <a:cubicBezTo>
                  <a:pt x="2082283" y="29547"/>
                  <a:pt x="2660780" y="527179"/>
                  <a:pt x="3144417" y="522514"/>
                </a:cubicBezTo>
                <a:cubicBezTo>
                  <a:pt x="3628054" y="517849"/>
                  <a:pt x="4044043" y="258924"/>
                  <a:pt x="4460033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769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2021-11-19T05:34:24Z</dcterms:created>
  <dcterms:modified xsi:type="dcterms:W3CDTF">2021-11-19T05:34:34Z</dcterms:modified>
</cp:coreProperties>
</file>