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8B4F0FF-868D-46F1-93B7-16CAC7D20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kumimoji="1" lang="ja-JP" altLang="en-US" dirty="0"/>
              <a:t>ビジネスマナー</a:t>
            </a:r>
          </a:p>
          <a:p>
            <a:pPr lvl="1"/>
            <a:r>
              <a:rPr kumimoji="1" lang="ja-JP" altLang="en-US" dirty="0"/>
              <a:t>あいさつ</a:t>
            </a:r>
          </a:p>
          <a:p>
            <a:pPr lvl="1"/>
            <a:r>
              <a:rPr kumimoji="1" lang="ja-JP" altLang="en-US" dirty="0"/>
              <a:t>身だしなみ</a:t>
            </a:r>
          </a:p>
          <a:p>
            <a:pPr lvl="1"/>
            <a:r>
              <a:rPr kumimoji="1" lang="ja-JP" altLang="en-US" dirty="0"/>
              <a:t>言葉遣い</a:t>
            </a:r>
          </a:p>
          <a:p>
            <a:pPr lvl="1"/>
            <a:r>
              <a:rPr kumimoji="1" lang="ja-JP" altLang="en-US" dirty="0"/>
              <a:t>電話・来客応対</a:t>
            </a:r>
          </a:p>
          <a:p>
            <a:pPr lvl="1"/>
            <a:r>
              <a:rPr kumimoji="1" lang="ja-JP" altLang="en-US" dirty="0"/>
              <a:t>ビジネス文書</a:t>
            </a:r>
          </a:p>
          <a:p>
            <a:pPr lvl="0"/>
            <a:r>
              <a:rPr kumimoji="1" lang="ja-JP" altLang="en-US" dirty="0"/>
              <a:t>コミュニケーション</a:t>
            </a:r>
          </a:p>
          <a:p>
            <a:pPr lvl="1"/>
            <a:r>
              <a:rPr kumimoji="1" lang="ja-JP" altLang="en-US" dirty="0"/>
              <a:t>聴き方</a:t>
            </a:r>
          </a:p>
          <a:p>
            <a:pPr lvl="1"/>
            <a:r>
              <a:rPr kumimoji="1" lang="ja-JP" altLang="en-US" dirty="0"/>
              <a:t>話し方</a:t>
            </a:r>
          </a:p>
          <a:p>
            <a:pPr lvl="1"/>
            <a:r>
              <a:rPr kumimoji="1" lang="ja-JP" altLang="en-US" dirty="0"/>
              <a:t>対話</a:t>
            </a:r>
          </a:p>
          <a:p>
            <a:pPr lvl="0"/>
            <a:r>
              <a:rPr kumimoji="1" lang="ja-JP" altLang="en-US" dirty="0"/>
              <a:t>コンプライアンス</a:t>
            </a:r>
          </a:p>
          <a:p>
            <a:pPr lvl="1"/>
            <a:r>
              <a:rPr kumimoji="1" lang="ja-JP" altLang="en-US" dirty="0"/>
              <a:t>個人情報保護</a:t>
            </a:r>
          </a:p>
          <a:p>
            <a:pPr lvl="1"/>
            <a:r>
              <a:rPr kumimoji="1" lang="ja-JP" altLang="en-US" dirty="0"/>
              <a:t>情報セキュリティ</a:t>
            </a:r>
          </a:p>
          <a:p>
            <a:pPr lvl="1"/>
            <a:r>
              <a:rPr kumimoji="1" lang="ja-JP" altLang="en-US" dirty="0"/>
              <a:t>ハラスメント</a:t>
            </a:r>
          </a:p>
        </p:txBody>
      </p:sp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3797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2021-09-15T08:25:45Z</dcterms:created>
  <dcterms:modified xsi:type="dcterms:W3CDTF">2021-11-19T23:28:10Z</dcterms:modified>
</cp:coreProperties>
</file>