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DF65B112-A031-4564-B919-C915D702FC7C}"/>
    <pc:docChg chg="redo custSel modSld">
      <pc:chgData name="Gihyo Taro" userId="495aff5a2c00964d" providerId="LiveId" clId="{DF65B112-A031-4564-B919-C915D702FC7C}" dt="2021-09-14T23:02:01.689" v="0" actId="171"/>
      <pc:docMkLst>
        <pc:docMk/>
      </pc:docMkLst>
      <pc:sldChg chg="modSp mod">
        <pc:chgData name="Gihyo Taro" userId="495aff5a2c00964d" providerId="LiveId" clId="{DF65B112-A031-4564-B919-C915D702FC7C}" dt="2021-09-14T23:02:01.689" v="0" actId="171"/>
        <pc:sldMkLst>
          <pc:docMk/>
          <pc:sldMk cId="1852622483" sldId="256"/>
        </pc:sldMkLst>
        <pc:spChg chg="ord">
          <ac:chgData name="Gihyo Taro" userId="495aff5a2c00964d" providerId="LiveId" clId="{DF65B112-A031-4564-B919-C915D702FC7C}" dt="2021-09-14T23:02:01.689" v="0" actId="171"/>
          <ac:spMkLst>
            <pc:docMk/>
            <pc:sldMk cId="1852622483" sldId="256"/>
            <ac:spMk id="8" creationId="{42FE571A-2D85-44F8-8A49-93EA315E979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E7E6C3-77AF-49C5-AEC6-5BB53C03A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EBA320-12D3-41AF-B213-21BD20C82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72059C-A702-4A88-B00F-8AF0A8EB8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24EDE3-E249-4AC6-8139-0C34B5804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FC35F4-FC59-4737-9770-B3211DE0E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44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0BDDCC-1ADC-47C3-BFF1-FEFF6CFC5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440FA2-BBEE-4401-A437-D6CC33B4F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DD8174-1AD7-4FBF-914F-909D516D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BF87FB-1595-4A99-85C9-CFFE7522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643462-DFF0-4AD6-8C5B-5F8EA33DE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30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407E666-DD7F-4869-80DB-EB243E23A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CFE278-FD74-44CF-BFC7-47E92FB68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815A22-E0FE-434B-8C31-A0185C428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AAE319-A4FD-44A1-8C70-C4467F495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C32FC1-C822-4635-AC78-9467FF074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82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707558-D350-47C3-9335-F1A9C119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C6234F-AC7C-4994-A235-C4185619A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B4D378-F6D0-45CB-8C88-DF28FF072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340032-E83D-40E5-91A3-23355BF27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089C06-536B-4122-B1F3-A364FF3A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1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58ED43-CFD1-443A-9A26-73826F18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286F6C-F4F9-43DB-A3A0-FD8DC286A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423FC0-71A4-46F3-86AB-AA7E9F296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F5ECE-D3B0-4300-AF48-4817261CA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37F135-E1CF-4A53-8CE9-A305E37F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FD9D7B-00A6-4D86-8A40-DD3BE127C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9B6A1A-64DE-4311-B099-85192A0BB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4100D0-BD87-4971-BDBA-8FA9900E9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E3A7F-5B8B-4FE5-BAAA-916FEAD4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E92892-E05A-485F-923F-04957460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8B0837-B62D-435E-941B-19D8A454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58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E9A0C-BBC6-40DE-B49B-A5F37978D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47C57E-D90F-4D71-93D0-41D899442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C20A9E-6970-4EF6-9121-CFC54A4CE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1CB23D-5AB6-40FB-9550-297EB6F6A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A9AE5AF-0F62-4EE4-BAE3-62528074D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8B63899-3700-430A-B1A5-26D05CDF8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17ABC3E-2DC4-4AE4-BCA8-0FCEDFAA4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FA0D753-AC89-421C-A51F-F235DB8A4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8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5BA4B-DCDB-4BE6-A59C-6829C3E6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B5F06A8-E3E0-4DC7-90C5-0666FBF12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49BE612-A289-47BC-8039-370F7B7A8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6726B0-2DE9-4C21-B337-30C5CB3F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27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5C2206-F993-4F3E-A9BB-A113BA828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859F144-162F-49B9-A7E6-84652C00C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5BEBA6-C8B4-4F11-B17B-6D5ABFF89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59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4BA8-AB7E-40EF-B439-237F615DE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25360-1F47-4951-8313-9F6976455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0BCF1F-BBBF-4B38-8A5F-036A00A51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74DE31-2352-44CA-B9DD-A5D3DBF4B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3326F4-F584-4DE5-B8D8-1D09A1D9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77F0D9-78F1-4E12-9A5E-EC2D7BC17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61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F889B-14DD-420A-87BE-49516C532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7BC1E50-A155-4475-AFFC-E3E683F994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F28A6D-1852-4705-8527-9CE9AB804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2591E5-64CB-4710-B185-BA5DF736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980C3-770C-46B3-8B9F-35C37830D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A083F1-4C58-49C9-9DC0-6468163E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6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9AD51BF-501D-4577-BEA3-CCAD1E57B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CD8547-CA16-4B66-A032-56F7AC18A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65AE65-580B-4C11-84FA-9229221F01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3BA98-57D4-49AF-9FEA-6A643957C6E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BE940-31CB-46D8-99E2-797198076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F27F21-F80B-43BF-8061-F7CD3D64B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16268-1A3C-4922-B408-DF984E7A35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524CA83B-C865-40E3-B287-BD5B1C777900}"/>
              </a:ext>
            </a:extLst>
          </p:cNvPr>
          <p:cNvSpPr/>
          <p:nvPr/>
        </p:nvSpPr>
        <p:spPr>
          <a:xfrm>
            <a:off x="4778189" y="2971800"/>
            <a:ext cx="914400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8E8393-1D7B-4448-976E-F130A00D8E77}"/>
              </a:ext>
            </a:extLst>
          </p:cNvPr>
          <p:cNvSpPr/>
          <p:nvPr/>
        </p:nvSpPr>
        <p:spPr>
          <a:xfrm>
            <a:off x="5235389" y="2725271"/>
            <a:ext cx="1281953" cy="7037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42FE571A-2D85-44F8-8A49-93EA315E9791}"/>
              </a:ext>
            </a:extLst>
          </p:cNvPr>
          <p:cNvSpPr/>
          <p:nvPr/>
        </p:nvSpPr>
        <p:spPr>
          <a:xfrm>
            <a:off x="5163671" y="3236259"/>
            <a:ext cx="1057836" cy="842682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622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2021-09-13T06:12:11Z</dcterms:created>
  <dcterms:modified xsi:type="dcterms:W3CDTF">2021-11-19T07:16:41Z</dcterms:modified>
</cp:coreProperties>
</file>