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147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8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52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65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330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269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546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159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20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16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75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527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04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61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3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96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00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95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FE87032B-8151-4637-8A42-D0DFDDBAC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新入社員向け研修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8316FA-D6BB-4CC8-8779-37FCFB8A6915}"/>
              </a:ext>
            </a:extLst>
          </p:cNvPr>
          <p:cNvGrpSpPr/>
          <p:nvPr/>
        </p:nvGrpSpPr>
        <p:grpSpPr>
          <a:xfrm>
            <a:off x="1295401" y="2564584"/>
            <a:ext cx="9601196" cy="3303631"/>
            <a:chOff x="1295401" y="2564584"/>
            <a:chExt cx="9601196" cy="3303631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B5D7FE9-B6DE-4BD2-AA16-EEC672EAE7D3}"/>
                </a:ext>
              </a:extLst>
            </p:cNvPr>
            <p:cNvSpPr/>
            <p:nvPr/>
          </p:nvSpPr>
          <p:spPr>
            <a:xfrm>
              <a:off x="1295401" y="2564584"/>
              <a:ext cx="2082281" cy="334620"/>
            </a:xfrm>
            <a:custGeom>
              <a:avLst/>
              <a:gdLst>
                <a:gd name="connsiteX0" fmla="*/ 0 w 9601196"/>
                <a:gd name="connsiteY0" fmla="*/ 55771 h 334620"/>
                <a:gd name="connsiteX1" fmla="*/ 55771 w 9601196"/>
                <a:gd name="connsiteY1" fmla="*/ 0 h 334620"/>
                <a:gd name="connsiteX2" fmla="*/ 9545425 w 9601196"/>
                <a:gd name="connsiteY2" fmla="*/ 0 h 334620"/>
                <a:gd name="connsiteX3" fmla="*/ 9601196 w 9601196"/>
                <a:gd name="connsiteY3" fmla="*/ 55771 h 334620"/>
                <a:gd name="connsiteX4" fmla="*/ 9601196 w 9601196"/>
                <a:gd name="connsiteY4" fmla="*/ 278849 h 334620"/>
                <a:gd name="connsiteX5" fmla="*/ 9545425 w 9601196"/>
                <a:gd name="connsiteY5" fmla="*/ 334620 h 334620"/>
                <a:gd name="connsiteX6" fmla="*/ 55771 w 9601196"/>
                <a:gd name="connsiteY6" fmla="*/ 334620 h 334620"/>
                <a:gd name="connsiteX7" fmla="*/ 0 w 9601196"/>
                <a:gd name="connsiteY7" fmla="*/ 278849 h 334620"/>
                <a:gd name="connsiteX8" fmla="*/ 0 w 9601196"/>
                <a:gd name="connsiteY8" fmla="*/ 55771 h 33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01196" h="334620">
                  <a:moveTo>
                    <a:pt x="0" y="55771"/>
                  </a:moveTo>
                  <a:cubicBezTo>
                    <a:pt x="0" y="24970"/>
                    <a:pt x="24970" y="0"/>
                    <a:pt x="55771" y="0"/>
                  </a:cubicBezTo>
                  <a:lnTo>
                    <a:pt x="9545425" y="0"/>
                  </a:lnTo>
                  <a:cubicBezTo>
                    <a:pt x="9576226" y="0"/>
                    <a:pt x="9601196" y="24970"/>
                    <a:pt x="9601196" y="55771"/>
                  </a:cubicBezTo>
                  <a:lnTo>
                    <a:pt x="9601196" y="278849"/>
                  </a:lnTo>
                  <a:cubicBezTo>
                    <a:pt x="9601196" y="309650"/>
                    <a:pt x="9576226" y="334620"/>
                    <a:pt x="9545425" y="334620"/>
                  </a:cubicBezTo>
                  <a:lnTo>
                    <a:pt x="55771" y="334620"/>
                  </a:lnTo>
                  <a:cubicBezTo>
                    <a:pt x="24970" y="334620"/>
                    <a:pt x="0" y="309650"/>
                    <a:pt x="0" y="278849"/>
                  </a:cubicBezTo>
                  <a:lnTo>
                    <a:pt x="0" y="5577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8245" tIns="58245" rIns="58245" bIns="58245" numCol="1" spcCol="1270" anchor="ctr" anchorCtr="0">
              <a:noAutofit/>
            </a:bodyPr>
            <a:lstStyle/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sz="1100" kern="1200"/>
                <a:t>ビジネスマナー</a:t>
              </a:r>
              <a:endParaRPr lang="ja-JP" sz="1100" kern="120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0FABACB-62FE-493E-BA93-335B2A7E64AF}"/>
                </a:ext>
              </a:extLst>
            </p:cNvPr>
            <p:cNvSpPr/>
            <p:nvPr/>
          </p:nvSpPr>
          <p:spPr>
            <a:xfrm>
              <a:off x="1295401" y="2899204"/>
              <a:ext cx="9601196" cy="1047420"/>
            </a:xfrm>
            <a:custGeom>
              <a:avLst/>
              <a:gdLst>
                <a:gd name="connsiteX0" fmla="*/ 0 w 9601196"/>
                <a:gd name="connsiteY0" fmla="*/ 0 h 1047420"/>
                <a:gd name="connsiteX1" fmla="*/ 9601196 w 9601196"/>
                <a:gd name="connsiteY1" fmla="*/ 0 h 1047420"/>
                <a:gd name="connsiteX2" fmla="*/ 9601196 w 9601196"/>
                <a:gd name="connsiteY2" fmla="*/ 1047420 h 1047420"/>
                <a:gd name="connsiteX3" fmla="*/ 0 w 9601196"/>
                <a:gd name="connsiteY3" fmla="*/ 1047420 h 1047420"/>
                <a:gd name="connsiteX4" fmla="*/ 0 w 9601196"/>
                <a:gd name="connsiteY4" fmla="*/ 0 h 1047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01196" h="1047420">
                  <a:moveTo>
                    <a:pt x="0" y="0"/>
                  </a:moveTo>
                  <a:lnTo>
                    <a:pt x="9601196" y="0"/>
                  </a:lnTo>
                  <a:lnTo>
                    <a:pt x="9601196" y="1047420"/>
                  </a:lnTo>
                  <a:lnTo>
                    <a:pt x="0" y="10474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38" tIns="13970" rIns="78232" bIns="13970" numCol="1" spcCol="1270" anchor="t" anchorCtr="0">
              <a:noAutofit/>
            </a:bodyPr>
            <a:lstStyle/>
            <a:p>
              <a:pPr marL="57150" lvl="1" indent="-57150" algn="l" defTabSz="40005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kumimoji="1" lang="ja-JP" sz="900" kern="1200"/>
                <a:t>あいさつ</a:t>
              </a:r>
              <a:endParaRPr lang="ja-JP" sz="900" kern="1200"/>
            </a:p>
            <a:p>
              <a:pPr marL="57150" lvl="1" indent="-57150" algn="l" defTabSz="40005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kumimoji="1" lang="ja-JP" sz="900" kern="1200"/>
                <a:t>身だしなみ</a:t>
              </a:r>
              <a:endParaRPr lang="ja-JP" sz="900" kern="1200"/>
            </a:p>
            <a:p>
              <a:pPr marL="57150" lvl="1" indent="-57150" algn="l" defTabSz="40005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kumimoji="1" lang="ja-JP" sz="900" kern="1200"/>
                <a:t>言葉遣い</a:t>
              </a:r>
              <a:endParaRPr lang="ja-JP" sz="900" kern="1200"/>
            </a:p>
            <a:p>
              <a:pPr marL="57150" lvl="1" indent="-57150" algn="l" defTabSz="40005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kumimoji="1" lang="ja-JP" sz="900" kern="1200"/>
                <a:t>電話・来客応対</a:t>
              </a:r>
              <a:endParaRPr lang="ja-JP" sz="900" kern="1200"/>
            </a:p>
            <a:p>
              <a:pPr marL="57150" lvl="1" indent="-57150" algn="l" defTabSz="40005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kumimoji="1" lang="ja-JP" sz="900" kern="1200"/>
                <a:t>ビジネス文書</a:t>
              </a:r>
              <a:endParaRPr lang="ja-JP" sz="900" kern="1200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DF07C07-9B3E-49A2-9673-096341803180}"/>
                </a:ext>
              </a:extLst>
            </p:cNvPr>
            <p:cNvSpPr/>
            <p:nvPr/>
          </p:nvSpPr>
          <p:spPr>
            <a:xfrm>
              <a:off x="1295401" y="3946625"/>
              <a:ext cx="9601196" cy="334620"/>
            </a:xfrm>
            <a:custGeom>
              <a:avLst/>
              <a:gdLst>
                <a:gd name="connsiteX0" fmla="*/ 0 w 9601196"/>
                <a:gd name="connsiteY0" fmla="*/ 55771 h 334620"/>
                <a:gd name="connsiteX1" fmla="*/ 55771 w 9601196"/>
                <a:gd name="connsiteY1" fmla="*/ 0 h 334620"/>
                <a:gd name="connsiteX2" fmla="*/ 9545425 w 9601196"/>
                <a:gd name="connsiteY2" fmla="*/ 0 h 334620"/>
                <a:gd name="connsiteX3" fmla="*/ 9601196 w 9601196"/>
                <a:gd name="connsiteY3" fmla="*/ 55771 h 334620"/>
                <a:gd name="connsiteX4" fmla="*/ 9601196 w 9601196"/>
                <a:gd name="connsiteY4" fmla="*/ 278849 h 334620"/>
                <a:gd name="connsiteX5" fmla="*/ 9545425 w 9601196"/>
                <a:gd name="connsiteY5" fmla="*/ 334620 h 334620"/>
                <a:gd name="connsiteX6" fmla="*/ 55771 w 9601196"/>
                <a:gd name="connsiteY6" fmla="*/ 334620 h 334620"/>
                <a:gd name="connsiteX7" fmla="*/ 0 w 9601196"/>
                <a:gd name="connsiteY7" fmla="*/ 278849 h 334620"/>
                <a:gd name="connsiteX8" fmla="*/ 0 w 9601196"/>
                <a:gd name="connsiteY8" fmla="*/ 55771 h 33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01196" h="334620">
                  <a:moveTo>
                    <a:pt x="0" y="55771"/>
                  </a:moveTo>
                  <a:cubicBezTo>
                    <a:pt x="0" y="24970"/>
                    <a:pt x="24970" y="0"/>
                    <a:pt x="55771" y="0"/>
                  </a:cubicBezTo>
                  <a:lnTo>
                    <a:pt x="9545425" y="0"/>
                  </a:lnTo>
                  <a:cubicBezTo>
                    <a:pt x="9576226" y="0"/>
                    <a:pt x="9601196" y="24970"/>
                    <a:pt x="9601196" y="55771"/>
                  </a:cubicBezTo>
                  <a:lnTo>
                    <a:pt x="9601196" y="278849"/>
                  </a:lnTo>
                  <a:cubicBezTo>
                    <a:pt x="9601196" y="309650"/>
                    <a:pt x="9576226" y="334620"/>
                    <a:pt x="9545425" y="334620"/>
                  </a:cubicBezTo>
                  <a:lnTo>
                    <a:pt x="55771" y="334620"/>
                  </a:lnTo>
                  <a:cubicBezTo>
                    <a:pt x="24970" y="334620"/>
                    <a:pt x="0" y="309650"/>
                    <a:pt x="0" y="278849"/>
                  </a:cubicBezTo>
                  <a:lnTo>
                    <a:pt x="0" y="5577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8245" tIns="58245" rIns="58245" bIns="58245" numCol="1" spcCol="1270" anchor="ctr" anchorCtr="0">
              <a:noAutofit/>
            </a:bodyPr>
            <a:lstStyle/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sz="1100" kern="1200"/>
                <a:t>コミュニケーション</a:t>
              </a:r>
              <a:endParaRPr lang="ja-JP" sz="1100" kern="1200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B35C3FB-7384-4581-A117-5DC246F54A6C}"/>
                </a:ext>
              </a:extLst>
            </p:cNvPr>
            <p:cNvSpPr/>
            <p:nvPr/>
          </p:nvSpPr>
          <p:spPr>
            <a:xfrm>
              <a:off x="1295401" y="4281245"/>
              <a:ext cx="9601196" cy="626175"/>
            </a:xfrm>
            <a:custGeom>
              <a:avLst/>
              <a:gdLst>
                <a:gd name="connsiteX0" fmla="*/ 0 w 9601196"/>
                <a:gd name="connsiteY0" fmla="*/ 0 h 626175"/>
                <a:gd name="connsiteX1" fmla="*/ 9601196 w 9601196"/>
                <a:gd name="connsiteY1" fmla="*/ 0 h 626175"/>
                <a:gd name="connsiteX2" fmla="*/ 9601196 w 9601196"/>
                <a:gd name="connsiteY2" fmla="*/ 626175 h 626175"/>
                <a:gd name="connsiteX3" fmla="*/ 0 w 9601196"/>
                <a:gd name="connsiteY3" fmla="*/ 626175 h 626175"/>
                <a:gd name="connsiteX4" fmla="*/ 0 w 9601196"/>
                <a:gd name="connsiteY4" fmla="*/ 0 h 62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01196" h="626175">
                  <a:moveTo>
                    <a:pt x="0" y="0"/>
                  </a:moveTo>
                  <a:lnTo>
                    <a:pt x="9601196" y="0"/>
                  </a:lnTo>
                  <a:lnTo>
                    <a:pt x="9601196" y="626175"/>
                  </a:lnTo>
                  <a:lnTo>
                    <a:pt x="0" y="6261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38" tIns="13970" rIns="78232" bIns="13970" numCol="1" spcCol="1270" anchor="t" anchorCtr="0">
              <a:noAutofit/>
            </a:bodyPr>
            <a:lstStyle/>
            <a:p>
              <a:pPr marL="57150" lvl="1" indent="-57150" algn="l" defTabSz="40005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kumimoji="1" lang="ja-JP" sz="900" kern="1200"/>
                <a:t>聴き方</a:t>
              </a:r>
              <a:endParaRPr lang="ja-JP" sz="900" kern="1200"/>
            </a:p>
            <a:p>
              <a:pPr marL="57150" lvl="1" indent="-57150" algn="l" defTabSz="40005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kumimoji="1" lang="ja-JP" sz="900" kern="1200"/>
                <a:t>話し方</a:t>
              </a:r>
              <a:endParaRPr lang="ja-JP" sz="900" kern="1200"/>
            </a:p>
            <a:p>
              <a:pPr marL="57150" lvl="1" indent="-57150" algn="l" defTabSz="40005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kumimoji="1" lang="ja-JP" sz="900" kern="1200"/>
                <a:t>対話</a:t>
              </a:r>
              <a:endParaRPr lang="ja-JP" sz="900" kern="120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D5CE47F-FCDF-4CF6-A795-243150FAEF23}"/>
                </a:ext>
              </a:extLst>
            </p:cNvPr>
            <p:cNvSpPr/>
            <p:nvPr/>
          </p:nvSpPr>
          <p:spPr>
            <a:xfrm>
              <a:off x="1295401" y="4907420"/>
              <a:ext cx="9601196" cy="334620"/>
            </a:xfrm>
            <a:custGeom>
              <a:avLst/>
              <a:gdLst>
                <a:gd name="connsiteX0" fmla="*/ 0 w 9601196"/>
                <a:gd name="connsiteY0" fmla="*/ 55771 h 334620"/>
                <a:gd name="connsiteX1" fmla="*/ 55771 w 9601196"/>
                <a:gd name="connsiteY1" fmla="*/ 0 h 334620"/>
                <a:gd name="connsiteX2" fmla="*/ 9545425 w 9601196"/>
                <a:gd name="connsiteY2" fmla="*/ 0 h 334620"/>
                <a:gd name="connsiteX3" fmla="*/ 9601196 w 9601196"/>
                <a:gd name="connsiteY3" fmla="*/ 55771 h 334620"/>
                <a:gd name="connsiteX4" fmla="*/ 9601196 w 9601196"/>
                <a:gd name="connsiteY4" fmla="*/ 278849 h 334620"/>
                <a:gd name="connsiteX5" fmla="*/ 9545425 w 9601196"/>
                <a:gd name="connsiteY5" fmla="*/ 334620 h 334620"/>
                <a:gd name="connsiteX6" fmla="*/ 55771 w 9601196"/>
                <a:gd name="connsiteY6" fmla="*/ 334620 h 334620"/>
                <a:gd name="connsiteX7" fmla="*/ 0 w 9601196"/>
                <a:gd name="connsiteY7" fmla="*/ 278849 h 334620"/>
                <a:gd name="connsiteX8" fmla="*/ 0 w 9601196"/>
                <a:gd name="connsiteY8" fmla="*/ 55771 h 334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01196" h="334620">
                  <a:moveTo>
                    <a:pt x="0" y="55771"/>
                  </a:moveTo>
                  <a:cubicBezTo>
                    <a:pt x="0" y="24970"/>
                    <a:pt x="24970" y="0"/>
                    <a:pt x="55771" y="0"/>
                  </a:cubicBezTo>
                  <a:lnTo>
                    <a:pt x="9545425" y="0"/>
                  </a:lnTo>
                  <a:cubicBezTo>
                    <a:pt x="9576226" y="0"/>
                    <a:pt x="9601196" y="24970"/>
                    <a:pt x="9601196" y="55771"/>
                  </a:cubicBezTo>
                  <a:lnTo>
                    <a:pt x="9601196" y="278849"/>
                  </a:lnTo>
                  <a:cubicBezTo>
                    <a:pt x="9601196" y="309650"/>
                    <a:pt x="9576226" y="334620"/>
                    <a:pt x="9545425" y="334620"/>
                  </a:cubicBezTo>
                  <a:lnTo>
                    <a:pt x="55771" y="334620"/>
                  </a:lnTo>
                  <a:cubicBezTo>
                    <a:pt x="24970" y="334620"/>
                    <a:pt x="0" y="309650"/>
                    <a:pt x="0" y="278849"/>
                  </a:cubicBezTo>
                  <a:lnTo>
                    <a:pt x="0" y="5577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8245" tIns="58245" rIns="58245" bIns="58245" numCol="1" spcCol="1270" anchor="ctr" anchorCtr="0">
              <a:noAutofit/>
            </a:bodyPr>
            <a:lstStyle/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1" lang="ja-JP" sz="1100" kern="1200"/>
                <a:t>コンプライアンス</a:t>
              </a:r>
              <a:endParaRPr lang="ja-JP" sz="1100" kern="120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E2F8E75-9785-4D7C-83DB-CA16118808BC}"/>
                </a:ext>
              </a:extLst>
            </p:cNvPr>
            <p:cNvSpPr/>
            <p:nvPr/>
          </p:nvSpPr>
          <p:spPr>
            <a:xfrm>
              <a:off x="1295401" y="5242040"/>
              <a:ext cx="9601196" cy="626175"/>
            </a:xfrm>
            <a:custGeom>
              <a:avLst/>
              <a:gdLst>
                <a:gd name="connsiteX0" fmla="*/ 0 w 9601196"/>
                <a:gd name="connsiteY0" fmla="*/ 0 h 626175"/>
                <a:gd name="connsiteX1" fmla="*/ 9601196 w 9601196"/>
                <a:gd name="connsiteY1" fmla="*/ 0 h 626175"/>
                <a:gd name="connsiteX2" fmla="*/ 9601196 w 9601196"/>
                <a:gd name="connsiteY2" fmla="*/ 626175 h 626175"/>
                <a:gd name="connsiteX3" fmla="*/ 0 w 9601196"/>
                <a:gd name="connsiteY3" fmla="*/ 626175 h 626175"/>
                <a:gd name="connsiteX4" fmla="*/ 0 w 9601196"/>
                <a:gd name="connsiteY4" fmla="*/ 0 h 62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01196" h="626175">
                  <a:moveTo>
                    <a:pt x="0" y="0"/>
                  </a:moveTo>
                  <a:lnTo>
                    <a:pt x="9601196" y="0"/>
                  </a:lnTo>
                  <a:lnTo>
                    <a:pt x="9601196" y="626175"/>
                  </a:lnTo>
                  <a:lnTo>
                    <a:pt x="0" y="6261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38" tIns="13970" rIns="78232" bIns="13970" numCol="1" spcCol="1270" anchor="t" anchorCtr="0">
              <a:noAutofit/>
            </a:bodyPr>
            <a:lstStyle/>
            <a:p>
              <a:pPr marL="57150" lvl="1" indent="-57150" algn="l" defTabSz="40005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kumimoji="1" lang="ja-JP" sz="900" kern="1200"/>
                <a:t>個人情報保護</a:t>
              </a:r>
              <a:endParaRPr lang="ja-JP" sz="900" kern="1200"/>
            </a:p>
            <a:p>
              <a:pPr marL="57150" lvl="1" indent="-57150" algn="l" defTabSz="40005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kumimoji="1" lang="ja-JP" sz="900" kern="1200"/>
                <a:t>情報セキュリティ</a:t>
              </a:r>
              <a:endParaRPr lang="ja-JP" sz="900" kern="1200"/>
            </a:p>
            <a:p>
              <a:pPr marL="57150" lvl="1" indent="-57150" algn="l" defTabSz="40005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kumimoji="1" lang="ja-JP" sz="900" kern="1200"/>
                <a:t>ハラスメント</a:t>
              </a:r>
              <a:endParaRPr lang="ja-JP" sz="9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3022488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3807</TotalTime>
  <Words>25</Words>
  <Application>Microsoft Office PowerPoint</Application>
  <PresentationFormat>ワイド画面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オーガニック</vt:lpstr>
      <vt:lpstr>新入社員向け研修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9</cp:revision>
  <dcterms:created xsi:type="dcterms:W3CDTF">2021-09-15T08:25:45Z</dcterms:created>
  <dcterms:modified xsi:type="dcterms:W3CDTF">2021-11-19T23:29:48Z</dcterms:modified>
</cp:coreProperties>
</file>