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3401C2-3D87-4DC1-B27B-50F25E30D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5C23A7C-E9E8-4D97-BECB-CBB74087D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417982-F0BA-4A5A-887B-25044BBFA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3D7D4B-109D-4B34-98FE-60806B4FB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27D3AA-5F5E-425F-9B31-1F38A9C2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7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781719-74D2-4ED4-9723-257B32CB3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6BC8D2-A52B-48DD-AEDE-794912025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B9DEFE-1A2D-4693-97D8-CC1A79CE5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F45FC3-37AD-441D-9667-DA190073E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31C819-17DE-4D66-928B-CB311379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93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E63DFF-82B7-4642-A0B8-29991DFB2C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2FDC3A9-E905-4F79-8725-62257EB80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9B84C7-6521-4A51-B925-7D78E141D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4AE28D-A0AB-4592-B888-4A0FE940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449FF1-55E0-4A7F-9A37-CC8C1DE2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22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47434B-9DB7-484C-AD87-E8B111CC2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18721D-FFB6-4DCB-A72C-FE46D4168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4B4221-5C7D-4A77-BB9F-C22704782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03F8E2-E21D-45AE-B497-63D348EB3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D568F0-C1CD-47A5-A648-AC9DAB49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B274DE-1A8F-437E-9308-871923572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28E6AF-01F7-4A2D-9605-1791C5D5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24438-7FDF-47FA-BE2E-F0ACA711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3E4DBD-3580-467B-B031-C194A2AD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2DE94D-A25A-42E5-A1BC-302ECEB8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13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DD9B6-34DA-42A0-8DB8-C8535D0F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A4DD47-8697-4836-9EAC-2E54E9A25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7B61F96-27E1-40D5-BC67-C1E78BB1F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6B2C97-AF64-4916-98F0-29BF8F919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D563D6-2312-4681-983B-A8DA31641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E23694-9B5A-4D0D-ADC4-A5AF171E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49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46C7BD-56C6-499C-827D-C2B4B9B45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E87B2-6F63-426E-A6EA-D46F9EDEF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1F0A27-F953-4A95-8103-F4C139FFA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039F73-FCBC-4C76-995A-A9A5824690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89D31E3-3F01-40A4-918A-1EC2EA5530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70253D-31D0-48B2-9FA3-3E326D3A8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06DB5EE-422B-47D4-BB8A-5F5F1553A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5B8F14-1046-4F78-A2B4-45AB8052B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8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2E8BDF-9CE0-47A9-A372-5C1C2B97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AC132B-4BDC-434F-9AA6-6AEA94552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15040E-A213-4480-96CA-95DC2DDDF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EC1633-EC18-4A2C-80FD-3BAF20F5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65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1F9461-6074-4511-91DF-CE6269AC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D814C71-B5EE-4AFE-A2C1-2C6D12F6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263E59-6EE5-4B63-8486-DF7E3CB16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98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BDE15C-61F7-4291-94D8-FC6B1FB1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0342C3-21E3-4B2B-8C5E-37542F13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51CEF8-AB63-4C58-88DC-8C74FFFD5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F03247-93EA-426E-B5C5-61B1B69A4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86C8AB-A56A-4FAB-A3BB-683FD7823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961DE8-2FB1-4694-BCBC-3827C4B5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73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DF3C46-31D7-495A-9329-EBE4C8B1D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45EA92-FD3C-4CD4-9AEA-12D98CC1AC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1DEF11-3504-4557-A887-EE76F6E68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02AFEA-4E2F-483F-8D1B-FEFF349F9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1FB7BD-5725-4A0A-8D09-10F3FAE1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08623F-8DF9-4C2D-82FA-6B0E53F3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47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5ED8D0C-C24F-4357-9E30-F8A2C1CC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C9F6E9-96FD-4A2B-AD68-733CBA718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1BFDD7-3B26-4B71-A177-539981B33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AC41A-11C7-450E-A465-2E19C395A209}" type="datetimeFigureOut">
              <a:rPr kumimoji="1" lang="ja-JP" altLang="en-US" smtClean="0"/>
              <a:t>2021/11/19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459945-338C-4398-B0F9-E33A63FE71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90DDAA-CCAC-4423-BE99-91C5F0493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DD4FF-91C4-4AAA-842B-477D4A3C5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83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969900B-ACB0-46F0-B496-EAB09A876EDE}"/>
              </a:ext>
            </a:extLst>
          </p:cNvPr>
          <p:cNvSpPr/>
          <p:nvPr/>
        </p:nvSpPr>
        <p:spPr>
          <a:xfrm>
            <a:off x="3153747" y="1838130"/>
            <a:ext cx="151155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15D38966-1D1E-445F-BB13-2F941C92C802}"/>
              </a:ext>
            </a:extLst>
          </p:cNvPr>
          <p:cNvSpPr/>
          <p:nvPr/>
        </p:nvSpPr>
        <p:spPr>
          <a:xfrm>
            <a:off x="6027576" y="3172407"/>
            <a:ext cx="151155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コネクタ: カギ線 6">
            <a:extLst>
              <a:ext uri="{FF2B5EF4-FFF2-40B4-BE49-F238E27FC236}">
                <a16:creationId xmlns:a16="http://schemas.microsoft.com/office/drawing/2014/main" id="{B9A4D2E0-A7B1-4F76-A48D-2025061627F4}"/>
              </a:ext>
            </a:extLst>
          </p:cNvPr>
          <p:cNvCxnSpPr>
            <a:stCxn id="4" idx="3"/>
            <a:endCxn id="5" idx="2"/>
          </p:cNvCxnSpPr>
          <p:nvPr/>
        </p:nvCxnSpPr>
        <p:spPr>
          <a:xfrm>
            <a:off x="4665306" y="2295330"/>
            <a:ext cx="1362270" cy="133427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169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2021-11-19T06:34:58Z</dcterms:created>
  <dcterms:modified xsi:type="dcterms:W3CDTF">2021-11-19T06:36:12Z</dcterms:modified>
</cp:coreProperties>
</file>