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8147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89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527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565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330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92693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546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8159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7206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4162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3754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527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6044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4618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33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7969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003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05099CB-BD49-4DE2-83EE-8B31E39056C7}" type="datetimeFigureOut">
              <a:rPr kumimoji="1" lang="ja-JP" altLang="en-US" smtClean="0"/>
              <a:t>2021/9/18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8922C07-7F2E-446C-AE22-F559CE8E5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4950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>
            <a:extLst>
              <a:ext uri="{FF2B5EF4-FFF2-40B4-BE49-F238E27FC236}">
                <a16:creationId xmlns:a16="http://schemas.microsoft.com/office/drawing/2014/main" id="{FE87032B-8151-4637-8A42-D0DFDDBAC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新入社員向け研修</a:t>
            </a:r>
          </a:p>
        </p:txBody>
      </p:sp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FB1B22DF-D8D6-4B5B-99DD-9B277C0AFB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0"/>
            <a:r>
              <a:rPr kumimoji="1" lang="ja-JP" altLang="en-US" dirty="0"/>
              <a:t>ビジネスマナー</a:t>
            </a:r>
          </a:p>
          <a:p>
            <a:pPr lvl="1"/>
            <a:r>
              <a:rPr kumimoji="1" lang="ja-JP" altLang="en-US" dirty="0"/>
              <a:t>あいさつ</a:t>
            </a:r>
          </a:p>
          <a:p>
            <a:pPr lvl="1"/>
            <a:r>
              <a:rPr kumimoji="1" lang="ja-JP" altLang="en-US" dirty="0"/>
              <a:t>身だしなみ</a:t>
            </a:r>
          </a:p>
          <a:p>
            <a:pPr lvl="1"/>
            <a:r>
              <a:rPr kumimoji="1" lang="ja-JP" altLang="en-US" dirty="0"/>
              <a:t>言葉遣い</a:t>
            </a:r>
          </a:p>
          <a:p>
            <a:pPr lvl="1"/>
            <a:r>
              <a:rPr kumimoji="1" lang="ja-JP" altLang="en-US" dirty="0"/>
              <a:t>電話・来客応対</a:t>
            </a:r>
          </a:p>
          <a:p>
            <a:pPr lvl="1"/>
            <a:r>
              <a:rPr kumimoji="1" lang="ja-JP" altLang="en-US" dirty="0"/>
              <a:t>ビジネス文書</a:t>
            </a:r>
          </a:p>
          <a:p>
            <a:pPr lvl="0"/>
            <a:r>
              <a:rPr kumimoji="1" lang="ja-JP" altLang="en-US" dirty="0"/>
              <a:t>コミュニケーション</a:t>
            </a:r>
          </a:p>
          <a:p>
            <a:pPr lvl="1"/>
            <a:r>
              <a:rPr kumimoji="1" lang="ja-JP" altLang="en-US" dirty="0"/>
              <a:t>聴き方</a:t>
            </a:r>
          </a:p>
          <a:p>
            <a:pPr lvl="1"/>
            <a:r>
              <a:rPr kumimoji="1" lang="ja-JP" altLang="en-US" dirty="0"/>
              <a:t>話し方</a:t>
            </a:r>
          </a:p>
          <a:p>
            <a:pPr lvl="1"/>
            <a:r>
              <a:rPr kumimoji="1" lang="ja-JP" altLang="en-US" dirty="0"/>
              <a:t>対話</a:t>
            </a:r>
          </a:p>
          <a:p>
            <a:pPr lvl="0"/>
            <a:r>
              <a:rPr kumimoji="1" lang="ja-JP" altLang="en-US" dirty="0"/>
              <a:t>コンプライアンス</a:t>
            </a:r>
          </a:p>
          <a:p>
            <a:pPr lvl="1"/>
            <a:r>
              <a:rPr kumimoji="1" lang="ja-JP" altLang="en-US" dirty="0"/>
              <a:t>個人情報保護</a:t>
            </a:r>
          </a:p>
          <a:p>
            <a:pPr lvl="1"/>
            <a:r>
              <a:rPr kumimoji="1" lang="ja-JP" altLang="en-US" dirty="0"/>
              <a:t>情報セキュリティ</a:t>
            </a:r>
          </a:p>
          <a:p>
            <a:pPr lvl="1"/>
            <a:r>
              <a:rPr kumimoji="1" lang="ja-JP" altLang="en-US" dirty="0"/>
              <a:t>ハラスメント</a:t>
            </a:r>
          </a:p>
        </p:txBody>
      </p:sp>
    </p:spTree>
    <p:extLst>
      <p:ext uri="{BB962C8B-B14F-4D97-AF65-F5344CB8AC3E}">
        <p14:creationId xmlns:p14="http://schemas.microsoft.com/office/powerpoint/2010/main" val="30224888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3801</TotalTime>
  <Words>25</Words>
  <Application>Microsoft Office PowerPoint</Application>
  <PresentationFormat>ワイド画面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オーガニック</vt:lpstr>
      <vt:lpstr>新入社員向け研修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7</cp:revision>
  <dcterms:created xsi:type="dcterms:W3CDTF">2021-09-15T08:25:45Z</dcterms:created>
  <dcterms:modified xsi:type="dcterms:W3CDTF">2021-09-18T00:01:33Z</dcterms:modified>
</cp:coreProperties>
</file>