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437AA7-97BD-44BF-9C92-A9FC709A4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0D99DDC-C036-48EE-91D1-46C1624292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A73067-8584-4DFE-9FCF-FEAE1A564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EBB674-F96D-4977-8E5A-CFCEAD41A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F92852-E5BE-424F-9A68-D52ABB69A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97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763F70-54D1-4F21-8716-52AD92E9D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D521D8-1289-4C4F-ABFB-57A98A4F3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5129E8-A5A9-4520-B52C-A6244D459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85A87A-4A38-4E0F-97D3-006FFFBED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082266-FB78-4915-9D34-02AB4D9DB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714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D91E0BF-7085-4A5F-9D10-615C34E613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51467-5E5F-44BA-BC7A-6B81FE0D5D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44C61E-C437-4729-BD03-874EE5D01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ACA92B-32F3-4F32-986E-5BEDA35EF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E2D75F-7D7B-4848-A407-42E95BED1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858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6BADE4-C1CF-47CB-9AF8-140BAE63F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407A7C-365B-49A7-9BE8-AFF7D20B0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14BC46-A6C3-4A71-966C-8704EB1F9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2C87E2-F6F3-4099-98DF-2D828868C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182623-6094-40C3-9F09-5BF88C1C7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16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EC152B-7AFB-4831-AE6F-53D4751EC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A8B0F3-32A6-44DA-910B-C32ADDDE2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7CC6BF-3A1F-47A2-9D47-3AACA61B3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597B63-4521-424E-A9AD-82878E7B1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B8FC39-69A4-4AE1-B6CB-9ACB91E00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27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85F779-A87F-4146-9E5D-0EB118192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DA4275-67F0-4703-B4EA-A9F9AA16A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562D28-80CA-49B9-B8D6-D68D44208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20E661-3837-4933-B2C2-590757ACD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530198-A15E-4B7D-919B-D06D930F8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C8AB77-CF56-480D-BF92-6711EF0D0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1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85AC02-2E6C-4BC0-B069-0D765511B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046AD2-39F7-4DF8-B38E-FDC1294E8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1F6342-9275-4996-BE59-2C01C197D2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3647F1-6631-4FE4-A92F-8081013C4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F079ECD-7089-40AF-80D5-220CB1D8B6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8A71EB4-4DDC-4E93-BB84-A1C646AC8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A7CBDB-29BC-45D8-8A6B-8550F6371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DB95F9-C202-406B-B5AA-B59E9D885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87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E34E91-CB7F-4220-A897-5EF0155AF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CC49BC-C7E4-4E03-BC4A-A2829DD14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250142-FFCB-4DAA-96E5-2E4E286D4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C7FDF53-71A8-43ED-ABB8-334C9C7CC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10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1652FC-BCA2-48B0-904D-57949819C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3ADEAC8-84AE-4303-81C8-A498E5559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B39AD0-BBE1-4B0D-AEC2-0A790B4D3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1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C9AD07-9EEF-49C8-864B-AE65EDB21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CD1E88-D920-4378-9023-A1A7673A5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6646006-03BF-4190-9682-29D78E631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AF58D6-416D-4EA4-A61F-5F8DB71D8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CB2759-0A14-4A27-AB46-2FD61BDE1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B484F9-9573-47CE-9A26-2905CFA0C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492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6A65C4-EBCF-4DFC-8BEF-3742B2B0F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3E073DF-384C-48A7-92F9-61157FBD60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36AD02-9E10-4F97-90E9-659FE592D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E630A2-4D20-48F3-B453-55D92558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C2FCF2-8E13-4D0B-A455-8ABB471A1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53C0E5-0515-4CB2-BA4E-CC82B6B48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181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029A0B2-8A82-4FE7-B12E-FF6D282C7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CE8B00-6B02-473E-99B7-6E9124D39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6FAE49-B404-48B3-A7E0-E2D0BA23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0360E2-4E14-4F6E-A4FF-760F5DBE0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955B3E-562F-4465-879A-FAC6A2D73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57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A22A0DF0-745E-4367-8AE3-604ECC051536}"/>
              </a:ext>
            </a:extLst>
          </p:cNvPr>
          <p:cNvSpPr/>
          <p:nvPr/>
        </p:nvSpPr>
        <p:spPr>
          <a:xfrm>
            <a:off x="4948518" y="2223247"/>
            <a:ext cx="2043953" cy="120575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381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2021-09-11T04:43:34Z</dcterms:created>
  <dcterms:modified xsi:type="dcterms:W3CDTF">2021-11-19T07:04:10Z</dcterms:modified>
</cp:coreProperties>
</file>