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764467-45BD-49B0-A56F-3C5773D6200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30DB9A1-3687-4D5E-B044-3F2783E4199B}">
      <dgm:prSet phldrT="[テキスト]"/>
      <dgm:spPr/>
      <dgm:t>
        <a:bodyPr/>
        <a:lstStyle/>
        <a:p>
          <a:r>
            <a:rPr kumimoji="1" lang="ja-JP" altLang="en-US" dirty="0"/>
            <a:t>代表取締役</a:t>
          </a:r>
          <a:br>
            <a:rPr kumimoji="1" lang="en-US" altLang="ja-JP" dirty="0"/>
          </a:br>
          <a:r>
            <a:rPr kumimoji="1" lang="ja-JP" altLang="en-US" dirty="0"/>
            <a:t>社長</a:t>
          </a:r>
        </a:p>
      </dgm:t>
    </dgm:pt>
    <dgm:pt modelId="{D7683E6F-79D1-4BDD-B9E9-7B39F35FEF54}" type="parTrans" cxnId="{039FB707-8FEE-4340-919F-D7923244B37F}">
      <dgm:prSet/>
      <dgm:spPr/>
      <dgm:t>
        <a:bodyPr/>
        <a:lstStyle/>
        <a:p>
          <a:endParaRPr kumimoji="1" lang="ja-JP" altLang="en-US"/>
        </a:p>
      </dgm:t>
    </dgm:pt>
    <dgm:pt modelId="{D447D9C4-CCC7-494E-AB67-59C7CA09D633}" type="sibTrans" cxnId="{039FB707-8FEE-4340-919F-D7923244B37F}">
      <dgm:prSet/>
      <dgm:spPr/>
      <dgm:t>
        <a:bodyPr/>
        <a:lstStyle/>
        <a:p>
          <a:endParaRPr kumimoji="1" lang="ja-JP" altLang="en-US"/>
        </a:p>
      </dgm:t>
    </dgm:pt>
    <dgm:pt modelId="{3653D524-C5EA-4C03-B896-D6B70CF822F0}">
      <dgm:prSet phldrT="[テキスト]"/>
      <dgm:spPr/>
      <dgm:t>
        <a:bodyPr/>
        <a:lstStyle/>
        <a:p>
          <a:r>
            <a:rPr kumimoji="1" lang="ja-JP" altLang="en-US" dirty="0"/>
            <a:t>経営企画部</a:t>
          </a:r>
        </a:p>
      </dgm:t>
    </dgm:pt>
    <dgm:pt modelId="{3F4B5893-D382-47C5-8329-E21998F08A02}" type="parTrans" cxnId="{B468A897-7D5D-460B-8625-C59AA095309E}">
      <dgm:prSet/>
      <dgm:spPr/>
      <dgm:t>
        <a:bodyPr/>
        <a:lstStyle/>
        <a:p>
          <a:endParaRPr kumimoji="1" lang="ja-JP" altLang="en-US"/>
        </a:p>
      </dgm:t>
    </dgm:pt>
    <dgm:pt modelId="{28957097-A91B-4ABE-A0AA-6EBA1E97E0D4}" type="sibTrans" cxnId="{B468A897-7D5D-460B-8625-C59AA095309E}">
      <dgm:prSet/>
      <dgm:spPr/>
      <dgm:t>
        <a:bodyPr/>
        <a:lstStyle/>
        <a:p>
          <a:endParaRPr kumimoji="1" lang="ja-JP" altLang="en-US"/>
        </a:p>
      </dgm:t>
    </dgm:pt>
    <dgm:pt modelId="{59E223A4-81E0-45AE-8544-0FAA80CE69E1}">
      <dgm:prSet phldrT="[テキスト]"/>
      <dgm:spPr/>
      <dgm:t>
        <a:bodyPr/>
        <a:lstStyle/>
        <a:p>
          <a:r>
            <a:rPr kumimoji="1" lang="ja-JP" altLang="en-US" dirty="0"/>
            <a:t>総務部</a:t>
          </a:r>
        </a:p>
      </dgm:t>
    </dgm:pt>
    <dgm:pt modelId="{92835412-FCFB-49BD-BC7F-CB0E403720EF}" type="parTrans" cxnId="{F288510E-F4B0-45A8-98CC-701B4088432B}">
      <dgm:prSet/>
      <dgm:spPr/>
      <dgm:t>
        <a:bodyPr/>
        <a:lstStyle/>
        <a:p>
          <a:endParaRPr kumimoji="1" lang="ja-JP" altLang="en-US"/>
        </a:p>
      </dgm:t>
    </dgm:pt>
    <dgm:pt modelId="{CE0D32EE-598E-45FE-BEE4-819519EF5820}" type="sibTrans" cxnId="{F288510E-F4B0-45A8-98CC-701B4088432B}">
      <dgm:prSet/>
      <dgm:spPr/>
      <dgm:t>
        <a:bodyPr/>
        <a:lstStyle/>
        <a:p>
          <a:endParaRPr kumimoji="1" lang="ja-JP" altLang="en-US"/>
        </a:p>
      </dgm:t>
    </dgm:pt>
    <dgm:pt modelId="{CB9F7F69-2796-4C78-8009-2EE8E754D03E}">
      <dgm:prSet/>
      <dgm:spPr/>
      <dgm:t>
        <a:bodyPr/>
        <a:lstStyle/>
        <a:p>
          <a:r>
            <a:rPr kumimoji="1" lang="ja-JP" altLang="en-US" dirty="0"/>
            <a:t>営業部</a:t>
          </a:r>
        </a:p>
      </dgm:t>
    </dgm:pt>
    <dgm:pt modelId="{B15006A6-D40F-4FAA-9B1F-DC64AF67301C}" type="parTrans" cxnId="{774F3672-07A5-4772-9F6F-EEFAD83C2EC5}">
      <dgm:prSet/>
      <dgm:spPr/>
      <dgm:t>
        <a:bodyPr/>
        <a:lstStyle/>
        <a:p>
          <a:endParaRPr kumimoji="1" lang="ja-JP" altLang="en-US"/>
        </a:p>
      </dgm:t>
    </dgm:pt>
    <dgm:pt modelId="{DEDF4BC6-0482-4E90-AFB1-789204B1DFBA}" type="sibTrans" cxnId="{774F3672-07A5-4772-9F6F-EEFAD83C2EC5}">
      <dgm:prSet/>
      <dgm:spPr/>
      <dgm:t>
        <a:bodyPr/>
        <a:lstStyle/>
        <a:p>
          <a:endParaRPr kumimoji="1" lang="ja-JP" altLang="en-US"/>
        </a:p>
      </dgm:t>
    </dgm:pt>
    <dgm:pt modelId="{F395B519-34C0-498D-933D-8B1804D6655A}">
      <dgm:prSet/>
      <dgm:spPr/>
      <dgm:t>
        <a:bodyPr/>
        <a:lstStyle/>
        <a:p>
          <a:r>
            <a:rPr kumimoji="1" lang="ja-JP" altLang="en-US"/>
            <a:t>製造部</a:t>
          </a:r>
        </a:p>
      </dgm:t>
    </dgm:pt>
    <dgm:pt modelId="{1C4ED1F0-BCCD-4BB0-95D2-DCE7AC2C044D}" type="parTrans" cxnId="{5F3745DD-20E3-4B38-81A9-AA00C48E14DA}">
      <dgm:prSet/>
      <dgm:spPr/>
      <dgm:t>
        <a:bodyPr/>
        <a:lstStyle/>
        <a:p>
          <a:endParaRPr kumimoji="1" lang="ja-JP" altLang="en-US"/>
        </a:p>
      </dgm:t>
    </dgm:pt>
    <dgm:pt modelId="{F0CD36E3-6F31-43B4-B04D-C4D156C8C3A5}" type="sibTrans" cxnId="{5F3745DD-20E3-4B38-81A9-AA00C48E14DA}">
      <dgm:prSet/>
      <dgm:spPr/>
      <dgm:t>
        <a:bodyPr/>
        <a:lstStyle/>
        <a:p>
          <a:endParaRPr kumimoji="1" lang="ja-JP" altLang="en-US"/>
        </a:p>
      </dgm:t>
    </dgm:pt>
    <dgm:pt modelId="{CBCE7DC2-0D2C-4F76-8AB8-5E26A6AD520F}">
      <dgm:prSet/>
      <dgm:spPr/>
      <dgm:t>
        <a:bodyPr/>
        <a:lstStyle/>
        <a:p>
          <a:endParaRPr kumimoji="1" lang="ja-JP" altLang="en-US"/>
        </a:p>
      </dgm:t>
    </dgm:pt>
    <dgm:pt modelId="{3FF56F5E-7D04-42E9-85A8-685DBD30A7E4}" type="parTrans" cxnId="{56151A4A-09FF-4B5D-9EA2-9DD0DC3577D4}">
      <dgm:prSet/>
      <dgm:spPr/>
    </dgm:pt>
    <dgm:pt modelId="{07F76F97-78D0-4892-BAB6-F67E32FE07D4}" type="sibTrans" cxnId="{56151A4A-09FF-4B5D-9EA2-9DD0DC3577D4}">
      <dgm:prSet/>
      <dgm:spPr/>
    </dgm:pt>
    <dgm:pt modelId="{FBE4CD07-0CBD-4C77-B545-AD1C434470AF}" type="pres">
      <dgm:prSet presAssocID="{6E764467-45BD-49B0-A56F-3C5773D6200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B7D6802-209F-4A37-BB82-624EBE09726F}" type="pres">
      <dgm:prSet presAssocID="{CBCE7DC2-0D2C-4F76-8AB8-5E26A6AD520F}" presName="hierRoot1" presStyleCnt="0"/>
      <dgm:spPr/>
    </dgm:pt>
    <dgm:pt modelId="{AB4DEF13-102C-4840-9235-A5EA04988C09}" type="pres">
      <dgm:prSet presAssocID="{CBCE7DC2-0D2C-4F76-8AB8-5E26A6AD520F}" presName="composite" presStyleCnt="0"/>
      <dgm:spPr/>
    </dgm:pt>
    <dgm:pt modelId="{9AAD4A97-0973-4ADA-AE49-AF0EA4735A88}" type="pres">
      <dgm:prSet presAssocID="{CBCE7DC2-0D2C-4F76-8AB8-5E26A6AD520F}" presName="background" presStyleLbl="node0" presStyleIdx="0" presStyleCnt="1"/>
      <dgm:spPr/>
    </dgm:pt>
    <dgm:pt modelId="{D8C4A97B-E267-45D4-87FF-01600F50D20C}" type="pres">
      <dgm:prSet presAssocID="{CBCE7DC2-0D2C-4F76-8AB8-5E26A6AD520F}" presName="text" presStyleLbl="fgAcc0" presStyleIdx="0" presStyleCnt="1">
        <dgm:presLayoutVars>
          <dgm:chPref val="3"/>
        </dgm:presLayoutVars>
      </dgm:prSet>
      <dgm:spPr/>
    </dgm:pt>
    <dgm:pt modelId="{74A58D8B-0020-46B3-8034-1F22FC94E2D3}" type="pres">
      <dgm:prSet presAssocID="{CBCE7DC2-0D2C-4F76-8AB8-5E26A6AD520F}" presName="hierChild2" presStyleCnt="0"/>
      <dgm:spPr/>
    </dgm:pt>
    <dgm:pt modelId="{FA529305-37ED-43ED-B22D-DF352130CC19}" type="pres">
      <dgm:prSet presAssocID="{D7683E6F-79D1-4BDD-B9E9-7B39F35FEF54}" presName="Name10" presStyleLbl="parChTrans1D2" presStyleIdx="0" presStyleCnt="1"/>
      <dgm:spPr/>
    </dgm:pt>
    <dgm:pt modelId="{C40A22F7-E57F-4FEF-9D51-D968F225FF73}" type="pres">
      <dgm:prSet presAssocID="{430DB9A1-3687-4D5E-B044-3F2783E4199B}" presName="hierRoot2" presStyleCnt="0"/>
      <dgm:spPr/>
    </dgm:pt>
    <dgm:pt modelId="{CCAEACE0-D41F-4571-94B6-F0B8260F8BD2}" type="pres">
      <dgm:prSet presAssocID="{430DB9A1-3687-4D5E-B044-3F2783E4199B}" presName="composite2" presStyleCnt="0"/>
      <dgm:spPr/>
    </dgm:pt>
    <dgm:pt modelId="{585C9DCF-69CE-415F-ABD3-0B146446351F}" type="pres">
      <dgm:prSet presAssocID="{430DB9A1-3687-4D5E-B044-3F2783E4199B}" presName="background2" presStyleLbl="node2" presStyleIdx="0" presStyleCnt="1"/>
      <dgm:spPr/>
    </dgm:pt>
    <dgm:pt modelId="{EE932984-B388-4B5F-9633-E4184D8F5659}" type="pres">
      <dgm:prSet presAssocID="{430DB9A1-3687-4D5E-B044-3F2783E4199B}" presName="text2" presStyleLbl="fgAcc2" presStyleIdx="0" presStyleCnt="1">
        <dgm:presLayoutVars>
          <dgm:chPref val="3"/>
        </dgm:presLayoutVars>
      </dgm:prSet>
      <dgm:spPr/>
    </dgm:pt>
    <dgm:pt modelId="{503F9EDD-2DEB-4ACE-815E-DC4F9903D192}" type="pres">
      <dgm:prSet presAssocID="{430DB9A1-3687-4D5E-B044-3F2783E4199B}" presName="hierChild3" presStyleCnt="0"/>
      <dgm:spPr/>
    </dgm:pt>
    <dgm:pt modelId="{C70DC16B-BA4B-4CC5-A6FB-A2E012FE6AA8}" type="pres">
      <dgm:prSet presAssocID="{3F4B5893-D382-47C5-8329-E21998F08A02}" presName="Name17" presStyleLbl="parChTrans1D3" presStyleIdx="0" presStyleCnt="4"/>
      <dgm:spPr/>
    </dgm:pt>
    <dgm:pt modelId="{7E7B0EB0-FBE5-40D3-AA33-DAF78729077B}" type="pres">
      <dgm:prSet presAssocID="{3653D524-C5EA-4C03-B896-D6B70CF822F0}" presName="hierRoot3" presStyleCnt="0"/>
      <dgm:spPr/>
    </dgm:pt>
    <dgm:pt modelId="{AA5BFCC2-2FA2-4F2B-B19B-16B25AC66E0E}" type="pres">
      <dgm:prSet presAssocID="{3653D524-C5EA-4C03-B896-D6B70CF822F0}" presName="composite3" presStyleCnt="0"/>
      <dgm:spPr/>
    </dgm:pt>
    <dgm:pt modelId="{BB408F7C-BE1D-43D1-92BD-836063F658A4}" type="pres">
      <dgm:prSet presAssocID="{3653D524-C5EA-4C03-B896-D6B70CF822F0}" presName="background3" presStyleLbl="node3" presStyleIdx="0" presStyleCnt="4"/>
      <dgm:spPr/>
    </dgm:pt>
    <dgm:pt modelId="{052C480F-B513-4A97-A5BD-E8FECF09274D}" type="pres">
      <dgm:prSet presAssocID="{3653D524-C5EA-4C03-B896-D6B70CF822F0}" presName="text3" presStyleLbl="fgAcc3" presStyleIdx="0" presStyleCnt="4">
        <dgm:presLayoutVars>
          <dgm:chPref val="3"/>
        </dgm:presLayoutVars>
      </dgm:prSet>
      <dgm:spPr/>
    </dgm:pt>
    <dgm:pt modelId="{2B8A1518-4075-4320-87E3-1A9D6BC655DB}" type="pres">
      <dgm:prSet presAssocID="{3653D524-C5EA-4C03-B896-D6B70CF822F0}" presName="hierChild4" presStyleCnt="0"/>
      <dgm:spPr/>
    </dgm:pt>
    <dgm:pt modelId="{DA571C6C-8881-414D-ABAC-FC3EF5A51ECC}" type="pres">
      <dgm:prSet presAssocID="{92835412-FCFB-49BD-BC7F-CB0E403720EF}" presName="Name17" presStyleLbl="parChTrans1D3" presStyleIdx="1" presStyleCnt="4"/>
      <dgm:spPr/>
    </dgm:pt>
    <dgm:pt modelId="{F495C6CF-E44F-4EC0-B177-C8B7744B481D}" type="pres">
      <dgm:prSet presAssocID="{59E223A4-81E0-45AE-8544-0FAA80CE69E1}" presName="hierRoot3" presStyleCnt="0"/>
      <dgm:spPr/>
    </dgm:pt>
    <dgm:pt modelId="{8512DC39-A41A-40CD-A31B-6EBC4F2C45D4}" type="pres">
      <dgm:prSet presAssocID="{59E223A4-81E0-45AE-8544-0FAA80CE69E1}" presName="composite3" presStyleCnt="0"/>
      <dgm:spPr/>
    </dgm:pt>
    <dgm:pt modelId="{F8255B51-3750-417F-9B5B-C54FF843FBD3}" type="pres">
      <dgm:prSet presAssocID="{59E223A4-81E0-45AE-8544-0FAA80CE69E1}" presName="background3" presStyleLbl="node3" presStyleIdx="1" presStyleCnt="4"/>
      <dgm:spPr/>
    </dgm:pt>
    <dgm:pt modelId="{DF9C3796-62B0-4970-B3B6-804FE292F048}" type="pres">
      <dgm:prSet presAssocID="{59E223A4-81E0-45AE-8544-0FAA80CE69E1}" presName="text3" presStyleLbl="fgAcc3" presStyleIdx="1" presStyleCnt="4">
        <dgm:presLayoutVars>
          <dgm:chPref val="3"/>
        </dgm:presLayoutVars>
      </dgm:prSet>
      <dgm:spPr/>
    </dgm:pt>
    <dgm:pt modelId="{F50437FC-2B6E-4FE6-AE05-F7E9CF8D76CA}" type="pres">
      <dgm:prSet presAssocID="{59E223A4-81E0-45AE-8544-0FAA80CE69E1}" presName="hierChild4" presStyleCnt="0"/>
      <dgm:spPr/>
    </dgm:pt>
    <dgm:pt modelId="{CB9EE809-7DF6-4F72-A0C2-6F3386779E74}" type="pres">
      <dgm:prSet presAssocID="{B15006A6-D40F-4FAA-9B1F-DC64AF67301C}" presName="Name17" presStyleLbl="parChTrans1D3" presStyleIdx="2" presStyleCnt="4"/>
      <dgm:spPr/>
    </dgm:pt>
    <dgm:pt modelId="{06EFC3C8-4C61-4EFD-953A-5DB9AA31ABD9}" type="pres">
      <dgm:prSet presAssocID="{CB9F7F69-2796-4C78-8009-2EE8E754D03E}" presName="hierRoot3" presStyleCnt="0"/>
      <dgm:spPr/>
    </dgm:pt>
    <dgm:pt modelId="{F72589DC-73BE-45CA-BCC1-5355DB946E67}" type="pres">
      <dgm:prSet presAssocID="{CB9F7F69-2796-4C78-8009-2EE8E754D03E}" presName="composite3" presStyleCnt="0"/>
      <dgm:spPr/>
    </dgm:pt>
    <dgm:pt modelId="{5ED94B43-B992-4A83-B893-6BA45922E67F}" type="pres">
      <dgm:prSet presAssocID="{CB9F7F69-2796-4C78-8009-2EE8E754D03E}" presName="background3" presStyleLbl="node3" presStyleIdx="2" presStyleCnt="4"/>
      <dgm:spPr/>
    </dgm:pt>
    <dgm:pt modelId="{798B9DC8-1981-4FDA-B289-CD53EB2DDDCA}" type="pres">
      <dgm:prSet presAssocID="{CB9F7F69-2796-4C78-8009-2EE8E754D03E}" presName="text3" presStyleLbl="fgAcc3" presStyleIdx="2" presStyleCnt="4">
        <dgm:presLayoutVars>
          <dgm:chPref val="3"/>
        </dgm:presLayoutVars>
      </dgm:prSet>
      <dgm:spPr/>
    </dgm:pt>
    <dgm:pt modelId="{23CA6851-0B45-402F-8C8A-D8D1F23FB9BC}" type="pres">
      <dgm:prSet presAssocID="{CB9F7F69-2796-4C78-8009-2EE8E754D03E}" presName="hierChild4" presStyleCnt="0"/>
      <dgm:spPr/>
    </dgm:pt>
    <dgm:pt modelId="{24D0FEDE-31AA-4073-AA1D-A3CEAB2D249E}" type="pres">
      <dgm:prSet presAssocID="{1C4ED1F0-BCCD-4BB0-95D2-DCE7AC2C044D}" presName="Name17" presStyleLbl="parChTrans1D3" presStyleIdx="3" presStyleCnt="4"/>
      <dgm:spPr/>
    </dgm:pt>
    <dgm:pt modelId="{EFD4F4D8-44B1-48AD-BAB9-0035989EC270}" type="pres">
      <dgm:prSet presAssocID="{F395B519-34C0-498D-933D-8B1804D6655A}" presName="hierRoot3" presStyleCnt="0"/>
      <dgm:spPr/>
    </dgm:pt>
    <dgm:pt modelId="{96408730-113E-41EB-B225-398B6EB8FBF3}" type="pres">
      <dgm:prSet presAssocID="{F395B519-34C0-498D-933D-8B1804D6655A}" presName="composite3" presStyleCnt="0"/>
      <dgm:spPr/>
    </dgm:pt>
    <dgm:pt modelId="{86B953BA-6832-4EFF-82AC-48C7E35C9D06}" type="pres">
      <dgm:prSet presAssocID="{F395B519-34C0-498D-933D-8B1804D6655A}" presName="background3" presStyleLbl="node3" presStyleIdx="3" presStyleCnt="4"/>
      <dgm:spPr/>
    </dgm:pt>
    <dgm:pt modelId="{77390CE7-AE41-400D-ABCF-88F51E9F44A7}" type="pres">
      <dgm:prSet presAssocID="{F395B519-34C0-498D-933D-8B1804D6655A}" presName="text3" presStyleLbl="fgAcc3" presStyleIdx="3" presStyleCnt="4">
        <dgm:presLayoutVars>
          <dgm:chPref val="3"/>
        </dgm:presLayoutVars>
      </dgm:prSet>
      <dgm:spPr/>
    </dgm:pt>
    <dgm:pt modelId="{4BE95741-08D2-4A96-B91D-6CF4CB330F72}" type="pres">
      <dgm:prSet presAssocID="{F395B519-34C0-498D-933D-8B1804D6655A}" presName="hierChild4" presStyleCnt="0"/>
      <dgm:spPr/>
    </dgm:pt>
  </dgm:ptLst>
  <dgm:cxnLst>
    <dgm:cxn modelId="{C3F9B503-E71A-4185-A382-5621521EB214}" type="presOf" srcId="{92835412-FCFB-49BD-BC7F-CB0E403720EF}" destId="{DA571C6C-8881-414D-ABAC-FC3EF5A51ECC}" srcOrd="0" destOrd="0" presId="urn:microsoft.com/office/officeart/2005/8/layout/hierarchy1"/>
    <dgm:cxn modelId="{2C850E04-AFFB-406E-AA50-F05C15479F6A}" type="presOf" srcId="{59E223A4-81E0-45AE-8544-0FAA80CE69E1}" destId="{DF9C3796-62B0-4970-B3B6-804FE292F048}" srcOrd="0" destOrd="0" presId="urn:microsoft.com/office/officeart/2005/8/layout/hierarchy1"/>
    <dgm:cxn modelId="{039FB707-8FEE-4340-919F-D7923244B37F}" srcId="{CBCE7DC2-0D2C-4F76-8AB8-5E26A6AD520F}" destId="{430DB9A1-3687-4D5E-B044-3F2783E4199B}" srcOrd="0" destOrd="0" parTransId="{D7683E6F-79D1-4BDD-B9E9-7B39F35FEF54}" sibTransId="{D447D9C4-CCC7-494E-AB67-59C7CA09D633}"/>
    <dgm:cxn modelId="{F288510E-F4B0-45A8-98CC-701B4088432B}" srcId="{430DB9A1-3687-4D5E-B044-3F2783E4199B}" destId="{59E223A4-81E0-45AE-8544-0FAA80CE69E1}" srcOrd="1" destOrd="0" parTransId="{92835412-FCFB-49BD-BC7F-CB0E403720EF}" sibTransId="{CE0D32EE-598E-45FE-BEE4-819519EF5820}"/>
    <dgm:cxn modelId="{8F2E5C17-CC8C-4455-8DBA-9FEE8E2FEF1A}" type="presOf" srcId="{1C4ED1F0-BCCD-4BB0-95D2-DCE7AC2C044D}" destId="{24D0FEDE-31AA-4073-AA1D-A3CEAB2D249E}" srcOrd="0" destOrd="0" presId="urn:microsoft.com/office/officeart/2005/8/layout/hierarchy1"/>
    <dgm:cxn modelId="{8AB71830-BB42-48F8-A105-EA8FEB58F8EE}" type="presOf" srcId="{F395B519-34C0-498D-933D-8B1804D6655A}" destId="{77390CE7-AE41-400D-ABCF-88F51E9F44A7}" srcOrd="0" destOrd="0" presId="urn:microsoft.com/office/officeart/2005/8/layout/hierarchy1"/>
    <dgm:cxn modelId="{56151A4A-09FF-4B5D-9EA2-9DD0DC3577D4}" srcId="{6E764467-45BD-49B0-A56F-3C5773D62007}" destId="{CBCE7DC2-0D2C-4F76-8AB8-5E26A6AD520F}" srcOrd="0" destOrd="0" parTransId="{3FF56F5E-7D04-42E9-85A8-685DBD30A7E4}" sibTransId="{07F76F97-78D0-4892-BAB6-F67E32FE07D4}"/>
    <dgm:cxn modelId="{774F3672-07A5-4772-9F6F-EEFAD83C2EC5}" srcId="{430DB9A1-3687-4D5E-B044-3F2783E4199B}" destId="{CB9F7F69-2796-4C78-8009-2EE8E754D03E}" srcOrd="2" destOrd="0" parTransId="{B15006A6-D40F-4FAA-9B1F-DC64AF67301C}" sibTransId="{DEDF4BC6-0482-4E90-AFB1-789204B1DFBA}"/>
    <dgm:cxn modelId="{15E70176-7C6A-454D-8119-2D50EEAF0C5C}" type="presOf" srcId="{3F4B5893-D382-47C5-8329-E21998F08A02}" destId="{C70DC16B-BA4B-4CC5-A6FB-A2E012FE6AA8}" srcOrd="0" destOrd="0" presId="urn:microsoft.com/office/officeart/2005/8/layout/hierarchy1"/>
    <dgm:cxn modelId="{BACF227E-62E6-4DBE-B671-1AA2EBBDD1F2}" type="presOf" srcId="{3653D524-C5EA-4C03-B896-D6B70CF822F0}" destId="{052C480F-B513-4A97-A5BD-E8FECF09274D}" srcOrd="0" destOrd="0" presId="urn:microsoft.com/office/officeart/2005/8/layout/hierarchy1"/>
    <dgm:cxn modelId="{33492A8C-CCAF-47B5-BDD5-3467B923FF7F}" type="presOf" srcId="{B15006A6-D40F-4FAA-9B1F-DC64AF67301C}" destId="{CB9EE809-7DF6-4F72-A0C2-6F3386779E74}" srcOrd="0" destOrd="0" presId="urn:microsoft.com/office/officeart/2005/8/layout/hierarchy1"/>
    <dgm:cxn modelId="{B468A897-7D5D-460B-8625-C59AA095309E}" srcId="{430DB9A1-3687-4D5E-B044-3F2783E4199B}" destId="{3653D524-C5EA-4C03-B896-D6B70CF822F0}" srcOrd="0" destOrd="0" parTransId="{3F4B5893-D382-47C5-8329-E21998F08A02}" sibTransId="{28957097-A91B-4ABE-A0AA-6EBA1E97E0D4}"/>
    <dgm:cxn modelId="{867537A0-8D99-4C52-B04A-1B2EA2402BF4}" type="presOf" srcId="{6E764467-45BD-49B0-A56F-3C5773D62007}" destId="{FBE4CD07-0CBD-4C77-B545-AD1C434470AF}" srcOrd="0" destOrd="0" presId="urn:microsoft.com/office/officeart/2005/8/layout/hierarchy1"/>
    <dgm:cxn modelId="{8A1001B6-939B-494E-9462-E3D96D6CFF12}" type="presOf" srcId="{CB9F7F69-2796-4C78-8009-2EE8E754D03E}" destId="{798B9DC8-1981-4FDA-B289-CD53EB2DDDCA}" srcOrd="0" destOrd="0" presId="urn:microsoft.com/office/officeart/2005/8/layout/hierarchy1"/>
    <dgm:cxn modelId="{B2B1AFC5-924B-4B13-9C66-B92FE435A701}" type="presOf" srcId="{430DB9A1-3687-4D5E-B044-3F2783E4199B}" destId="{EE932984-B388-4B5F-9633-E4184D8F5659}" srcOrd="0" destOrd="0" presId="urn:microsoft.com/office/officeart/2005/8/layout/hierarchy1"/>
    <dgm:cxn modelId="{16888CD5-EFE6-4D2A-8E8B-DD6B52367D65}" type="presOf" srcId="{CBCE7DC2-0D2C-4F76-8AB8-5E26A6AD520F}" destId="{D8C4A97B-E267-45D4-87FF-01600F50D20C}" srcOrd="0" destOrd="0" presId="urn:microsoft.com/office/officeart/2005/8/layout/hierarchy1"/>
    <dgm:cxn modelId="{2C9ACCD7-4153-4C97-9876-0B637263BA60}" type="presOf" srcId="{D7683E6F-79D1-4BDD-B9E9-7B39F35FEF54}" destId="{FA529305-37ED-43ED-B22D-DF352130CC19}" srcOrd="0" destOrd="0" presId="urn:microsoft.com/office/officeart/2005/8/layout/hierarchy1"/>
    <dgm:cxn modelId="{5F3745DD-20E3-4B38-81A9-AA00C48E14DA}" srcId="{430DB9A1-3687-4D5E-B044-3F2783E4199B}" destId="{F395B519-34C0-498D-933D-8B1804D6655A}" srcOrd="3" destOrd="0" parTransId="{1C4ED1F0-BCCD-4BB0-95D2-DCE7AC2C044D}" sibTransId="{F0CD36E3-6F31-43B4-B04D-C4D156C8C3A5}"/>
    <dgm:cxn modelId="{93997D85-77CB-473A-B438-55EBE66279BE}" type="presParOf" srcId="{FBE4CD07-0CBD-4C77-B545-AD1C434470AF}" destId="{5B7D6802-209F-4A37-BB82-624EBE09726F}" srcOrd="0" destOrd="0" presId="urn:microsoft.com/office/officeart/2005/8/layout/hierarchy1"/>
    <dgm:cxn modelId="{6BD24829-C587-4F0F-999D-DF5552C45D16}" type="presParOf" srcId="{5B7D6802-209F-4A37-BB82-624EBE09726F}" destId="{AB4DEF13-102C-4840-9235-A5EA04988C09}" srcOrd="0" destOrd="0" presId="urn:microsoft.com/office/officeart/2005/8/layout/hierarchy1"/>
    <dgm:cxn modelId="{80211166-D6A6-47DB-AFEE-51B72ED01962}" type="presParOf" srcId="{AB4DEF13-102C-4840-9235-A5EA04988C09}" destId="{9AAD4A97-0973-4ADA-AE49-AF0EA4735A88}" srcOrd="0" destOrd="0" presId="urn:microsoft.com/office/officeart/2005/8/layout/hierarchy1"/>
    <dgm:cxn modelId="{93622D79-720A-4CE5-B231-166786129468}" type="presParOf" srcId="{AB4DEF13-102C-4840-9235-A5EA04988C09}" destId="{D8C4A97B-E267-45D4-87FF-01600F50D20C}" srcOrd="1" destOrd="0" presId="urn:microsoft.com/office/officeart/2005/8/layout/hierarchy1"/>
    <dgm:cxn modelId="{5F95AD14-F8C0-4FF1-8C76-531604674D18}" type="presParOf" srcId="{5B7D6802-209F-4A37-BB82-624EBE09726F}" destId="{74A58D8B-0020-46B3-8034-1F22FC94E2D3}" srcOrd="1" destOrd="0" presId="urn:microsoft.com/office/officeart/2005/8/layout/hierarchy1"/>
    <dgm:cxn modelId="{B6BFC215-0EC1-42A2-A85B-6AA8A8881D26}" type="presParOf" srcId="{74A58D8B-0020-46B3-8034-1F22FC94E2D3}" destId="{FA529305-37ED-43ED-B22D-DF352130CC19}" srcOrd="0" destOrd="0" presId="urn:microsoft.com/office/officeart/2005/8/layout/hierarchy1"/>
    <dgm:cxn modelId="{99046645-2164-4DBA-B832-7FF192F7BB29}" type="presParOf" srcId="{74A58D8B-0020-46B3-8034-1F22FC94E2D3}" destId="{C40A22F7-E57F-4FEF-9D51-D968F225FF73}" srcOrd="1" destOrd="0" presId="urn:microsoft.com/office/officeart/2005/8/layout/hierarchy1"/>
    <dgm:cxn modelId="{D665CCA3-B641-4E1D-BFD5-012EBD87D0A3}" type="presParOf" srcId="{C40A22F7-E57F-4FEF-9D51-D968F225FF73}" destId="{CCAEACE0-D41F-4571-94B6-F0B8260F8BD2}" srcOrd="0" destOrd="0" presId="urn:microsoft.com/office/officeart/2005/8/layout/hierarchy1"/>
    <dgm:cxn modelId="{303D627B-2E77-478C-B338-213B2E39CDEC}" type="presParOf" srcId="{CCAEACE0-D41F-4571-94B6-F0B8260F8BD2}" destId="{585C9DCF-69CE-415F-ABD3-0B146446351F}" srcOrd="0" destOrd="0" presId="urn:microsoft.com/office/officeart/2005/8/layout/hierarchy1"/>
    <dgm:cxn modelId="{5440CAC8-0C07-4B79-9A64-93E7933583B6}" type="presParOf" srcId="{CCAEACE0-D41F-4571-94B6-F0B8260F8BD2}" destId="{EE932984-B388-4B5F-9633-E4184D8F5659}" srcOrd="1" destOrd="0" presId="urn:microsoft.com/office/officeart/2005/8/layout/hierarchy1"/>
    <dgm:cxn modelId="{D9DFFA39-A148-4C8F-8EA8-666DEC68227A}" type="presParOf" srcId="{C40A22F7-E57F-4FEF-9D51-D968F225FF73}" destId="{503F9EDD-2DEB-4ACE-815E-DC4F9903D192}" srcOrd="1" destOrd="0" presId="urn:microsoft.com/office/officeart/2005/8/layout/hierarchy1"/>
    <dgm:cxn modelId="{474A5D47-4761-4522-A319-00F1E1A84953}" type="presParOf" srcId="{503F9EDD-2DEB-4ACE-815E-DC4F9903D192}" destId="{C70DC16B-BA4B-4CC5-A6FB-A2E012FE6AA8}" srcOrd="0" destOrd="0" presId="urn:microsoft.com/office/officeart/2005/8/layout/hierarchy1"/>
    <dgm:cxn modelId="{746ADE84-EB2F-4AAD-91F8-48C2E1627586}" type="presParOf" srcId="{503F9EDD-2DEB-4ACE-815E-DC4F9903D192}" destId="{7E7B0EB0-FBE5-40D3-AA33-DAF78729077B}" srcOrd="1" destOrd="0" presId="urn:microsoft.com/office/officeart/2005/8/layout/hierarchy1"/>
    <dgm:cxn modelId="{887D5C6A-061B-44AE-9B18-CD795D1A8599}" type="presParOf" srcId="{7E7B0EB0-FBE5-40D3-AA33-DAF78729077B}" destId="{AA5BFCC2-2FA2-4F2B-B19B-16B25AC66E0E}" srcOrd="0" destOrd="0" presId="urn:microsoft.com/office/officeart/2005/8/layout/hierarchy1"/>
    <dgm:cxn modelId="{F86884C7-1ED2-47D0-B3E2-F2206FBA2E43}" type="presParOf" srcId="{AA5BFCC2-2FA2-4F2B-B19B-16B25AC66E0E}" destId="{BB408F7C-BE1D-43D1-92BD-836063F658A4}" srcOrd="0" destOrd="0" presId="urn:microsoft.com/office/officeart/2005/8/layout/hierarchy1"/>
    <dgm:cxn modelId="{9E3C36DA-14B2-4D47-9238-71B667A4E3DB}" type="presParOf" srcId="{AA5BFCC2-2FA2-4F2B-B19B-16B25AC66E0E}" destId="{052C480F-B513-4A97-A5BD-E8FECF09274D}" srcOrd="1" destOrd="0" presId="urn:microsoft.com/office/officeart/2005/8/layout/hierarchy1"/>
    <dgm:cxn modelId="{07AB652F-E4D3-4C35-8C70-870568A3946E}" type="presParOf" srcId="{7E7B0EB0-FBE5-40D3-AA33-DAF78729077B}" destId="{2B8A1518-4075-4320-87E3-1A9D6BC655DB}" srcOrd="1" destOrd="0" presId="urn:microsoft.com/office/officeart/2005/8/layout/hierarchy1"/>
    <dgm:cxn modelId="{3FCF3678-80F0-4C82-A045-6DEA2B6647E0}" type="presParOf" srcId="{503F9EDD-2DEB-4ACE-815E-DC4F9903D192}" destId="{DA571C6C-8881-414D-ABAC-FC3EF5A51ECC}" srcOrd="2" destOrd="0" presId="urn:microsoft.com/office/officeart/2005/8/layout/hierarchy1"/>
    <dgm:cxn modelId="{FB49177E-167F-4A33-A314-90A89155A0B9}" type="presParOf" srcId="{503F9EDD-2DEB-4ACE-815E-DC4F9903D192}" destId="{F495C6CF-E44F-4EC0-B177-C8B7744B481D}" srcOrd="3" destOrd="0" presId="urn:microsoft.com/office/officeart/2005/8/layout/hierarchy1"/>
    <dgm:cxn modelId="{C1E970C8-A788-4A79-BFA6-2DD7C9391205}" type="presParOf" srcId="{F495C6CF-E44F-4EC0-B177-C8B7744B481D}" destId="{8512DC39-A41A-40CD-A31B-6EBC4F2C45D4}" srcOrd="0" destOrd="0" presId="urn:microsoft.com/office/officeart/2005/8/layout/hierarchy1"/>
    <dgm:cxn modelId="{E67A4B8E-399D-4FF8-9F0D-5881EBD004F5}" type="presParOf" srcId="{8512DC39-A41A-40CD-A31B-6EBC4F2C45D4}" destId="{F8255B51-3750-417F-9B5B-C54FF843FBD3}" srcOrd="0" destOrd="0" presId="urn:microsoft.com/office/officeart/2005/8/layout/hierarchy1"/>
    <dgm:cxn modelId="{198FC32F-8485-4E47-89F7-22A9258F480D}" type="presParOf" srcId="{8512DC39-A41A-40CD-A31B-6EBC4F2C45D4}" destId="{DF9C3796-62B0-4970-B3B6-804FE292F048}" srcOrd="1" destOrd="0" presId="urn:microsoft.com/office/officeart/2005/8/layout/hierarchy1"/>
    <dgm:cxn modelId="{9B1A1F9B-FFDC-4885-9701-6D76FF7CBF06}" type="presParOf" srcId="{F495C6CF-E44F-4EC0-B177-C8B7744B481D}" destId="{F50437FC-2B6E-4FE6-AE05-F7E9CF8D76CA}" srcOrd="1" destOrd="0" presId="urn:microsoft.com/office/officeart/2005/8/layout/hierarchy1"/>
    <dgm:cxn modelId="{B3276ABC-5192-4254-8240-02FEB9D141AE}" type="presParOf" srcId="{503F9EDD-2DEB-4ACE-815E-DC4F9903D192}" destId="{CB9EE809-7DF6-4F72-A0C2-6F3386779E74}" srcOrd="4" destOrd="0" presId="urn:microsoft.com/office/officeart/2005/8/layout/hierarchy1"/>
    <dgm:cxn modelId="{99BA4F2F-E57B-4124-86B3-406980927AB7}" type="presParOf" srcId="{503F9EDD-2DEB-4ACE-815E-DC4F9903D192}" destId="{06EFC3C8-4C61-4EFD-953A-5DB9AA31ABD9}" srcOrd="5" destOrd="0" presId="urn:microsoft.com/office/officeart/2005/8/layout/hierarchy1"/>
    <dgm:cxn modelId="{15BFCE01-F399-41D4-8A82-38C66F179C01}" type="presParOf" srcId="{06EFC3C8-4C61-4EFD-953A-5DB9AA31ABD9}" destId="{F72589DC-73BE-45CA-BCC1-5355DB946E67}" srcOrd="0" destOrd="0" presId="urn:microsoft.com/office/officeart/2005/8/layout/hierarchy1"/>
    <dgm:cxn modelId="{88BF6536-D63B-492C-A545-6D414720025F}" type="presParOf" srcId="{F72589DC-73BE-45CA-BCC1-5355DB946E67}" destId="{5ED94B43-B992-4A83-B893-6BA45922E67F}" srcOrd="0" destOrd="0" presId="urn:microsoft.com/office/officeart/2005/8/layout/hierarchy1"/>
    <dgm:cxn modelId="{8BF77274-5969-438C-BE2F-7D0F198E44EF}" type="presParOf" srcId="{F72589DC-73BE-45CA-BCC1-5355DB946E67}" destId="{798B9DC8-1981-4FDA-B289-CD53EB2DDDCA}" srcOrd="1" destOrd="0" presId="urn:microsoft.com/office/officeart/2005/8/layout/hierarchy1"/>
    <dgm:cxn modelId="{4616A5B2-482B-4B9A-BE78-9679D84C9E57}" type="presParOf" srcId="{06EFC3C8-4C61-4EFD-953A-5DB9AA31ABD9}" destId="{23CA6851-0B45-402F-8C8A-D8D1F23FB9BC}" srcOrd="1" destOrd="0" presId="urn:microsoft.com/office/officeart/2005/8/layout/hierarchy1"/>
    <dgm:cxn modelId="{9D069EAB-91A6-4549-B082-7189D57A8F69}" type="presParOf" srcId="{503F9EDD-2DEB-4ACE-815E-DC4F9903D192}" destId="{24D0FEDE-31AA-4073-AA1D-A3CEAB2D249E}" srcOrd="6" destOrd="0" presId="urn:microsoft.com/office/officeart/2005/8/layout/hierarchy1"/>
    <dgm:cxn modelId="{BFEE880B-7E60-44E6-A25C-CA946461B68E}" type="presParOf" srcId="{503F9EDD-2DEB-4ACE-815E-DC4F9903D192}" destId="{EFD4F4D8-44B1-48AD-BAB9-0035989EC270}" srcOrd="7" destOrd="0" presId="urn:microsoft.com/office/officeart/2005/8/layout/hierarchy1"/>
    <dgm:cxn modelId="{FE7BDA7F-0622-4CC6-B9E2-7A743B4DF31F}" type="presParOf" srcId="{EFD4F4D8-44B1-48AD-BAB9-0035989EC270}" destId="{96408730-113E-41EB-B225-398B6EB8FBF3}" srcOrd="0" destOrd="0" presId="urn:microsoft.com/office/officeart/2005/8/layout/hierarchy1"/>
    <dgm:cxn modelId="{932ED3A1-61C9-48C1-B0A7-00A9A66533B5}" type="presParOf" srcId="{96408730-113E-41EB-B225-398B6EB8FBF3}" destId="{86B953BA-6832-4EFF-82AC-48C7E35C9D06}" srcOrd="0" destOrd="0" presId="urn:microsoft.com/office/officeart/2005/8/layout/hierarchy1"/>
    <dgm:cxn modelId="{5F6F5CB9-7D53-4B52-8FDB-86714D933131}" type="presParOf" srcId="{96408730-113E-41EB-B225-398B6EB8FBF3}" destId="{77390CE7-AE41-400D-ABCF-88F51E9F44A7}" srcOrd="1" destOrd="0" presId="urn:microsoft.com/office/officeart/2005/8/layout/hierarchy1"/>
    <dgm:cxn modelId="{78B326FD-A642-4A26-9EDD-9410F87E7FC0}" type="presParOf" srcId="{EFD4F4D8-44B1-48AD-BAB9-0035989EC270}" destId="{4BE95741-08D2-4A96-B91D-6CF4CB330F7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D0FEDE-31AA-4073-AA1D-A3CEAB2D249E}">
      <dsp:nvSpPr>
        <dsp:cNvPr id="0" name=""/>
        <dsp:cNvSpPr/>
      </dsp:nvSpPr>
      <dsp:spPr>
        <a:xfrm>
          <a:off x="4215047" y="2336732"/>
          <a:ext cx="2742592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2742592" y="296490"/>
              </a:lnTo>
              <a:lnTo>
                <a:pt x="2742592" y="43507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EE809-7DF6-4F72-A0C2-6F3386779E74}">
      <dsp:nvSpPr>
        <dsp:cNvPr id="0" name=""/>
        <dsp:cNvSpPr/>
      </dsp:nvSpPr>
      <dsp:spPr>
        <a:xfrm>
          <a:off x="4215047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914197" y="296490"/>
              </a:lnTo>
              <a:lnTo>
                <a:pt x="914197" y="43507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571C6C-8881-414D-ABAC-FC3EF5A51ECC}">
      <dsp:nvSpPr>
        <dsp:cNvPr id="0" name=""/>
        <dsp:cNvSpPr/>
      </dsp:nvSpPr>
      <dsp:spPr>
        <a:xfrm>
          <a:off x="3300849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914197" y="0"/>
              </a:moveTo>
              <a:lnTo>
                <a:pt x="91419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0DC16B-BA4B-4CC5-A6FB-A2E012FE6AA8}">
      <dsp:nvSpPr>
        <dsp:cNvPr id="0" name=""/>
        <dsp:cNvSpPr/>
      </dsp:nvSpPr>
      <dsp:spPr>
        <a:xfrm>
          <a:off x="1472454" y="2336732"/>
          <a:ext cx="2742592" cy="435074"/>
        </a:xfrm>
        <a:custGeom>
          <a:avLst/>
          <a:gdLst/>
          <a:ahLst/>
          <a:cxnLst/>
          <a:rect l="0" t="0" r="0" b="0"/>
          <a:pathLst>
            <a:path>
              <a:moveTo>
                <a:pt x="2742592" y="0"/>
              </a:moveTo>
              <a:lnTo>
                <a:pt x="2742592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529305-37ED-43ED-B22D-DF352130CC19}">
      <dsp:nvSpPr>
        <dsp:cNvPr id="0" name=""/>
        <dsp:cNvSpPr/>
      </dsp:nvSpPr>
      <dsp:spPr>
        <a:xfrm>
          <a:off x="4169327" y="951722"/>
          <a:ext cx="91440" cy="435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07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AD4A97-0973-4ADA-AE49-AF0EA4735A88}">
      <dsp:nvSpPr>
        <dsp:cNvPr id="0" name=""/>
        <dsp:cNvSpPr/>
      </dsp:nvSpPr>
      <dsp:spPr>
        <a:xfrm>
          <a:off x="3467067" y="1788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C4A97B-E267-45D4-87FF-01600F50D20C}">
      <dsp:nvSpPr>
        <dsp:cNvPr id="0" name=""/>
        <dsp:cNvSpPr/>
      </dsp:nvSpPr>
      <dsp:spPr>
        <a:xfrm>
          <a:off x="3633284" y="159695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600" kern="1200"/>
        </a:p>
      </dsp:txBody>
      <dsp:txXfrm>
        <a:off x="3661107" y="187518"/>
        <a:ext cx="1440313" cy="894288"/>
      </dsp:txXfrm>
    </dsp:sp>
    <dsp:sp modelId="{585C9DCF-69CE-415F-ABD3-0B146446351F}">
      <dsp:nvSpPr>
        <dsp:cNvPr id="0" name=""/>
        <dsp:cNvSpPr/>
      </dsp:nvSpPr>
      <dsp:spPr>
        <a:xfrm>
          <a:off x="3467067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932984-B388-4B5F-9633-E4184D8F5659}">
      <dsp:nvSpPr>
        <dsp:cNvPr id="0" name=""/>
        <dsp:cNvSpPr/>
      </dsp:nvSpPr>
      <dsp:spPr>
        <a:xfrm>
          <a:off x="3633284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代表取締役</a:t>
          </a:r>
          <a:br>
            <a:rPr kumimoji="1" lang="en-US" altLang="ja-JP" sz="1600" kern="1200" dirty="0"/>
          </a:br>
          <a:r>
            <a:rPr kumimoji="1" lang="ja-JP" altLang="en-US" sz="1600" kern="1200" dirty="0"/>
            <a:t>社長</a:t>
          </a:r>
        </a:p>
      </dsp:txBody>
      <dsp:txXfrm>
        <a:off x="3661107" y="1572527"/>
        <a:ext cx="1440313" cy="894288"/>
      </dsp:txXfrm>
    </dsp:sp>
    <dsp:sp modelId="{BB408F7C-BE1D-43D1-92BD-836063F658A4}">
      <dsp:nvSpPr>
        <dsp:cNvPr id="0" name=""/>
        <dsp:cNvSpPr/>
      </dsp:nvSpPr>
      <dsp:spPr>
        <a:xfrm>
          <a:off x="724474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2C480F-B513-4A97-A5BD-E8FECF09274D}">
      <dsp:nvSpPr>
        <dsp:cNvPr id="0" name=""/>
        <dsp:cNvSpPr/>
      </dsp:nvSpPr>
      <dsp:spPr>
        <a:xfrm>
          <a:off x="890692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経営企画部</a:t>
          </a:r>
        </a:p>
      </dsp:txBody>
      <dsp:txXfrm>
        <a:off x="918515" y="2957537"/>
        <a:ext cx="1440313" cy="894288"/>
      </dsp:txXfrm>
    </dsp:sp>
    <dsp:sp modelId="{F8255B51-3750-417F-9B5B-C54FF843FBD3}">
      <dsp:nvSpPr>
        <dsp:cNvPr id="0" name=""/>
        <dsp:cNvSpPr/>
      </dsp:nvSpPr>
      <dsp:spPr>
        <a:xfrm>
          <a:off x="2552869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9C3796-62B0-4970-B3B6-804FE292F048}">
      <dsp:nvSpPr>
        <dsp:cNvPr id="0" name=""/>
        <dsp:cNvSpPr/>
      </dsp:nvSpPr>
      <dsp:spPr>
        <a:xfrm>
          <a:off x="2719087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総務部</a:t>
          </a:r>
        </a:p>
      </dsp:txBody>
      <dsp:txXfrm>
        <a:off x="2746910" y="2957537"/>
        <a:ext cx="1440313" cy="894288"/>
      </dsp:txXfrm>
    </dsp:sp>
    <dsp:sp modelId="{5ED94B43-B992-4A83-B893-6BA45922E67F}">
      <dsp:nvSpPr>
        <dsp:cNvPr id="0" name=""/>
        <dsp:cNvSpPr/>
      </dsp:nvSpPr>
      <dsp:spPr>
        <a:xfrm>
          <a:off x="4381264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8B9DC8-1981-4FDA-B289-CD53EB2DDDCA}">
      <dsp:nvSpPr>
        <dsp:cNvPr id="0" name=""/>
        <dsp:cNvSpPr/>
      </dsp:nvSpPr>
      <dsp:spPr>
        <a:xfrm>
          <a:off x="4547482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営業部</a:t>
          </a:r>
        </a:p>
      </dsp:txBody>
      <dsp:txXfrm>
        <a:off x="4575305" y="2957537"/>
        <a:ext cx="1440313" cy="894288"/>
      </dsp:txXfrm>
    </dsp:sp>
    <dsp:sp modelId="{86B953BA-6832-4EFF-82AC-48C7E35C9D06}">
      <dsp:nvSpPr>
        <dsp:cNvPr id="0" name=""/>
        <dsp:cNvSpPr/>
      </dsp:nvSpPr>
      <dsp:spPr>
        <a:xfrm>
          <a:off x="6209660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90CE7-AE41-400D-ABCF-88F51E9F44A7}">
      <dsp:nvSpPr>
        <dsp:cNvPr id="0" name=""/>
        <dsp:cNvSpPr/>
      </dsp:nvSpPr>
      <dsp:spPr>
        <a:xfrm>
          <a:off x="6375877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/>
            <a:t>製造部</a:t>
          </a:r>
        </a:p>
      </dsp:txBody>
      <dsp:txXfrm>
        <a:off x="6403700" y="2957537"/>
        <a:ext cx="1440313" cy="894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806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38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8400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36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7547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215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671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711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23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371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389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92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321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2677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92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630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515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7B65A966-4B87-4956-BD27-219A1D925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会社組織図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65AC9B8F-7238-43A3-B341-CB31AF85C7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262355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212770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</TotalTime>
  <Words>11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ファセット</vt:lpstr>
      <vt:lpstr>会社組織図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会社組織図</dc:title>
  <dc:creator>Gihyo Taro</dc:creator>
  <cp:lastModifiedBy>Gihyo Taro</cp:lastModifiedBy>
  <cp:revision>3</cp:revision>
  <dcterms:created xsi:type="dcterms:W3CDTF">2021-09-17T23:44:14Z</dcterms:created>
  <dcterms:modified xsi:type="dcterms:W3CDTF">2021-11-19T23:23:35Z</dcterms:modified>
</cp:coreProperties>
</file>