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61A502-FE57-4B57-900B-45BCFB42F8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9F23860-D7A4-41F6-8A52-74A6898AF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375BF5-D3B3-4370-B2B2-65E380B29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6F4ACD-E67A-45D7-B38A-A49A1277D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66BAEB-2F55-4F71-9BEA-D792AE050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602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AD357-F986-4791-947D-8D9B2E05E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BA2266-5A78-4170-9E9E-2639492F83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33FA2C-3DDF-43D8-A619-B8BA7A9B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36E3F4-0F1E-4710-8F94-42FB19B27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54D8C8-B9C9-434D-AEEB-E1D83714B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781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25651EB-87C7-4353-8651-B383AE87E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D3C55B9-0520-4082-A6DF-83A942919D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DE6382-0375-430A-8ED3-735653F41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FCE6AD-C710-4740-9B66-E8D318064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97BF2E-236A-4EFC-8056-02F13083C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87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9C63CA-22E2-40EB-91CA-CEAA36CBB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36D9CE-0679-4E88-8851-BC8F4BF1C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113696-DBDD-4C77-AEE8-329E1799F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DC3DD9-CDCC-47AC-BBB7-25C9F6C1A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1EBDFD-FA55-4199-8053-608CC84ED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5647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125D42-8106-4584-9357-805A17220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F13BC81-9D90-4110-8196-38A571936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9C5E29-90E1-4CD5-BD8F-6167FEF3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DBDBF-AC80-4FE8-905F-70C95270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974BAD-C7B6-4DAF-8F86-F475E249D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640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421CC6-64B3-4C03-88FE-3C90BB7AA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52967E-1FEC-4096-821B-98328A1AB1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68A49D7-C308-4DE5-87FF-58BF51904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624A34C-6A03-46A7-841C-0FFF351DE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D99F456-9318-4559-970F-E674AC4A6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AC9F6B-172F-4327-98A0-8C96AC557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96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79C8F7-184F-44C4-BF20-89EC073C7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A0EF94-3C47-4CAA-8CD5-8EC0443AD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2B28853-6790-430F-A222-46C5DEA72A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0E16D3F-A20C-4B3A-ACCA-B2A813E0C5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9C01CB5-AEE1-4062-BFF8-5A7D1EEF24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16AE11E-2ACC-4149-A108-AF4152747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CCB8346-4D3F-46D3-B5B3-E0D8D348A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DBE6D85-FC66-4445-8E6B-B73D48DB2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23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1992FE-6F76-491F-A0F1-16809EF94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40884F5-85BA-4FA3-BD50-C82C887A0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BF56FF-F6B8-48D1-B0F9-E77D934D7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4610768-5FDB-4A79-B760-841480972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157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641A9E-FCEC-4FBD-A79F-A94360104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41C67CE-C46B-4F41-B1D4-6E7B985E7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66C0F8-E7A9-4006-9B77-E5233F4C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A3392C-D8BE-4E79-A6E9-3771C3B69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93401F-A59A-48C4-9485-C0D23FBBC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FAF018-225C-4831-B24A-AC0F323D61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90FAF58-B2D7-492D-8FD3-9E3D901E8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4E671B-2360-46E8-A3D3-2036A1C67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2A2BE5-30EF-4916-9A96-9E703981D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8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CCC564-7C32-4B02-9C93-0EE257899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659F644-3FC0-4D2D-8674-2995C01F54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9F23E98-E779-47F9-8148-E61A8920A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393018-E9EF-471D-817C-8012E9CB6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6590C5-063A-46C4-AA59-681085369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C93C1B6-024C-4C75-BF3A-B0DCF542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46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5B004FD-4271-4DDF-A8AD-DAA437E68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7D8A92-222B-4098-AD1E-B25726E2B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5E41C0-652F-4F63-8C05-28B5157C59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A7090-BD49-498A-9628-EDD3EAAC1EA4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BB3FAB-1FC2-4E73-8E1D-792B227E8B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A5106A-B659-41F5-920A-7AC5A1A7A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19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A38FBC4-04B9-4710-82C7-E84A7F6BCFB4}"/>
              </a:ext>
            </a:extLst>
          </p:cNvPr>
          <p:cNvSpPr/>
          <p:nvPr/>
        </p:nvSpPr>
        <p:spPr>
          <a:xfrm>
            <a:off x="4195482" y="2220686"/>
            <a:ext cx="1470212" cy="914400"/>
          </a:xfrm>
          <a:custGeom>
            <a:avLst/>
            <a:gdLst>
              <a:gd name="connsiteX0" fmla="*/ 457200 w 1470212"/>
              <a:gd name="connsiteY0" fmla="*/ 0 h 914400"/>
              <a:gd name="connsiteX1" fmla="*/ 712825 w 1470212"/>
              <a:gd name="connsiteY1" fmla="*/ 78083 h 914400"/>
              <a:gd name="connsiteX2" fmla="*/ 735106 w 1470212"/>
              <a:gd name="connsiteY2" fmla="*/ 96466 h 914400"/>
              <a:gd name="connsiteX3" fmla="*/ 757387 w 1470212"/>
              <a:gd name="connsiteY3" fmla="*/ 78083 h 914400"/>
              <a:gd name="connsiteX4" fmla="*/ 1013012 w 1470212"/>
              <a:gd name="connsiteY4" fmla="*/ 0 h 914400"/>
              <a:gd name="connsiteX5" fmla="*/ 1470212 w 1470212"/>
              <a:gd name="connsiteY5" fmla="*/ 457200 h 914400"/>
              <a:gd name="connsiteX6" fmla="*/ 1013012 w 1470212"/>
              <a:gd name="connsiteY6" fmla="*/ 914400 h 914400"/>
              <a:gd name="connsiteX7" fmla="*/ 757387 w 1470212"/>
              <a:gd name="connsiteY7" fmla="*/ 836318 h 914400"/>
              <a:gd name="connsiteX8" fmla="*/ 735106 w 1470212"/>
              <a:gd name="connsiteY8" fmla="*/ 817934 h 914400"/>
              <a:gd name="connsiteX9" fmla="*/ 712825 w 1470212"/>
              <a:gd name="connsiteY9" fmla="*/ 836318 h 914400"/>
              <a:gd name="connsiteX10" fmla="*/ 457200 w 1470212"/>
              <a:gd name="connsiteY10" fmla="*/ 914400 h 914400"/>
              <a:gd name="connsiteX11" fmla="*/ 0 w 1470212"/>
              <a:gd name="connsiteY11" fmla="*/ 457200 h 914400"/>
              <a:gd name="connsiteX12" fmla="*/ 457200 w 1470212"/>
              <a:gd name="connsiteY1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0212" h="914400">
                <a:moveTo>
                  <a:pt x="457200" y="0"/>
                </a:moveTo>
                <a:cubicBezTo>
                  <a:pt x="551889" y="0"/>
                  <a:pt x="639856" y="28785"/>
                  <a:pt x="712825" y="78083"/>
                </a:cubicBezTo>
                <a:lnTo>
                  <a:pt x="735106" y="96466"/>
                </a:lnTo>
                <a:lnTo>
                  <a:pt x="757387" y="78083"/>
                </a:lnTo>
                <a:cubicBezTo>
                  <a:pt x="830357" y="28785"/>
                  <a:pt x="918323" y="0"/>
                  <a:pt x="1013012" y="0"/>
                </a:cubicBezTo>
                <a:cubicBezTo>
                  <a:pt x="1265517" y="0"/>
                  <a:pt x="1470212" y="204695"/>
                  <a:pt x="1470212" y="457200"/>
                </a:cubicBezTo>
                <a:cubicBezTo>
                  <a:pt x="1470212" y="709705"/>
                  <a:pt x="1265517" y="914400"/>
                  <a:pt x="1013012" y="914400"/>
                </a:cubicBezTo>
                <a:cubicBezTo>
                  <a:pt x="918323" y="914400"/>
                  <a:pt x="830357" y="885615"/>
                  <a:pt x="757387" y="836318"/>
                </a:cubicBezTo>
                <a:lnTo>
                  <a:pt x="735106" y="817934"/>
                </a:lnTo>
                <a:lnTo>
                  <a:pt x="712825" y="836318"/>
                </a:lnTo>
                <a:cubicBezTo>
                  <a:pt x="639856" y="885615"/>
                  <a:pt x="551889" y="914400"/>
                  <a:pt x="457200" y="914400"/>
                </a:cubicBez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088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2021-09-15T08:23:07Z</dcterms:created>
  <dcterms:modified xsi:type="dcterms:W3CDTF">2021-11-19T07:27:28Z</dcterms:modified>
</cp:coreProperties>
</file>