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83C28318-5119-434F-9775-1A98D8BDE76D}"/>
    <pc:docChg chg="undo custSel modSld">
      <pc:chgData name="Gihyo Taro" userId="495aff5a2c00964d" providerId="LiveId" clId="{83C28318-5119-434F-9775-1A98D8BDE76D}" dt="2021-09-17T23:40:13.999" v="271" actId="20577"/>
      <pc:docMkLst>
        <pc:docMk/>
      </pc:docMkLst>
      <pc:sldChg chg="addSp delSp modSp mod">
        <pc:chgData name="Gihyo Taro" userId="495aff5a2c00964d" providerId="LiveId" clId="{83C28318-5119-434F-9775-1A98D8BDE76D}" dt="2021-09-17T23:40:13.999" v="271" actId="20577"/>
        <pc:sldMkLst>
          <pc:docMk/>
          <pc:sldMk cId="3022488839" sldId="256"/>
        </pc:sldMkLst>
        <pc:spChg chg="add del">
          <ac:chgData name="Gihyo Taro" userId="495aff5a2c00964d" providerId="LiveId" clId="{83C28318-5119-434F-9775-1A98D8BDE76D}" dt="2021-09-17T23:29:34.458" v="2" actId="1032"/>
          <ac:spMkLst>
            <pc:docMk/>
            <pc:sldMk cId="3022488839" sldId="256"/>
            <ac:spMk id="11" creationId="{FE446166-930A-4960-9CD0-65E62B9C53E0}"/>
          </ac:spMkLst>
        </pc:spChg>
        <pc:graphicFrameChg chg="add del modGraphic">
          <ac:chgData name="Gihyo Taro" userId="495aff5a2c00964d" providerId="LiveId" clId="{83C28318-5119-434F-9775-1A98D8BDE76D}" dt="2021-09-17T23:29:21.187" v="1" actId="1032"/>
          <ac:graphicFrameMkLst>
            <pc:docMk/>
            <pc:sldMk cId="3022488839" sldId="256"/>
            <ac:graphicFrameMk id="15" creationId="{CC933172-66F8-4D62-A793-E3AB6EF39BBE}"/>
          </ac:graphicFrameMkLst>
        </pc:graphicFrameChg>
        <pc:graphicFrameChg chg="add mod modGraphic">
          <ac:chgData name="Gihyo Taro" userId="495aff5a2c00964d" providerId="LiveId" clId="{83C28318-5119-434F-9775-1A98D8BDE76D}" dt="2021-09-17T23:40:13.999" v="271" actId="20577"/>
          <ac:graphicFrameMkLst>
            <pc:docMk/>
            <pc:sldMk cId="3022488839" sldId="256"/>
            <ac:graphicFrameMk id="16" creationId="{18C56440-F284-44BD-A603-8B9376071E8B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A6D76C-3492-4EC0-A16A-D449860D2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3797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7</cp:revision>
  <dcterms:created xsi:type="dcterms:W3CDTF">2021-09-15T08:25:45Z</dcterms:created>
  <dcterms:modified xsi:type="dcterms:W3CDTF">2021-11-19T07:32:31Z</dcterms:modified>
</cp:coreProperties>
</file>