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hyo Taro" userId="495aff5a2c00964d" providerId="LiveId" clId="{FA06A03A-CB38-4B76-8450-0495D16A2837}"/>
    <pc:docChg chg="undo custSel modSld">
      <pc:chgData name="Gihyo Taro" userId="495aff5a2c00964d" providerId="LiveId" clId="{FA06A03A-CB38-4B76-8450-0495D16A2837}" dt="2021-09-11T04:39:21.102" v="4" actId="208"/>
      <pc:docMkLst>
        <pc:docMk/>
      </pc:docMkLst>
      <pc:sldChg chg="modSp mod">
        <pc:chgData name="Gihyo Taro" userId="495aff5a2c00964d" providerId="LiveId" clId="{FA06A03A-CB38-4B76-8450-0495D16A2837}" dt="2021-09-11T04:39:21.102" v="4" actId="208"/>
        <pc:sldMkLst>
          <pc:docMk/>
          <pc:sldMk cId="1096439957" sldId="256"/>
        </pc:sldMkLst>
        <pc:spChg chg="mod">
          <ac:chgData name="Gihyo Taro" userId="495aff5a2c00964d" providerId="LiveId" clId="{FA06A03A-CB38-4B76-8450-0495D16A2837}" dt="2021-09-11T04:39:21.102" v="4" actId="208"/>
          <ac:spMkLst>
            <pc:docMk/>
            <pc:sldMk cId="1096439957" sldId="256"/>
            <ac:spMk id="4" creationId="{D0CA5560-05F3-4FF6-B948-D15F78A6AF5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46AF58-CACA-4E69-B88C-3632BFE8D5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A9FBF50-7E3C-4B4E-9D8C-A986C31E0C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222AA7-A9DB-41F9-895F-600B664C8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C6FC-4810-4932-B8B7-4EC4487AED7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29E48EF-0310-40DB-A453-D5F25656B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428C81D-85EE-40BF-9749-F81463D1D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5618A-D9C8-4382-9C8E-487A957616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274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91CCD6-6A53-4FC7-B56A-82C8DCADF5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F6C3AAC-F9D3-4E10-86C5-D5B5566CF0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2CEF2A-713E-478E-8234-D4BDEF4D49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C6FC-4810-4932-B8B7-4EC4487AED7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66E7DB8-597E-4541-9C83-D7EF9C825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AD617CB-D29E-4263-B374-91176024C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5618A-D9C8-4382-9C8E-487A957616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0817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C23DC1E-7511-440E-B4D9-FA4F5D77F4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2254A2-5F64-46DB-B73A-4CBED4BD8A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A16F839-114C-470E-A4F8-0DAB99F01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C6FC-4810-4932-B8B7-4EC4487AED7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E7C04E9-C3F4-43C5-B91C-B113678DD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142977F-1262-42BA-85E4-18F0B3D38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5618A-D9C8-4382-9C8E-487A957616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03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2A09D7C-ED7E-40CB-8C41-D6EF9FDB9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45E32FF-F759-4603-A848-FE64E11171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A8C2571-9373-4CE7-80CB-A4A87D4DF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C6FC-4810-4932-B8B7-4EC4487AED7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D040453-BEFE-43E8-8FE7-7E605DA1E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9EA3AB-A6B9-4204-BE60-BF42B1B65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5618A-D9C8-4382-9C8E-487A957616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4205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60F11A-6A06-4C32-B341-F96CDAFF1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59D590E-299E-4977-9A06-7B0CB18FF7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5AB62F6-7750-405A-8762-0D3B66A48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C6FC-4810-4932-B8B7-4EC4487AED7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8AD59DD-DE92-4E5F-BF24-30CC943AE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9FCB285-8FE2-4103-877D-A68B1B27A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5618A-D9C8-4382-9C8E-487A957616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3073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A26BD1-D947-4C26-AAD5-F0367EEDF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4F1828D-7008-4523-A93B-3ABBD7A8C1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43FB9BA-59FD-4FF7-8331-44BFB68816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6309A91-1FE7-4F91-813E-C2832AB81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C6FC-4810-4932-B8B7-4EC4487AED7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0B10498-F064-4F8B-868E-1769B239A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2C9A9A8-DDB7-4A4F-8878-62BF24196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5618A-D9C8-4382-9C8E-487A957616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5116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EF56A2-E895-4B6A-A21A-0EF4FCD1E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6BC1DF9-2966-44C7-B7EC-06C0FD4DA3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DA52118-7E8C-4924-8838-D606152D8D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2CCDB8B-41DA-4AD1-A681-026DDB4B71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7C6368B-ACFC-44F3-AF6A-40931B54B0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CC02945-42E0-45D5-A662-BF34D3A12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C6FC-4810-4932-B8B7-4EC4487AED7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53629B2-D6F5-4E0A-89F7-EDEABE33B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0BC19CB-5F2C-465A-86FD-3AE9FA460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5618A-D9C8-4382-9C8E-487A957616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2585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C8B2E5-C045-43D3-98D4-DAD815A76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ACD3A7C-1FBE-4C09-8B64-E3EEA0B6F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C6FC-4810-4932-B8B7-4EC4487AED7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8DECC25-1567-471B-A8D2-00606B54C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363F951-1AD6-43E6-872B-487F4600C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5618A-D9C8-4382-9C8E-487A957616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7538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CAC5729-BC64-4C48-9A8C-7828952CC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C6FC-4810-4932-B8B7-4EC4487AED7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34F9574-FF4E-445D-A72E-01C441D29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B89B7BE-182D-4A7F-A612-A017C0B69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5618A-D9C8-4382-9C8E-487A957616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2905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F99BCA-CD4B-44E2-A87B-8D27A8C91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EA016A6-4A85-4E45-ABF9-96A2767E93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5BF367B-6429-4172-BFAD-3C42B1ECA1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B7BCD44-42E0-45B3-BA65-E857BB238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C6FC-4810-4932-B8B7-4EC4487AED7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847CAB1-90F7-47EA-ADFD-D681E1A72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4276815-F518-47D7-A87D-008922CF1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5618A-D9C8-4382-9C8E-487A957616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518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F418F8-5805-4780-90D5-96BA7E065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8430FEF-3C7F-4120-A808-6D62F1460C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062EDCC-D039-47E1-9056-062C81869A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938B352-DC8A-4074-B21D-A235F60326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C6FC-4810-4932-B8B7-4EC4487AED7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2BD6300-DA8A-4151-851B-66F13BBA5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D89EB2C-EA98-4426-8610-389A5B0DE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5618A-D9C8-4382-9C8E-487A957616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4101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1C92B46-DD3B-4938-AB4B-0C4D5BAAD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603F103-A535-471E-8F98-527F3EE411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F408B48-4495-4967-9814-2229D1EAA1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6CC6FC-4810-4932-B8B7-4EC4487AED7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F890C6-42F1-4CB9-AA34-9F8A481219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4653F29-8058-4553-B87D-3580683A57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F5618A-D9C8-4382-9C8E-487A957616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1827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D0CA5560-05F3-4FF6-B948-D15F78A6AF5D}"/>
              </a:ext>
            </a:extLst>
          </p:cNvPr>
          <p:cNvSpPr/>
          <p:nvPr/>
        </p:nvSpPr>
        <p:spPr>
          <a:xfrm>
            <a:off x="4312024" y="1353671"/>
            <a:ext cx="1013011" cy="645458"/>
          </a:xfrm>
          <a:prstGeom prst="roundRect">
            <a:avLst/>
          </a:prstGeom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6439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3</cp:revision>
  <dcterms:created xsi:type="dcterms:W3CDTF">2021-09-11T04:35:59Z</dcterms:created>
  <dcterms:modified xsi:type="dcterms:W3CDTF">2021-11-19T07:00:17Z</dcterms:modified>
</cp:coreProperties>
</file>