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EF80DA-1056-4073-AFD1-CF48995992E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7D888CD-8DE3-4E4D-8737-3FFF11CE2534}">
      <dgm:prSet phldrT="[テキスト]"/>
      <dgm:spPr/>
      <dgm:t>
        <a:bodyPr/>
        <a:lstStyle/>
        <a:p>
          <a:r>
            <a:rPr kumimoji="1" lang="ja-JP" altLang="en-US" dirty="0"/>
            <a:t>ビジネスマナー</a:t>
          </a:r>
        </a:p>
      </dgm:t>
    </dgm:pt>
    <dgm:pt modelId="{DEF599A2-BAB8-474E-81B5-B6D5C154E556}" type="parTrans" cxnId="{EB282244-67B3-42C0-A8AB-CD24DF397C5B}">
      <dgm:prSet/>
      <dgm:spPr/>
      <dgm:t>
        <a:bodyPr/>
        <a:lstStyle/>
        <a:p>
          <a:endParaRPr kumimoji="1" lang="ja-JP" altLang="en-US"/>
        </a:p>
      </dgm:t>
    </dgm:pt>
    <dgm:pt modelId="{5CE71D7B-4E10-4A96-905F-EBE8E4476007}" type="sibTrans" cxnId="{EB282244-67B3-42C0-A8AB-CD24DF397C5B}">
      <dgm:prSet/>
      <dgm:spPr/>
      <dgm:t>
        <a:bodyPr/>
        <a:lstStyle/>
        <a:p>
          <a:endParaRPr kumimoji="1" lang="ja-JP" altLang="en-US"/>
        </a:p>
      </dgm:t>
    </dgm:pt>
    <dgm:pt modelId="{C0907507-0381-43BC-98EF-F9EC474152F3}">
      <dgm:prSet phldrT="[テキスト]"/>
      <dgm:spPr/>
      <dgm:t>
        <a:bodyPr/>
        <a:lstStyle/>
        <a:p>
          <a:r>
            <a:rPr kumimoji="1" lang="ja-JP" altLang="en-US" dirty="0"/>
            <a:t>あいさつ</a:t>
          </a:r>
        </a:p>
      </dgm:t>
    </dgm:pt>
    <dgm:pt modelId="{2A4829A7-E531-454B-8792-3333C7EC645F}" type="parTrans" cxnId="{A6228DA7-53F0-45DF-8963-C1AD057B61D1}">
      <dgm:prSet/>
      <dgm:spPr/>
      <dgm:t>
        <a:bodyPr/>
        <a:lstStyle/>
        <a:p>
          <a:endParaRPr kumimoji="1" lang="ja-JP" altLang="en-US"/>
        </a:p>
      </dgm:t>
    </dgm:pt>
    <dgm:pt modelId="{BA86CF5C-8A9F-4399-8DC0-E824935ECB83}" type="sibTrans" cxnId="{A6228DA7-53F0-45DF-8963-C1AD057B61D1}">
      <dgm:prSet/>
      <dgm:spPr/>
      <dgm:t>
        <a:bodyPr/>
        <a:lstStyle/>
        <a:p>
          <a:endParaRPr kumimoji="1" lang="ja-JP" altLang="en-US"/>
        </a:p>
      </dgm:t>
    </dgm:pt>
    <dgm:pt modelId="{C0FF4C00-EAB2-4ACC-A267-03ABFB87BDC1}">
      <dgm:prSet phldrT="[テキスト]"/>
      <dgm:spPr/>
      <dgm:t>
        <a:bodyPr/>
        <a:lstStyle/>
        <a:p>
          <a:r>
            <a:rPr kumimoji="1" lang="ja-JP" altLang="en-US" dirty="0"/>
            <a:t>身だしなみ</a:t>
          </a:r>
        </a:p>
      </dgm:t>
    </dgm:pt>
    <dgm:pt modelId="{2831282A-6742-4656-8F02-31E842691F64}" type="parTrans" cxnId="{933E858A-19D4-45D0-83B8-08A82A39A9AC}">
      <dgm:prSet/>
      <dgm:spPr/>
      <dgm:t>
        <a:bodyPr/>
        <a:lstStyle/>
        <a:p>
          <a:endParaRPr kumimoji="1" lang="ja-JP" altLang="en-US"/>
        </a:p>
      </dgm:t>
    </dgm:pt>
    <dgm:pt modelId="{A46E7B57-6CEA-4010-B02E-FDD988820330}" type="sibTrans" cxnId="{933E858A-19D4-45D0-83B8-08A82A39A9AC}">
      <dgm:prSet/>
      <dgm:spPr/>
      <dgm:t>
        <a:bodyPr/>
        <a:lstStyle/>
        <a:p>
          <a:endParaRPr kumimoji="1" lang="ja-JP" altLang="en-US"/>
        </a:p>
      </dgm:t>
    </dgm:pt>
    <dgm:pt modelId="{59C6379D-C8C1-4190-83B8-2B1E21145923}">
      <dgm:prSet phldrT="[テキスト]"/>
      <dgm:spPr/>
      <dgm:t>
        <a:bodyPr/>
        <a:lstStyle/>
        <a:p>
          <a:r>
            <a:rPr kumimoji="1" lang="ja-JP" altLang="en-US" dirty="0"/>
            <a:t>コミュニケーション</a:t>
          </a:r>
        </a:p>
      </dgm:t>
    </dgm:pt>
    <dgm:pt modelId="{5F66D611-E21F-43B8-B6BC-54E89A12A3FA}" type="parTrans" cxnId="{E4118CF0-DDCC-44FE-B309-197FAD476DBA}">
      <dgm:prSet/>
      <dgm:spPr/>
      <dgm:t>
        <a:bodyPr/>
        <a:lstStyle/>
        <a:p>
          <a:endParaRPr kumimoji="1" lang="ja-JP" altLang="en-US"/>
        </a:p>
      </dgm:t>
    </dgm:pt>
    <dgm:pt modelId="{732C7DEB-FB9D-46AE-92DE-5796DA4EA42E}" type="sibTrans" cxnId="{E4118CF0-DDCC-44FE-B309-197FAD476DBA}">
      <dgm:prSet/>
      <dgm:spPr/>
      <dgm:t>
        <a:bodyPr/>
        <a:lstStyle/>
        <a:p>
          <a:endParaRPr kumimoji="1" lang="ja-JP" altLang="en-US"/>
        </a:p>
      </dgm:t>
    </dgm:pt>
    <dgm:pt modelId="{F27B5865-45C9-442D-BB35-BF5F4807C9B8}">
      <dgm:prSet phldrT="[テキスト]"/>
      <dgm:spPr/>
      <dgm:t>
        <a:bodyPr/>
        <a:lstStyle/>
        <a:p>
          <a:r>
            <a:rPr kumimoji="1" lang="ja-JP" altLang="en-US" dirty="0"/>
            <a:t>聴き方</a:t>
          </a:r>
        </a:p>
      </dgm:t>
    </dgm:pt>
    <dgm:pt modelId="{0E062DE0-3DA3-4740-8BD7-631E829D1372}" type="parTrans" cxnId="{32798E11-712B-4801-B728-2D6ED127159F}">
      <dgm:prSet/>
      <dgm:spPr/>
      <dgm:t>
        <a:bodyPr/>
        <a:lstStyle/>
        <a:p>
          <a:endParaRPr kumimoji="1" lang="ja-JP" altLang="en-US"/>
        </a:p>
      </dgm:t>
    </dgm:pt>
    <dgm:pt modelId="{E53DCD77-C65A-4574-8306-16ABEF9F580A}" type="sibTrans" cxnId="{32798E11-712B-4801-B728-2D6ED127159F}">
      <dgm:prSet/>
      <dgm:spPr/>
      <dgm:t>
        <a:bodyPr/>
        <a:lstStyle/>
        <a:p>
          <a:endParaRPr kumimoji="1" lang="ja-JP" altLang="en-US"/>
        </a:p>
      </dgm:t>
    </dgm:pt>
    <dgm:pt modelId="{BC150A15-8DD5-4F04-B4ED-6DF4FD54E73F}">
      <dgm:prSet phldrT="[テキスト]"/>
      <dgm:spPr/>
      <dgm:t>
        <a:bodyPr/>
        <a:lstStyle/>
        <a:p>
          <a:r>
            <a:rPr kumimoji="1" lang="ja-JP" altLang="en-US" dirty="0"/>
            <a:t>話し方</a:t>
          </a:r>
        </a:p>
      </dgm:t>
    </dgm:pt>
    <dgm:pt modelId="{D8D5AC44-DE04-40FD-A62C-463D1950AB7A}" type="parTrans" cxnId="{F7EA2F38-B928-4F35-A912-6A51F4350B6F}">
      <dgm:prSet/>
      <dgm:spPr/>
      <dgm:t>
        <a:bodyPr/>
        <a:lstStyle/>
        <a:p>
          <a:endParaRPr kumimoji="1" lang="ja-JP" altLang="en-US"/>
        </a:p>
      </dgm:t>
    </dgm:pt>
    <dgm:pt modelId="{0D90B9D1-FA14-4726-86D6-F50627577388}" type="sibTrans" cxnId="{F7EA2F38-B928-4F35-A912-6A51F4350B6F}">
      <dgm:prSet/>
      <dgm:spPr/>
      <dgm:t>
        <a:bodyPr/>
        <a:lstStyle/>
        <a:p>
          <a:endParaRPr kumimoji="1" lang="ja-JP" altLang="en-US"/>
        </a:p>
      </dgm:t>
    </dgm:pt>
    <dgm:pt modelId="{9631750D-8ADA-42EF-9972-267D61AE61A1}">
      <dgm:prSet phldrT="[テキスト]"/>
      <dgm:spPr/>
      <dgm:t>
        <a:bodyPr/>
        <a:lstStyle/>
        <a:p>
          <a:r>
            <a:rPr kumimoji="1" lang="ja-JP" altLang="en-US" dirty="0"/>
            <a:t>コンプライアンス</a:t>
          </a:r>
        </a:p>
      </dgm:t>
    </dgm:pt>
    <dgm:pt modelId="{9523BA5E-5731-400D-BC5B-D8A1027BAFE2}" type="parTrans" cxnId="{A2BAE2BA-11FD-4C56-8247-F8E19E86260B}">
      <dgm:prSet/>
      <dgm:spPr/>
      <dgm:t>
        <a:bodyPr/>
        <a:lstStyle/>
        <a:p>
          <a:endParaRPr kumimoji="1" lang="ja-JP" altLang="en-US"/>
        </a:p>
      </dgm:t>
    </dgm:pt>
    <dgm:pt modelId="{9603C579-AEDA-4ED4-870E-1A7F43914C36}" type="sibTrans" cxnId="{A2BAE2BA-11FD-4C56-8247-F8E19E86260B}">
      <dgm:prSet/>
      <dgm:spPr/>
      <dgm:t>
        <a:bodyPr/>
        <a:lstStyle/>
        <a:p>
          <a:endParaRPr kumimoji="1" lang="ja-JP" altLang="en-US"/>
        </a:p>
      </dgm:t>
    </dgm:pt>
    <dgm:pt modelId="{AA2699A5-CAE1-497D-97FD-9F94F3FB3E89}">
      <dgm:prSet phldrT="[テキスト]"/>
      <dgm:spPr/>
      <dgm:t>
        <a:bodyPr/>
        <a:lstStyle/>
        <a:p>
          <a:r>
            <a:rPr kumimoji="1" lang="ja-JP" altLang="en-US" dirty="0"/>
            <a:t>個人情報保護</a:t>
          </a:r>
        </a:p>
      </dgm:t>
    </dgm:pt>
    <dgm:pt modelId="{F2168D97-4677-4556-B6CA-EDBCA5613C3F}" type="parTrans" cxnId="{04357550-D304-45B4-92E6-0ECE93C089C6}">
      <dgm:prSet/>
      <dgm:spPr/>
      <dgm:t>
        <a:bodyPr/>
        <a:lstStyle/>
        <a:p>
          <a:endParaRPr kumimoji="1" lang="ja-JP" altLang="en-US"/>
        </a:p>
      </dgm:t>
    </dgm:pt>
    <dgm:pt modelId="{09713DF3-BDFF-4B43-8F66-A5F4209893DE}" type="sibTrans" cxnId="{04357550-D304-45B4-92E6-0ECE93C089C6}">
      <dgm:prSet/>
      <dgm:spPr/>
      <dgm:t>
        <a:bodyPr/>
        <a:lstStyle/>
        <a:p>
          <a:endParaRPr kumimoji="1" lang="ja-JP" altLang="en-US"/>
        </a:p>
      </dgm:t>
    </dgm:pt>
    <dgm:pt modelId="{E0E2B170-5489-45F6-9C44-BFBDADD64B18}">
      <dgm:prSet phldrT="[テキスト]"/>
      <dgm:spPr/>
      <dgm:t>
        <a:bodyPr/>
        <a:lstStyle/>
        <a:p>
          <a:r>
            <a:rPr kumimoji="1" lang="ja-JP" altLang="en-US" dirty="0"/>
            <a:t>情報セキュリティ</a:t>
          </a:r>
        </a:p>
      </dgm:t>
    </dgm:pt>
    <dgm:pt modelId="{614AC19C-CE14-4EA2-B034-2EB398130B65}" type="parTrans" cxnId="{8B847DE5-4952-4372-9444-AD9A6299FA46}">
      <dgm:prSet/>
      <dgm:spPr/>
      <dgm:t>
        <a:bodyPr/>
        <a:lstStyle/>
        <a:p>
          <a:endParaRPr kumimoji="1" lang="ja-JP" altLang="en-US"/>
        </a:p>
      </dgm:t>
    </dgm:pt>
    <dgm:pt modelId="{46F9D7E3-875F-41EC-91D4-C15F6F905523}" type="sibTrans" cxnId="{8B847DE5-4952-4372-9444-AD9A6299FA46}">
      <dgm:prSet/>
      <dgm:spPr/>
      <dgm:t>
        <a:bodyPr/>
        <a:lstStyle/>
        <a:p>
          <a:endParaRPr kumimoji="1" lang="ja-JP" altLang="en-US"/>
        </a:p>
      </dgm:t>
    </dgm:pt>
    <dgm:pt modelId="{A2D62959-C3DA-429B-A9F3-88BD006CB7CA}">
      <dgm:prSet phldrT="[テキスト]"/>
      <dgm:spPr/>
      <dgm:t>
        <a:bodyPr/>
        <a:lstStyle/>
        <a:p>
          <a:r>
            <a:rPr kumimoji="1" lang="ja-JP" altLang="en-US" dirty="0"/>
            <a:t>言葉遣い</a:t>
          </a:r>
        </a:p>
      </dgm:t>
    </dgm:pt>
    <dgm:pt modelId="{4A60A809-9B8C-4894-AD4E-8969BD9FE9C6}" type="parTrans" cxnId="{1B71E131-1DC0-4965-8F35-307021E5295B}">
      <dgm:prSet/>
      <dgm:spPr/>
      <dgm:t>
        <a:bodyPr/>
        <a:lstStyle/>
        <a:p>
          <a:endParaRPr kumimoji="1" lang="ja-JP" altLang="en-US"/>
        </a:p>
      </dgm:t>
    </dgm:pt>
    <dgm:pt modelId="{BBA47F5A-8213-4CD5-AC46-E6D11984403E}" type="sibTrans" cxnId="{1B71E131-1DC0-4965-8F35-307021E5295B}">
      <dgm:prSet/>
      <dgm:spPr/>
      <dgm:t>
        <a:bodyPr/>
        <a:lstStyle/>
        <a:p>
          <a:endParaRPr kumimoji="1" lang="ja-JP" altLang="en-US"/>
        </a:p>
      </dgm:t>
    </dgm:pt>
    <dgm:pt modelId="{B7249120-9478-43E6-98C4-021651451655}">
      <dgm:prSet phldrT="[テキスト]"/>
      <dgm:spPr/>
      <dgm:t>
        <a:bodyPr/>
        <a:lstStyle/>
        <a:p>
          <a:r>
            <a:rPr kumimoji="1" lang="ja-JP" altLang="en-US" dirty="0"/>
            <a:t>電話・来客応対</a:t>
          </a:r>
        </a:p>
      </dgm:t>
    </dgm:pt>
    <dgm:pt modelId="{89D7F746-D2BA-4A91-839C-8565F887733F}" type="parTrans" cxnId="{69949364-DA37-4089-8848-9630BB053319}">
      <dgm:prSet/>
      <dgm:spPr/>
      <dgm:t>
        <a:bodyPr/>
        <a:lstStyle/>
        <a:p>
          <a:endParaRPr kumimoji="1" lang="ja-JP" altLang="en-US"/>
        </a:p>
      </dgm:t>
    </dgm:pt>
    <dgm:pt modelId="{DFE4F0FF-FC2E-47E9-AE6C-983AB5A66E91}" type="sibTrans" cxnId="{69949364-DA37-4089-8848-9630BB053319}">
      <dgm:prSet/>
      <dgm:spPr/>
      <dgm:t>
        <a:bodyPr/>
        <a:lstStyle/>
        <a:p>
          <a:endParaRPr kumimoji="1" lang="ja-JP" altLang="en-US"/>
        </a:p>
      </dgm:t>
    </dgm:pt>
    <dgm:pt modelId="{1DB7A7F7-9075-472F-B3B0-C28B6ECA3DE0}">
      <dgm:prSet phldrT="[テキスト]"/>
      <dgm:spPr/>
      <dgm:t>
        <a:bodyPr/>
        <a:lstStyle/>
        <a:p>
          <a:r>
            <a:rPr kumimoji="1" lang="ja-JP" altLang="en-US" dirty="0"/>
            <a:t>ビジネス文書</a:t>
          </a:r>
        </a:p>
      </dgm:t>
    </dgm:pt>
    <dgm:pt modelId="{67453550-033D-4209-8C93-500D30A31440}" type="parTrans" cxnId="{D441781B-4AD8-4CC0-91FD-10639CD8B9D2}">
      <dgm:prSet/>
      <dgm:spPr/>
      <dgm:t>
        <a:bodyPr/>
        <a:lstStyle/>
        <a:p>
          <a:endParaRPr kumimoji="1" lang="ja-JP" altLang="en-US"/>
        </a:p>
      </dgm:t>
    </dgm:pt>
    <dgm:pt modelId="{1E757A4B-7E06-44AC-AFD6-4EB462D174DB}" type="sibTrans" cxnId="{D441781B-4AD8-4CC0-91FD-10639CD8B9D2}">
      <dgm:prSet/>
      <dgm:spPr/>
      <dgm:t>
        <a:bodyPr/>
        <a:lstStyle/>
        <a:p>
          <a:endParaRPr kumimoji="1" lang="ja-JP" altLang="en-US"/>
        </a:p>
      </dgm:t>
    </dgm:pt>
    <dgm:pt modelId="{868F0B31-987C-47DB-AB37-B6CB2FB028D7}">
      <dgm:prSet phldrT="[テキスト]"/>
      <dgm:spPr/>
      <dgm:t>
        <a:bodyPr/>
        <a:lstStyle/>
        <a:p>
          <a:r>
            <a:rPr kumimoji="1" lang="ja-JP" altLang="en-US" dirty="0"/>
            <a:t>対話</a:t>
          </a:r>
        </a:p>
      </dgm:t>
    </dgm:pt>
    <dgm:pt modelId="{D3BBFE46-A149-4CD0-AF90-9F9B96FF82A0}" type="parTrans" cxnId="{64713A08-F3E5-4968-9720-6CD739E52C6C}">
      <dgm:prSet/>
      <dgm:spPr/>
      <dgm:t>
        <a:bodyPr/>
        <a:lstStyle/>
        <a:p>
          <a:endParaRPr kumimoji="1" lang="ja-JP" altLang="en-US"/>
        </a:p>
      </dgm:t>
    </dgm:pt>
    <dgm:pt modelId="{2495F111-12B1-43E9-AEA5-7201CF04D01D}" type="sibTrans" cxnId="{64713A08-F3E5-4968-9720-6CD739E52C6C}">
      <dgm:prSet/>
      <dgm:spPr/>
      <dgm:t>
        <a:bodyPr/>
        <a:lstStyle/>
        <a:p>
          <a:endParaRPr kumimoji="1" lang="ja-JP" altLang="en-US"/>
        </a:p>
      </dgm:t>
    </dgm:pt>
    <dgm:pt modelId="{B26DD4C4-9A90-4167-B1CE-54FC4BDE391B}">
      <dgm:prSet phldrT="[テキスト]"/>
      <dgm:spPr/>
      <dgm:t>
        <a:bodyPr/>
        <a:lstStyle/>
        <a:p>
          <a:r>
            <a:rPr kumimoji="1" lang="ja-JP" altLang="en-US" dirty="0"/>
            <a:t>ハラスメント</a:t>
          </a:r>
        </a:p>
      </dgm:t>
    </dgm:pt>
    <dgm:pt modelId="{8DF9A9BC-1BAE-4321-B240-F93783F29860}" type="parTrans" cxnId="{01141688-D3B6-40B0-9B95-EA2C441189B8}">
      <dgm:prSet/>
      <dgm:spPr/>
      <dgm:t>
        <a:bodyPr/>
        <a:lstStyle/>
        <a:p>
          <a:endParaRPr kumimoji="1" lang="ja-JP" altLang="en-US"/>
        </a:p>
      </dgm:t>
    </dgm:pt>
    <dgm:pt modelId="{CDB1470A-1A0C-47C4-B13D-37A00831F6DE}" type="sibTrans" cxnId="{01141688-D3B6-40B0-9B95-EA2C441189B8}">
      <dgm:prSet/>
      <dgm:spPr/>
      <dgm:t>
        <a:bodyPr/>
        <a:lstStyle/>
        <a:p>
          <a:endParaRPr kumimoji="1" lang="ja-JP" altLang="en-US"/>
        </a:p>
      </dgm:t>
    </dgm:pt>
    <dgm:pt modelId="{92E0AD20-2109-4206-9705-4EFCEF9FFB47}">
      <dgm:prSet/>
      <dgm:spPr/>
      <dgm:t>
        <a:bodyPr/>
        <a:lstStyle/>
        <a:p>
          <a:endParaRPr kumimoji="1" lang="ja-JP" altLang="en-US"/>
        </a:p>
      </dgm:t>
    </dgm:pt>
    <dgm:pt modelId="{5BDB3953-5319-4E93-BB39-24AC487080B9}" type="parTrans" cxnId="{1603D3F6-4FA6-49AF-9432-0089FCB7F6C4}">
      <dgm:prSet/>
      <dgm:spPr/>
    </dgm:pt>
    <dgm:pt modelId="{2FC8D9A8-8AA9-4249-9A16-219C00FC3F99}" type="sibTrans" cxnId="{1603D3F6-4FA6-49AF-9432-0089FCB7F6C4}">
      <dgm:prSet/>
      <dgm:spPr/>
    </dgm:pt>
    <dgm:pt modelId="{9F536A4B-D158-48F8-82E5-1F552A7849E8}" type="pres">
      <dgm:prSet presAssocID="{95EF80DA-1056-4073-AFD1-CF48995992E6}" presName="Name0" presStyleCnt="0">
        <dgm:presLayoutVars>
          <dgm:dir/>
          <dgm:animLvl val="lvl"/>
          <dgm:resizeHandles val="exact"/>
        </dgm:presLayoutVars>
      </dgm:prSet>
      <dgm:spPr/>
    </dgm:pt>
    <dgm:pt modelId="{C65EA621-39E8-4216-8E3E-86122AA124C9}" type="pres">
      <dgm:prSet presAssocID="{27D888CD-8DE3-4E4D-8737-3FFF11CE2534}" presName="composite" presStyleCnt="0"/>
      <dgm:spPr/>
    </dgm:pt>
    <dgm:pt modelId="{30A1F3E0-DBE2-45A2-BE71-0FC3F154DAFE}" type="pres">
      <dgm:prSet presAssocID="{27D888CD-8DE3-4E4D-8737-3FFF11CE2534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512D272F-9E4C-4EB2-8F5B-85743BF6F25E}" type="pres">
      <dgm:prSet presAssocID="{27D888CD-8DE3-4E4D-8737-3FFF11CE2534}" presName="desTx" presStyleLbl="alignAccFollowNode1" presStyleIdx="0" presStyleCnt="4">
        <dgm:presLayoutVars>
          <dgm:bulletEnabled val="1"/>
        </dgm:presLayoutVars>
      </dgm:prSet>
      <dgm:spPr/>
    </dgm:pt>
    <dgm:pt modelId="{636D5B01-DD14-4998-BBC2-64D9D0C9BCCE}" type="pres">
      <dgm:prSet presAssocID="{5CE71D7B-4E10-4A96-905F-EBE8E4476007}" presName="space" presStyleCnt="0"/>
      <dgm:spPr/>
    </dgm:pt>
    <dgm:pt modelId="{1C7FE54A-2EF8-4401-9A84-61C4E836C86B}" type="pres">
      <dgm:prSet presAssocID="{59C6379D-C8C1-4190-83B8-2B1E21145923}" presName="composite" presStyleCnt="0"/>
      <dgm:spPr/>
    </dgm:pt>
    <dgm:pt modelId="{35EE33B8-82D2-4F40-8D72-5CEBE4B5CB5E}" type="pres">
      <dgm:prSet presAssocID="{59C6379D-C8C1-4190-83B8-2B1E2114592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39CDCCDD-4923-447C-B53C-F39AF38259CB}" type="pres">
      <dgm:prSet presAssocID="{59C6379D-C8C1-4190-83B8-2B1E21145923}" presName="desTx" presStyleLbl="alignAccFollowNode1" presStyleIdx="1" presStyleCnt="4">
        <dgm:presLayoutVars>
          <dgm:bulletEnabled val="1"/>
        </dgm:presLayoutVars>
      </dgm:prSet>
      <dgm:spPr/>
    </dgm:pt>
    <dgm:pt modelId="{B1E2801F-872B-4C9B-854F-5A097FE4D46F}" type="pres">
      <dgm:prSet presAssocID="{732C7DEB-FB9D-46AE-92DE-5796DA4EA42E}" presName="space" presStyleCnt="0"/>
      <dgm:spPr/>
    </dgm:pt>
    <dgm:pt modelId="{8876584A-097E-4286-BF5D-E42B4A8BA5CB}" type="pres">
      <dgm:prSet presAssocID="{9631750D-8ADA-42EF-9972-267D61AE61A1}" presName="composite" presStyleCnt="0"/>
      <dgm:spPr/>
    </dgm:pt>
    <dgm:pt modelId="{0AF46C7D-F82B-4517-851E-1496FB17BD20}" type="pres">
      <dgm:prSet presAssocID="{9631750D-8ADA-42EF-9972-267D61AE61A1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05F0D81-4FFE-4409-BDC8-B2F4CFBAF589}" type="pres">
      <dgm:prSet presAssocID="{9631750D-8ADA-42EF-9972-267D61AE61A1}" presName="desTx" presStyleLbl="alignAccFollowNode1" presStyleIdx="2" presStyleCnt="4">
        <dgm:presLayoutVars>
          <dgm:bulletEnabled val="1"/>
        </dgm:presLayoutVars>
      </dgm:prSet>
      <dgm:spPr/>
    </dgm:pt>
    <dgm:pt modelId="{7356A7D6-A83B-4501-A56F-C92D486E201F}" type="pres">
      <dgm:prSet presAssocID="{9603C579-AEDA-4ED4-870E-1A7F43914C36}" presName="space" presStyleCnt="0"/>
      <dgm:spPr/>
    </dgm:pt>
    <dgm:pt modelId="{3923BE1E-48E0-4884-90DD-66676B515720}" type="pres">
      <dgm:prSet presAssocID="{92E0AD20-2109-4206-9705-4EFCEF9FFB47}" presName="composite" presStyleCnt="0"/>
      <dgm:spPr/>
    </dgm:pt>
    <dgm:pt modelId="{D4F452D7-9F82-484C-B21C-C8ED86BA6F72}" type="pres">
      <dgm:prSet presAssocID="{92E0AD20-2109-4206-9705-4EFCEF9FFB47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39E97DCF-2666-429A-A801-CDA64889BB20}" type="pres">
      <dgm:prSet presAssocID="{92E0AD20-2109-4206-9705-4EFCEF9FFB47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64713A08-F3E5-4968-9720-6CD739E52C6C}" srcId="{59C6379D-C8C1-4190-83B8-2B1E21145923}" destId="{868F0B31-987C-47DB-AB37-B6CB2FB028D7}" srcOrd="2" destOrd="0" parTransId="{D3BBFE46-A149-4CD0-AF90-9F9B96FF82A0}" sibTransId="{2495F111-12B1-43E9-AEA5-7201CF04D01D}"/>
    <dgm:cxn modelId="{16220E0B-201D-4FF0-ADA6-9647B5A76847}" type="presOf" srcId="{B7249120-9478-43E6-98C4-021651451655}" destId="{512D272F-9E4C-4EB2-8F5B-85743BF6F25E}" srcOrd="0" destOrd="3" presId="urn:microsoft.com/office/officeart/2005/8/layout/hList1"/>
    <dgm:cxn modelId="{32798E11-712B-4801-B728-2D6ED127159F}" srcId="{59C6379D-C8C1-4190-83B8-2B1E21145923}" destId="{F27B5865-45C9-442D-BB35-BF5F4807C9B8}" srcOrd="0" destOrd="0" parTransId="{0E062DE0-3DA3-4740-8BD7-631E829D1372}" sibTransId="{E53DCD77-C65A-4574-8306-16ABEF9F580A}"/>
    <dgm:cxn modelId="{92E1FE14-8DF5-4B24-8464-261C22413D30}" type="presOf" srcId="{59C6379D-C8C1-4190-83B8-2B1E21145923}" destId="{35EE33B8-82D2-4F40-8D72-5CEBE4B5CB5E}" srcOrd="0" destOrd="0" presId="urn:microsoft.com/office/officeart/2005/8/layout/hList1"/>
    <dgm:cxn modelId="{D441781B-4AD8-4CC0-91FD-10639CD8B9D2}" srcId="{27D888CD-8DE3-4E4D-8737-3FFF11CE2534}" destId="{1DB7A7F7-9075-472F-B3B0-C28B6ECA3DE0}" srcOrd="4" destOrd="0" parTransId="{67453550-033D-4209-8C93-500D30A31440}" sibTransId="{1E757A4B-7E06-44AC-AFD6-4EB462D174DB}"/>
    <dgm:cxn modelId="{2C297A21-9725-4767-8A45-8BAE61B06806}" type="presOf" srcId="{868F0B31-987C-47DB-AB37-B6CB2FB028D7}" destId="{39CDCCDD-4923-447C-B53C-F39AF38259CB}" srcOrd="0" destOrd="2" presId="urn:microsoft.com/office/officeart/2005/8/layout/hList1"/>
    <dgm:cxn modelId="{C55FD024-64F9-4B76-8F7D-752B4F57E3AC}" type="presOf" srcId="{B26DD4C4-9A90-4167-B1CE-54FC4BDE391B}" destId="{705F0D81-4FFE-4409-BDC8-B2F4CFBAF589}" srcOrd="0" destOrd="2" presId="urn:microsoft.com/office/officeart/2005/8/layout/hList1"/>
    <dgm:cxn modelId="{1B71E131-1DC0-4965-8F35-307021E5295B}" srcId="{27D888CD-8DE3-4E4D-8737-3FFF11CE2534}" destId="{A2D62959-C3DA-429B-A9F3-88BD006CB7CA}" srcOrd="2" destOrd="0" parTransId="{4A60A809-9B8C-4894-AD4E-8969BD9FE9C6}" sibTransId="{BBA47F5A-8213-4CD5-AC46-E6D11984403E}"/>
    <dgm:cxn modelId="{F7EA2F38-B928-4F35-A912-6A51F4350B6F}" srcId="{59C6379D-C8C1-4190-83B8-2B1E21145923}" destId="{BC150A15-8DD5-4F04-B4ED-6DF4FD54E73F}" srcOrd="1" destOrd="0" parTransId="{D8D5AC44-DE04-40FD-A62C-463D1950AB7A}" sibTransId="{0D90B9D1-FA14-4726-86D6-F50627577388}"/>
    <dgm:cxn modelId="{76EC5E5E-2D98-43EB-A8EC-B35375062BAB}" type="presOf" srcId="{1DB7A7F7-9075-472F-B3B0-C28B6ECA3DE0}" destId="{512D272F-9E4C-4EB2-8F5B-85743BF6F25E}" srcOrd="0" destOrd="4" presId="urn:microsoft.com/office/officeart/2005/8/layout/hList1"/>
    <dgm:cxn modelId="{2BBD3963-C70B-413C-B2BD-38913AF18D9B}" type="presOf" srcId="{AA2699A5-CAE1-497D-97FD-9F94F3FB3E89}" destId="{705F0D81-4FFE-4409-BDC8-B2F4CFBAF589}" srcOrd="0" destOrd="0" presId="urn:microsoft.com/office/officeart/2005/8/layout/hList1"/>
    <dgm:cxn modelId="{EB282244-67B3-42C0-A8AB-CD24DF397C5B}" srcId="{95EF80DA-1056-4073-AFD1-CF48995992E6}" destId="{27D888CD-8DE3-4E4D-8737-3FFF11CE2534}" srcOrd="0" destOrd="0" parTransId="{DEF599A2-BAB8-474E-81B5-B6D5C154E556}" sibTransId="{5CE71D7B-4E10-4A96-905F-EBE8E4476007}"/>
    <dgm:cxn modelId="{B29A9044-2469-470F-AEBB-C2B1DE060385}" type="presOf" srcId="{95EF80DA-1056-4073-AFD1-CF48995992E6}" destId="{9F536A4B-D158-48F8-82E5-1F552A7849E8}" srcOrd="0" destOrd="0" presId="urn:microsoft.com/office/officeart/2005/8/layout/hList1"/>
    <dgm:cxn modelId="{69949364-DA37-4089-8848-9630BB053319}" srcId="{27D888CD-8DE3-4E4D-8737-3FFF11CE2534}" destId="{B7249120-9478-43E6-98C4-021651451655}" srcOrd="3" destOrd="0" parTransId="{89D7F746-D2BA-4A91-839C-8565F887733F}" sibTransId="{DFE4F0FF-FC2E-47E9-AE6C-983AB5A66E91}"/>
    <dgm:cxn modelId="{AC6CA26B-2DAA-41C9-8629-C701692628B5}" type="presOf" srcId="{A2D62959-C3DA-429B-A9F3-88BD006CB7CA}" destId="{512D272F-9E4C-4EB2-8F5B-85743BF6F25E}" srcOrd="0" destOrd="2" presId="urn:microsoft.com/office/officeart/2005/8/layout/hList1"/>
    <dgm:cxn modelId="{04357550-D304-45B4-92E6-0ECE93C089C6}" srcId="{9631750D-8ADA-42EF-9972-267D61AE61A1}" destId="{AA2699A5-CAE1-497D-97FD-9F94F3FB3E89}" srcOrd="0" destOrd="0" parTransId="{F2168D97-4677-4556-B6CA-EDBCA5613C3F}" sibTransId="{09713DF3-BDFF-4B43-8F66-A5F4209893DE}"/>
    <dgm:cxn modelId="{F87DF571-0D1A-4DE2-8CE3-818CD2331523}" type="presOf" srcId="{C0FF4C00-EAB2-4ACC-A267-03ABFB87BDC1}" destId="{512D272F-9E4C-4EB2-8F5B-85743BF6F25E}" srcOrd="0" destOrd="1" presId="urn:microsoft.com/office/officeart/2005/8/layout/hList1"/>
    <dgm:cxn modelId="{2F671A73-F55C-4BA7-A907-6F1A83B943FF}" type="presOf" srcId="{92E0AD20-2109-4206-9705-4EFCEF9FFB47}" destId="{D4F452D7-9F82-484C-B21C-C8ED86BA6F72}" srcOrd="0" destOrd="0" presId="urn:microsoft.com/office/officeart/2005/8/layout/hList1"/>
    <dgm:cxn modelId="{E921C073-AD12-4009-A82E-30C2C4F1FAA1}" type="presOf" srcId="{C0907507-0381-43BC-98EF-F9EC474152F3}" destId="{512D272F-9E4C-4EB2-8F5B-85743BF6F25E}" srcOrd="0" destOrd="0" presId="urn:microsoft.com/office/officeart/2005/8/layout/hList1"/>
    <dgm:cxn modelId="{01141688-D3B6-40B0-9B95-EA2C441189B8}" srcId="{9631750D-8ADA-42EF-9972-267D61AE61A1}" destId="{B26DD4C4-9A90-4167-B1CE-54FC4BDE391B}" srcOrd="2" destOrd="0" parTransId="{8DF9A9BC-1BAE-4321-B240-F93783F29860}" sibTransId="{CDB1470A-1A0C-47C4-B13D-37A00831F6DE}"/>
    <dgm:cxn modelId="{933E858A-19D4-45D0-83B8-08A82A39A9AC}" srcId="{27D888CD-8DE3-4E4D-8737-3FFF11CE2534}" destId="{C0FF4C00-EAB2-4ACC-A267-03ABFB87BDC1}" srcOrd="1" destOrd="0" parTransId="{2831282A-6742-4656-8F02-31E842691F64}" sibTransId="{A46E7B57-6CEA-4010-B02E-FDD988820330}"/>
    <dgm:cxn modelId="{A6228DA7-53F0-45DF-8963-C1AD057B61D1}" srcId="{27D888CD-8DE3-4E4D-8737-3FFF11CE2534}" destId="{C0907507-0381-43BC-98EF-F9EC474152F3}" srcOrd="0" destOrd="0" parTransId="{2A4829A7-E531-454B-8792-3333C7EC645F}" sibTransId="{BA86CF5C-8A9F-4399-8DC0-E824935ECB83}"/>
    <dgm:cxn modelId="{4A10A5AC-A1F8-482E-A5FF-D7DFCBED6A02}" type="presOf" srcId="{F27B5865-45C9-442D-BB35-BF5F4807C9B8}" destId="{39CDCCDD-4923-447C-B53C-F39AF38259CB}" srcOrd="0" destOrd="0" presId="urn:microsoft.com/office/officeart/2005/8/layout/hList1"/>
    <dgm:cxn modelId="{A2BAE2BA-11FD-4C56-8247-F8E19E86260B}" srcId="{95EF80DA-1056-4073-AFD1-CF48995992E6}" destId="{9631750D-8ADA-42EF-9972-267D61AE61A1}" srcOrd="2" destOrd="0" parTransId="{9523BA5E-5731-400D-BC5B-D8A1027BAFE2}" sibTransId="{9603C579-AEDA-4ED4-870E-1A7F43914C36}"/>
    <dgm:cxn modelId="{750FE1C3-7138-4F03-B971-68DCFCFFADF1}" type="presOf" srcId="{9631750D-8ADA-42EF-9972-267D61AE61A1}" destId="{0AF46C7D-F82B-4517-851E-1496FB17BD20}" srcOrd="0" destOrd="0" presId="urn:microsoft.com/office/officeart/2005/8/layout/hList1"/>
    <dgm:cxn modelId="{046186D7-00BE-4B4A-8444-876359485273}" type="presOf" srcId="{BC150A15-8DD5-4F04-B4ED-6DF4FD54E73F}" destId="{39CDCCDD-4923-447C-B53C-F39AF38259CB}" srcOrd="0" destOrd="1" presId="urn:microsoft.com/office/officeart/2005/8/layout/hList1"/>
    <dgm:cxn modelId="{8B847DE5-4952-4372-9444-AD9A6299FA46}" srcId="{9631750D-8ADA-42EF-9972-267D61AE61A1}" destId="{E0E2B170-5489-45F6-9C44-BFBDADD64B18}" srcOrd="1" destOrd="0" parTransId="{614AC19C-CE14-4EA2-B034-2EB398130B65}" sibTransId="{46F9D7E3-875F-41EC-91D4-C15F6F905523}"/>
    <dgm:cxn modelId="{5AB6F7E6-18A6-466B-80B5-46FB8A6DB126}" type="presOf" srcId="{E0E2B170-5489-45F6-9C44-BFBDADD64B18}" destId="{705F0D81-4FFE-4409-BDC8-B2F4CFBAF589}" srcOrd="0" destOrd="1" presId="urn:microsoft.com/office/officeart/2005/8/layout/hList1"/>
    <dgm:cxn modelId="{B3BE93EC-DCE4-46DB-8C6E-05A5A3DAA3DB}" type="presOf" srcId="{27D888CD-8DE3-4E4D-8737-3FFF11CE2534}" destId="{30A1F3E0-DBE2-45A2-BE71-0FC3F154DAFE}" srcOrd="0" destOrd="0" presId="urn:microsoft.com/office/officeart/2005/8/layout/hList1"/>
    <dgm:cxn modelId="{E4118CF0-DDCC-44FE-B309-197FAD476DBA}" srcId="{95EF80DA-1056-4073-AFD1-CF48995992E6}" destId="{59C6379D-C8C1-4190-83B8-2B1E21145923}" srcOrd="1" destOrd="0" parTransId="{5F66D611-E21F-43B8-B6BC-54E89A12A3FA}" sibTransId="{732C7DEB-FB9D-46AE-92DE-5796DA4EA42E}"/>
    <dgm:cxn modelId="{1603D3F6-4FA6-49AF-9432-0089FCB7F6C4}" srcId="{95EF80DA-1056-4073-AFD1-CF48995992E6}" destId="{92E0AD20-2109-4206-9705-4EFCEF9FFB47}" srcOrd="3" destOrd="0" parTransId="{5BDB3953-5319-4E93-BB39-24AC487080B9}" sibTransId="{2FC8D9A8-8AA9-4249-9A16-219C00FC3F99}"/>
    <dgm:cxn modelId="{02346C48-918F-4D64-AFFD-B50350916E21}" type="presParOf" srcId="{9F536A4B-D158-48F8-82E5-1F552A7849E8}" destId="{C65EA621-39E8-4216-8E3E-86122AA124C9}" srcOrd="0" destOrd="0" presId="urn:microsoft.com/office/officeart/2005/8/layout/hList1"/>
    <dgm:cxn modelId="{9CE11A6A-F704-4EE1-8263-C7AC4FE2D0D3}" type="presParOf" srcId="{C65EA621-39E8-4216-8E3E-86122AA124C9}" destId="{30A1F3E0-DBE2-45A2-BE71-0FC3F154DAFE}" srcOrd="0" destOrd="0" presId="urn:microsoft.com/office/officeart/2005/8/layout/hList1"/>
    <dgm:cxn modelId="{92F8EA2C-AA52-49C0-8B3B-6D535F4795BB}" type="presParOf" srcId="{C65EA621-39E8-4216-8E3E-86122AA124C9}" destId="{512D272F-9E4C-4EB2-8F5B-85743BF6F25E}" srcOrd="1" destOrd="0" presId="urn:microsoft.com/office/officeart/2005/8/layout/hList1"/>
    <dgm:cxn modelId="{308D1EA9-F2B3-4766-87DC-2FF2D1F5591C}" type="presParOf" srcId="{9F536A4B-D158-48F8-82E5-1F552A7849E8}" destId="{636D5B01-DD14-4998-BBC2-64D9D0C9BCCE}" srcOrd="1" destOrd="0" presId="urn:microsoft.com/office/officeart/2005/8/layout/hList1"/>
    <dgm:cxn modelId="{2A0DFB54-E9E4-4277-AF43-69A09C5964B2}" type="presParOf" srcId="{9F536A4B-D158-48F8-82E5-1F552A7849E8}" destId="{1C7FE54A-2EF8-4401-9A84-61C4E836C86B}" srcOrd="2" destOrd="0" presId="urn:microsoft.com/office/officeart/2005/8/layout/hList1"/>
    <dgm:cxn modelId="{3ED58668-1716-4B2F-914E-46E4600A4E9D}" type="presParOf" srcId="{1C7FE54A-2EF8-4401-9A84-61C4E836C86B}" destId="{35EE33B8-82D2-4F40-8D72-5CEBE4B5CB5E}" srcOrd="0" destOrd="0" presId="urn:microsoft.com/office/officeart/2005/8/layout/hList1"/>
    <dgm:cxn modelId="{A6F0AC34-52DC-4313-B980-712F31D6545D}" type="presParOf" srcId="{1C7FE54A-2EF8-4401-9A84-61C4E836C86B}" destId="{39CDCCDD-4923-447C-B53C-F39AF38259CB}" srcOrd="1" destOrd="0" presId="urn:microsoft.com/office/officeart/2005/8/layout/hList1"/>
    <dgm:cxn modelId="{2CC34E4C-DDFB-420A-B703-14B4E0162F6B}" type="presParOf" srcId="{9F536A4B-D158-48F8-82E5-1F552A7849E8}" destId="{B1E2801F-872B-4C9B-854F-5A097FE4D46F}" srcOrd="3" destOrd="0" presId="urn:microsoft.com/office/officeart/2005/8/layout/hList1"/>
    <dgm:cxn modelId="{E4AA9788-C9F6-4B65-A5EE-C84A2FE081F4}" type="presParOf" srcId="{9F536A4B-D158-48F8-82E5-1F552A7849E8}" destId="{8876584A-097E-4286-BF5D-E42B4A8BA5CB}" srcOrd="4" destOrd="0" presId="urn:microsoft.com/office/officeart/2005/8/layout/hList1"/>
    <dgm:cxn modelId="{9AB48118-C7B8-4943-9CC4-7C6E0E35F6C0}" type="presParOf" srcId="{8876584A-097E-4286-BF5D-E42B4A8BA5CB}" destId="{0AF46C7D-F82B-4517-851E-1496FB17BD20}" srcOrd="0" destOrd="0" presId="urn:microsoft.com/office/officeart/2005/8/layout/hList1"/>
    <dgm:cxn modelId="{805EE0F7-4DA3-43D2-BFD9-1576C7C5C46F}" type="presParOf" srcId="{8876584A-097E-4286-BF5D-E42B4A8BA5CB}" destId="{705F0D81-4FFE-4409-BDC8-B2F4CFBAF589}" srcOrd="1" destOrd="0" presId="urn:microsoft.com/office/officeart/2005/8/layout/hList1"/>
    <dgm:cxn modelId="{068AE5A5-3BD3-4A34-8415-9869887EFABA}" type="presParOf" srcId="{9F536A4B-D158-48F8-82E5-1F552A7849E8}" destId="{7356A7D6-A83B-4501-A56F-C92D486E201F}" srcOrd="5" destOrd="0" presId="urn:microsoft.com/office/officeart/2005/8/layout/hList1"/>
    <dgm:cxn modelId="{5E57B43D-4E5E-4B14-97FA-D459FDE3A763}" type="presParOf" srcId="{9F536A4B-D158-48F8-82E5-1F552A7849E8}" destId="{3923BE1E-48E0-4884-90DD-66676B515720}" srcOrd="6" destOrd="0" presId="urn:microsoft.com/office/officeart/2005/8/layout/hList1"/>
    <dgm:cxn modelId="{D7DD270B-3811-4811-B11A-59B94ED0A611}" type="presParOf" srcId="{3923BE1E-48E0-4884-90DD-66676B515720}" destId="{D4F452D7-9F82-484C-B21C-C8ED86BA6F72}" srcOrd="0" destOrd="0" presId="urn:microsoft.com/office/officeart/2005/8/layout/hList1"/>
    <dgm:cxn modelId="{A4F43221-D98E-463A-8A23-80F1ADF2641E}" type="presParOf" srcId="{3923BE1E-48E0-4884-90DD-66676B515720}" destId="{39E97DCF-2666-429A-A801-CDA64889BB2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A1F3E0-DBE2-45A2-BE71-0FC3F154DAFE}">
      <dsp:nvSpPr>
        <dsp:cNvPr id="0" name=""/>
        <dsp:cNvSpPr/>
      </dsp:nvSpPr>
      <dsp:spPr>
        <a:xfrm>
          <a:off x="3609" y="124028"/>
          <a:ext cx="2170583" cy="8463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ビジネスマナー</a:t>
          </a:r>
        </a:p>
      </dsp:txBody>
      <dsp:txXfrm>
        <a:off x="3609" y="124028"/>
        <a:ext cx="2170583" cy="846368"/>
      </dsp:txXfrm>
    </dsp:sp>
    <dsp:sp modelId="{512D272F-9E4C-4EB2-8F5B-85743BF6F25E}">
      <dsp:nvSpPr>
        <dsp:cNvPr id="0" name=""/>
        <dsp:cNvSpPr/>
      </dsp:nvSpPr>
      <dsp:spPr>
        <a:xfrm>
          <a:off x="3609" y="970396"/>
          <a:ext cx="2170583" cy="22234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あいさつ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身だしなみ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言葉遣い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電話・来客応対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ビジネス文書</a:t>
          </a:r>
        </a:p>
      </dsp:txBody>
      <dsp:txXfrm>
        <a:off x="3609" y="970396"/>
        <a:ext cx="2170583" cy="2223449"/>
      </dsp:txXfrm>
    </dsp:sp>
    <dsp:sp modelId="{35EE33B8-82D2-4F40-8D72-5CEBE4B5CB5E}">
      <dsp:nvSpPr>
        <dsp:cNvPr id="0" name=""/>
        <dsp:cNvSpPr/>
      </dsp:nvSpPr>
      <dsp:spPr>
        <a:xfrm>
          <a:off x="2478075" y="124028"/>
          <a:ext cx="2170583" cy="8463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コミュニケーション</a:t>
          </a:r>
        </a:p>
      </dsp:txBody>
      <dsp:txXfrm>
        <a:off x="2478075" y="124028"/>
        <a:ext cx="2170583" cy="846368"/>
      </dsp:txXfrm>
    </dsp:sp>
    <dsp:sp modelId="{39CDCCDD-4923-447C-B53C-F39AF38259CB}">
      <dsp:nvSpPr>
        <dsp:cNvPr id="0" name=""/>
        <dsp:cNvSpPr/>
      </dsp:nvSpPr>
      <dsp:spPr>
        <a:xfrm>
          <a:off x="2478075" y="970396"/>
          <a:ext cx="2170583" cy="22234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聴き方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話し方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対話</a:t>
          </a:r>
        </a:p>
      </dsp:txBody>
      <dsp:txXfrm>
        <a:off x="2478075" y="970396"/>
        <a:ext cx="2170583" cy="2223449"/>
      </dsp:txXfrm>
    </dsp:sp>
    <dsp:sp modelId="{0AF46C7D-F82B-4517-851E-1496FB17BD20}">
      <dsp:nvSpPr>
        <dsp:cNvPr id="0" name=""/>
        <dsp:cNvSpPr/>
      </dsp:nvSpPr>
      <dsp:spPr>
        <a:xfrm>
          <a:off x="4952540" y="124028"/>
          <a:ext cx="2170583" cy="8463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コンプライアンス</a:t>
          </a:r>
        </a:p>
      </dsp:txBody>
      <dsp:txXfrm>
        <a:off x="4952540" y="124028"/>
        <a:ext cx="2170583" cy="846368"/>
      </dsp:txXfrm>
    </dsp:sp>
    <dsp:sp modelId="{705F0D81-4FFE-4409-BDC8-B2F4CFBAF589}">
      <dsp:nvSpPr>
        <dsp:cNvPr id="0" name=""/>
        <dsp:cNvSpPr/>
      </dsp:nvSpPr>
      <dsp:spPr>
        <a:xfrm>
          <a:off x="4952540" y="970396"/>
          <a:ext cx="2170583" cy="22234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個人情報保護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情報セキュリティ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ハラスメント</a:t>
          </a:r>
        </a:p>
      </dsp:txBody>
      <dsp:txXfrm>
        <a:off x="4952540" y="970396"/>
        <a:ext cx="2170583" cy="2223449"/>
      </dsp:txXfrm>
    </dsp:sp>
    <dsp:sp modelId="{D4F452D7-9F82-484C-B21C-C8ED86BA6F72}">
      <dsp:nvSpPr>
        <dsp:cNvPr id="0" name=""/>
        <dsp:cNvSpPr/>
      </dsp:nvSpPr>
      <dsp:spPr>
        <a:xfrm>
          <a:off x="7427006" y="124028"/>
          <a:ext cx="2170583" cy="8463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kern="1200"/>
        </a:p>
      </dsp:txBody>
      <dsp:txXfrm>
        <a:off x="7427006" y="124028"/>
        <a:ext cx="2170583" cy="846368"/>
      </dsp:txXfrm>
    </dsp:sp>
    <dsp:sp modelId="{39E97DCF-2666-429A-A801-CDA64889BB20}">
      <dsp:nvSpPr>
        <dsp:cNvPr id="0" name=""/>
        <dsp:cNvSpPr/>
      </dsp:nvSpPr>
      <dsp:spPr>
        <a:xfrm>
          <a:off x="7427006" y="970396"/>
          <a:ext cx="2170583" cy="22234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4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2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6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3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2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4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5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5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5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4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1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FE87032B-8151-4637-8A42-D0DFDDBA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新入社員向け研修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454CB14D-E106-46FA-94B2-5B07159638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3573002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24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4746</TotalTime>
  <Words>25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オーガニック</vt:lpstr>
      <vt:lpstr>新入社員向け研修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9</cp:revision>
  <dcterms:created xsi:type="dcterms:W3CDTF">2021-09-15T08:25:45Z</dcterms:created>
  <dcterms:modified xsi:type="dcterms:W3CDTF">2021-11-19T23:22:05Z</dcterms:modified>
</cp:coreProperties>
</file>