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0E43A0-92A3-4584-86D2-4677D8F008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33981EF-CEC3-45DD-A4BE-A18A0AE966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7837B2-255A-4BCE-BA7B-78CF7AED7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5D4FF0-EF39-4B94-A1CB-744EFEC8B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71C444-C0FF-411D-BB6B-169CBECEC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8862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39CC6A-0E90-41EC-956D-701EEB754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31113B6-A9A5-400B-87B9-983C5D4036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10306B-3929-4280-94A0-1A1B379F7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D4712B-3783-493B-BF40-8692A274B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2C10F0-CEF0-467A-8AC3-9B9FB520E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472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E6C2D43-0A8C-4BDD-9352-38541F8CD0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E46B690-C98A-4396-BFAC-23821A84FA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40B209-EB67-4618-AC58-C36A45848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82093B-291C-4589-8CE2-3A08506A1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D45F1C-77CF-42BC-ABEC-553F1E955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90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FA3AE8-039F-4A9A-8F06-FD0D21C7A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FED0B4-EEFE-4E78-9C2B-6F889D5288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4B32A0-4214-43F4-B84E-59190B932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C4852C-4606-4573-8D62-930231378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496BB4-CE99-47D3-BA1A-24542BD7E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65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494CF9-6D1B-4CDB-B91F-52F2F3571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967229B-6598-4E6D-868E-DB6D927BD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9FE66E-4551-4E8C-A73A-0D7340185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FD10C6-FCF0-405E-B015-39EE76681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779FE0-5021-453D-AFA0-51ED4031A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126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7762A1-6FFF-4392-A167-D3B9AFD86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69B01B-45D7-41A1-AF13-1289EE542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CACD29A-176F-42DE-8010-59955F8E62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C86BFA-C423-400A-A2BB-2C448D5C8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374D04A-F198-487A-9FE6-430DCFECD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D2ACC78-63FB-463C-87A4-148DE5CD9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2461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125366-7DE7-42B5-8400-21ED3185A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6F8E163-BC19-46B2-B062-6229EC029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5B05679-9E7E-4F28-8768-0E4379F420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9BDD94-8B21-46D3-8CD8-A14B918E8D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99A6EED-9BA3-4A84-8AFC-854FC4378A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40DB7D-11D7-4436-8FA6-F30CC71E4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9A2668-9AD1-4E87-AF72-BB8504AAC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6D4EEE4-D9C0-4909-B9C7-F0366CB1C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339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B43A19-4722-4E55-8A3A-B27709B47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A950255-D652-4556-8DB0-3A5686FB1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5A75E3E-A3D3-4CE9-B38B-7000A2F06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240EAC0-9559-4290-A394-3B425962C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829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F7A84E0-AF97-46F9-B151-A05D3ADEF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D3DA963-0B8A-4A07-8D59-24CCB2D2C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FC93D25-B8C3-4309-8248-38E23D8BA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8814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085645-A06C-4F32-BFB5-685C18C08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2F655D-0D7F-4920-89E9-71E7C5F10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95E0B8-3F49-449A-95AC-CD4BA67386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295376B-6300-45D7-AE52-FFFA603D5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9F21368-08A0-4C57-83E8-4C2524027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9036619-3D1A-49B9-975F-157579798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512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6F6C1E-3D47-4F20-B349-4307B443D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0A646B9-5D03-440D-AB35-7B088DB3C6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7F22AC-0937-4C7E-8745-ECD06762F2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7E43A3F-5D41-4543-9736-FC3141B5A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8CE60A-F76A-471C-BF99-6399503DB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A33DB18-A92C-4820-B3BB-C686C61C4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133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0F59F27-B026-4517-AFBC-FC180C916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EAA57C-C198-421F-93D1-A48EEB1F4E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D08EF6-90D5-4497-B80A-0412C850BB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F413F-C31E-497D-B488-E1157AA4FC3C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F6EE01-6041-436F-BABF-0429815277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D79622-3D09-404F-B4EA-C2A7D40F9B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306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右 3">
            <a:extLst>
              <a:ext uri="{FF2B5EF4-FFF2-40B4-BE49-F238E27FC236}">
                <a16:creationId xmlns:a16="http://schemas.microsoft.com/office/drawing/2014/main" id="{0BAB2319-DE51-4848-83B3-E5EB5B344123}"/>
              </a:ext>
            </a:extLst>
          </p:cNvPr>
          <p:cNvSpPr/>
          <p:nvPr/>
        </p:nvSpPr>
        <p:spPr>
          <a:xfrm>
            <a:off x="6837875" y="1878564"/>
            <a:ext cx="878541" cy="7530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0100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2021-09-11T03:59:33Z</dcterms:created>
  <dcterms:modified xsi:type="dcterms:W3CDTF">2021-11-19T06:39:12Z</dcterms:modified>
</cp:coreProperties>
</file>