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175CD-E658-4A7C-96AF-724A1D457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DD28DE-E743-45D3-A3D6-F254A533F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039053-2D6F-4630-9780-4A5FB018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32475E-7899-4B68-86FB-309DCB51A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0253DD-3392-4C6C-B8DB-6021FC781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34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D4EC7A-5A46-4697-B509-6DD3A610E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EFEA9C-B0AE-4C68-B09E-87FB2BE81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044219-F820-4F6C-B1EB-6E3EDE14C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DEA121-D2F0-4992-A124-5D62A40D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023E3F-CBB7-465F-9AE0-D25E84330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85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EFC6C88-FAFC-427C-A92F-E419CB56D4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1D5140-C58F-4DAD-9260-6699C2F9B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B39E8F-9E32-4709-B429-315730B41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A58AFF-C36A-4AF1-AFC6-797F5EA4C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D7AE63-4F5C-4514-9F7E-DE6D6DBD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7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470017-8BB0-479B-B463-FDF110DA8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B31376-5F21-48DF-A8E5-CEEEF09B1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5E6932-72B5-40B9-96FA-F935548A5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2D333E-0655-41F3-BD16-48DEBE3B4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589FC-7F5C-49B6-9D04-E4CF34A2E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62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06A7F5-7677-473F-A88A-84C8340D1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802772-5AB4-46DA-8B32-0CFD340F6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5D5C92-6579-4404-A36A-6EA29763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8546D6-AE88-48E3-9A58-6DEE8050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CF0028-259F-4255-8FC4-7E80F973E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0E583-C23F-425E-B1D9-8E031D8F2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3BDAE8-D737-4EDC-BFBA-465B48096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7486F29-576F-4BB1-B1CC-1E6E1DB43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FE82AA-C3D3-44A9-8499-CC35AB8E7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1FE9D1-F839-4716-AD36-FCE83C6B3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BFCC12-253D-411F-8610-89F02A7B8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63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D4B9E9-7B8B-432E-8DEB-455DBBEE3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829257-B9F6-4FA0-9EB3-BF5E17F60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68C298-0510-4F95-8E9D-0CF11FF406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16DBEC7-AAA8-409D-A7EA-7722AE3E2B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EBE112-2A32-4424-84E2-AA5F7BD73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41CC1FC-42A4-46B9-BB11-F3ED6D9D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DB9DAC-9F19-4AAE-AC74-E54C7714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5CE4C45-23FE-4371-9F6B-B4AC0147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87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4B5B9E-EA8F-4E20-918F-5C5930382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68C3866-CECF-4D57-AF9C-C5396DD9C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2CCA11-D581-4013-81CB-5E046131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1350646-4363-40CD-A6B2-088D10265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79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975B6A-2219-4644-ACEB-16B50FEEA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38B9EB7-33B2-460D-97CA-6BEE14A4D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35F12B-DA3A-43DA-85B0-4E5AFCF9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8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EBB49B-DC1B-45E4-9CF4-61FFDA346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AD61A2-6199-406F-958F-054BB0E27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7B1338-94F5-4AEC-BFAE-4EBE4D345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696AA5-4354-4FB2-B30C-EE80EAF54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E65DAF-3501-40E0-8CB0-A31C9DA13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742255-A305-47CF-82ED-6C543E8A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0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AEF01E-6B50-4E6B-8AEA-49A3DA634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4D2145E-D4F7-42FF-9CA7-11599C4151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A9E204-0857-4127-8470-F7AE269A9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6952D6-51BE-4FDE-BF9D-E914184C9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5BB03A-6770-4090-8676-B79C04A2A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44298A9-66F3-4884-803F-6763C4CB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80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E66637-A8DC-462B-8686-FC6B90246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8F0503-38E8-4790-9CC0-32FCD1A7B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941492-F75A-488E-AE76-88BCD9C9DA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1671-8D01-4E5F-A9AD-E3C02145560A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82B3CB-47AC-4D4F-BAA2-B4CF427F54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A40B94-CB1F-49C7-A1AF-56BA765CC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F12F9-FF05-46DD-A42B-41E06F344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77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056D3C1-A31A-4FB7-BDC3-DD5DF1068BB6}"/>
              </a:ext>
            </a:extLst>
          </p:cNvPr>
          <p:cNvCxnSpPr/>
          <p:nvPr/>
        </p:nvCxnSpPr>
        <p:spPr>
          <a:xfrm>
            <a:off x="4646645" y="3200400"/>
            <a:ext cx="3097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121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2021-11-19T05:32:16Z</dcterms:created>
  <dcterms:modified xsi:type="dcterms:W3CDTF">2021-11-19T05:32:35Z</dcterms:modified>
</cp:coreProperties>
</file>