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E92828-97EE-41B4-B682-0068D9966C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A6814D-9EB8-4C7A-86AB-5507418CE2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E8319B-ED94-4020-8599-26FC10D85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14510-7BB0-4EF4-AFAB-1FC1E3C13E3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047562-961E-429F-A1FE-3C9CFE3E6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107754E-8608-4EC9-B353-ABD1782C0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A0E5-5002-4405-9020-3953674209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869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BB0F68-5E43-40B3-9FBA-0F86A776B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46B707-56DF-4B25-99E5-18131F036B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5944C8-E927-4113-9A11-E17B2DBCD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14510-7BB0-4EF4-AFAB-1FC1E3C13E3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9E1F23-A8D6-4449-9D9B-103A0E26A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1660BE4-94DC-407D-8DF3-0F9D338BB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A0E5-5002-4405-9020-3953674209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515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3B661D0-00A4-4045-9292-9726BCEFF0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8DC9474-BE94-4074-B931-9940D3837B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3AC576-C3FF-4881-BB53-143CB813A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14510-7BB0-4EF4-AFAB-1FC1E3C13E3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9DAE8D-433B-4DBC-871F-DB3C5222C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FF3049-4D1A-44A8-8CB8-F06B2B545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A0E5-5002-4405-9020-3953674209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627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6DF4F-79D6-45F9-B71B-D4575E9C2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D799661-3116-4879-8DB0-FB3B7C109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67D82AD-2411-412A-977E-CFD65CF89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14510-7BB0-4EF4-AFAB-1FC1E3C13E3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70D4C7-77F9-4375-9E8D-77C9D716E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836D98-F6B1-40CF-9865-E52502A86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A0E5-5002-4405-9020-3953674209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6098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066AEB-8F16-42B5-B882-B13AC408A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563E47-2437-47C0-9627-6B2685C39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25FB599-B757-449F-B862-4BCD4FB80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14510-7BB0-4EF4-AFAB-1FC1E3C13E3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A5319EF-E992-4990-A7ED-618B29FF9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B49954-77F3-47A4-BB3C-130BDD741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A0E5-5002-4405-9020-3953674209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2337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5D801E-5203-4B8E-939B-735CF0539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715082-8993-49EC-BBED-5D26168121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D21FA2-8A0B-41A7-A1B6-34D74386A7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95FAB2-ADBC-4ED6-AA33-0215680B6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14510-7BB0-4EF4-AFAB-1FC1E3C13E3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28EA2C-91C8-41B9-A97B-C5F110A6F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7EB703C-BE95-4BF8-9130-5B862BDEC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A0E5-5002-4405-9020-3953674209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927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DC4677-3A5B-4027-972A-A2E640694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B2EE3F2-5E7B-4736-B001-5CDA83F12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9ADEF3D-8595-42CB-84BB-8573421B50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D026077-6EA1-4547-A3A1-8F5E4C5387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FB51C04-3245-45DD-94BE-6412AE16E5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6D53212-FA9A-415B-B42F-78F3BF8F8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14510-7BB0-4EF4-AFAB-1FC1E3C13E3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877EBAD-A208-4D2C-B45D-6766B2703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794F4F4-CEF0-4CB6-9B16-322D648E3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A0E5-5002-4405-9020-3953674209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82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7B6E41-722E-40BF-AB8A-58094163F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B04CD93-B1D1-41B3-B7BA-A3380562A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14510-7BB0-4EF4-AFAB-1FC1E3C13E3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316CCA8-A83D-4951-9746-7F72EFDED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9AE9CAD-E422-4942-B4D8-B35B5D52C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A0E5-5002-4405-9020-3953674209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388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D45B5DF-984D-44C1-80B3-957020874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14510-7BB0-4EF4-AFAB-1FC1E3C13E3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FCBF0E9-C31E-4D42-B3F8-E3177C39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0EED0D5-9C39-404B-A96F-A882389C6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A0E5-5002-4405-9020-3953674209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882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480FE8-B093-4D2F-B333-11C9CC9AC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41FA9C-5DC3-4DFE-84C3-E0C6EEBB3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64B115C-1465-4C27-AE73-58B203CF34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11D7E8C-049A-4A69-AD18-4E70EB3CA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14510-7BB0-4EF4-AFAB-1FC1E3C13E3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30E43FF-D630-409E-A090-0A21E541B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65F6D1-D329-4701-90A0-614BFB33D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A0E5-5002-4405-9020-3953674209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820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6E407D-EB39-4E21-8CDB-CC2D4AEDF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A4BC0B-4854-4B2C-8FE2-F272388AF0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75A5FF9-3100-4143-A36C-6B53A32044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50F83A7-D756-4C16-A166-0F698DD1C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14510-7BB0-4EF4-AFAB-1FC1E3C13E3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30A218-B686-406D-83F5-194D37968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8753ACF-6AA4-4E57-B778-960FCF846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A0E5-5002-4405-9020-3953674209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245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556E803-5703-47E2-800F-AF68EA22A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66168B-DB75-4882-A8BD-90D77D1DC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DCB587-A30B-4409-AF17-BB21D2368D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14510-7BB0-4EF4-AFAB-1FC1E3C13E3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E1F1E7-8053-4D87-9816-4EB0A0E6FB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BBFD61-2865-4BBC-B1FA-FF1F01B682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AA0E5-5002-4405-9020-3953674209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4348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8F29E75-4FA9-46CB-B324-DAB71DD05F41}"/>
              </a:ext>
            </a:extLst>
          </p:cNvPr>
          <p:cNvCxnSpPr/>
          <p:nvPr/>
        </p:nvCxnSpPr>
        <p:spPr>
          <a:xfrm flipV="1">
            <a:off x="5038531" y="3312367"/>
            <a:ext cx="1931436" cy="513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3252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2021-11-19T05:36:19Z</dcterms:created>
  <dcterms:modified xsi:type="dcterms:W3CDTF">2021-11-19T05:36:25Z</dcterms:modified>
</cp:coreProperties>
</file>