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AF768B-717A-45DD-91F2-699222C2F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2F0A081-BCAA-4AAE-AA40-9184447211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90E077-4695-4631-BF60-B97A4D980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9FF802-6CFA-4D69-BE3C-5A6ABB7E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F9253F-1704-49D5-8052-30796500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38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838CD8-839D-4C15-9D38-CA4540F8A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AF54352-1F03-4A52-96D0-315F5654F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0A90B6-1D44-411C-A9B1-9552DD734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BB4675-CBCD-4B36-A6DF-239066E33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8016AB-7648-46BE-BCD4-82ED2F567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68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DACD2E9-98BD-4F52-AFF0-D8D88D7B70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BDCFD3-32EF-43A5-8FF2-B8EB92DB7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0BE36E-0AC3-4A46-9B38-D752C92D1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4A380E-31DD-40DF-B07A-38C77C4F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8DEA93-F39D-4AEC-8C75-8CEBFE14C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13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3DE5B1-94E6-4E55-B32E-EB3EA8831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815A0E-2AFC-4351-9A28-20D7CBF00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8E183E-5214-4F72-94B9-843540F2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CD0EFD-0057-4640-9A0D-FF90A1E2F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5D1756-6925-4FEE-BE3F-1998D74BB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196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70A2C5-E1FB-4748-9F15-D1FC73A67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89EF5E-D84F-48C1-B2A5-A601EC55E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EE9319-6F2D-424D-8E52-E919276E4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757B7A-B593-4BCE-AD44-7A28BC0A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AFB26-FF08-47F5-9549-BA1BE41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46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C5E234-BC69-4F8E-ADF0-E226EBE49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9CA99A-11B9-426E-A0FF-4A4ED95E4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92B1A4-FDD0-4546-96D7-D37B37E85F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E3E23C-1693-41F2-B34C-EE1985E0A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664CB5-A522-40B6-88F1-1985B554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9B48B4-1821-40D9-A87A-227C2C6F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25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71333D-A1B3-4097-AE47-86DA868BB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DEC849-F6F7-4CF5-97A7-1B970C10C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5EC6F79-38E8-43C4-AE34-AA985426E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1FCE81-BF73-49AE-A9FA-37B28E2D43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75FE625-7D20-4C36-A2CB-A70952AA0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38ECE28-38CA-4172-AD24-30575D446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866964F-FE65-4227-BFFA-A2E53207A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43C70BF-10C7-47BF-A476-AB2859AA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98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88376-390F-4A11-BD5E-3765AAB96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6EA23C8-F9E9-47FF-9914-A2DF9F94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B846D4-9E10-4084-8C29-7C59CB581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4DEAAC6-ACEA-44F8-97B5-2BBE764CE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25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5CF340-0924-41DD-9E3E-F60AF23EE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954DD82-A836-44DB-9218-9A9F480DF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7B4FA0-3E6D-4C2C-B510-FDBD412A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361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AB2725-EC87-41C8-BD66-AC47062DD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67FCF-E78B-4C42-9884-1C84267F1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B62AEA-DBA3-4544-852D-35353528E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0C4170-3351-4552-A6C1-0628FF07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8F4762-9C71-4AB1-8D44-DF255876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65B2A6-FAC9-4FA6-A49A-068B5A8C9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47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3B5834-73EB-457B-8503-DA43D1825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C458C9D-B0C6-46F1-A135-ACEC552D18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8D4B0C-1BF7-4B39-86E6-2A7ADF1A1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77A163-D434-4933-827B-306A9B6E1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21757B-32E7-4E77-981D-4B1DABE0E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330E3-EA4B-40D6-B771-D998305E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54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D0912A-F3FA-4ADB-8EC6-083F4D13D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00D21C-BACB-4729-9717-4FBD338C3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6633F1-90CD-45F6-9A75-7702E6525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B2B37-E333-4433-96D9-B25EAB128E16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BE4427-C93B-4BCC-80E4-31ABA1DC1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869DC9-7CC5-4900-99A6-647CBD3D4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42A65-1154-4DBE-B458-FE3D05635E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43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C156F84-50AF-4DBB-BDB3-7A6476ECD774}"/>
              </a:ext>
            </a:extLst>
          </p:cNvPr>
          <p:cNvSpPr/>
          <p:nvPr/>
        </p:nvSpPr>
        <p:spPr>
          <a:xfrm>
            <a:off x="4655976" y="2948473"/>
            <a:ext cx="3107093" cy="9890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770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2021-11-19T06:29:53Z</dcterms:created>
  <dcterms:modified xsi:type="dcterms:W3CDTF">2021-11-19T06:30:03Z</dcterms:modified>
</cp:coreProperties>
</file>