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7548F7-A4C0-455B-BA1C-7B02ED20B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83614A0-7372-4A97-A6C4-DCE36876BB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CF9F36-B632-4288-AA1F-D9A0B1955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FD6304-8958-48AD-B3FD-84C1960F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C0ECEF-987C-42DF-9462-09B46F40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38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BA4308-1D47-4E76-B841-9552B86CC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52A2CC-72F1-4B9C-8DAF-36F701984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6B8356-8638-43E5-809A-3A0B5D779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999C72-CA01-4C3B-98E7-C5247FFAA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5E605C-2473-408B-BE5C-C3899629A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9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82B871A-B9EE-4DBB-AA00-15B93A22A1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B0E0FD1-3C43-4478-8ACE-263CBB4ED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8CFF9-5A23-40A0-B1F8-424D0F28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ED0305-AA69-4F26-9CA7-C4F67F6C6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9DF559-69C4-4DD3-ABD0-EAEF45111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10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47A0B-1792-4E99-9223-9ACD5610A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AF6F57-73A1-4E2C-A6DB-BD447F6F4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E0D51D-518B-4648-8528-F8E79D137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0E321-4DD5-4D4A-871A-373E4E12B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774707-0205-46A8-A778-EF69CD26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496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9B2A75-6D2E-4813-BDC0-31AB88D44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AF4E6A-2E45-4DEC-933A-DB4DF4CCF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9FB622-1430-4E23-9A96-120CE15FA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61264F-BEDE-46A5-A91A-281FF2EB3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7D5E5F-EB9B-4915-BAC2-A4EF49C8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56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5F87F7-B548-4970-8959-702F7600C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875934-3F25-4848-8B0D-F22B2B08E0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3FAA9B-81A4-43FA-AC1E-A25E7002D9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844EC8-50AE-4C7C-BC3B-AFCC99699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9A91C9-8A28-4146-A5E0-C537DE1A3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8357A8-23EF-4333-A828-8B22DD88E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27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F87D3-8689-4409-8C95-CABA4D5A4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F304F-A1F6-465A-929B-599B0C3B4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F73CD6-4589-4C79-AD9E-E0C1ADEF7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0E330E-E860-4195-81BA-8904EAE1FE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9A6351D-CAD4-4FF1-B634-730A287C78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9002241-C4EF-4A18-8173-8158801C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2EE14C9-965C-4E45-AE28-0559DDCB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9C16FA-146B-4C46-8A30-95C8E61F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41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E43B65-635D-4DC5-9DBF-567D1DDC2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F0A62ED-5D9E-417E-92B5-A79D937E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796FC3-DC8E-496E-84E7-9F8BC636C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58EAAD-1C4C-4FD4-9AD8-ABF6FE26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88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99E62D8-6C8E-4E59-BB1C-33B7DD503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508A69D-AA3E-47C7-B886-E7CABBF9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0A131F-E6A3-4CB4-8C7C-9546BC4D2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9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D72928-267A-4555-95A6-37DB09987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085C9B-E471-4345-8709-242D766BD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A5E652-C649-4FF6-BA15-6318EC57D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BAD513-BCC5-4935-B21F-6F8E94B54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D8078-0D61-42EE-89E2-F7B5EBE29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D37ADC-27B8-4A28-AA75-C6E85D44C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1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33639-5AB4-4E74-8085-35545B89D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A8412A2-38FF-4AC2-A956-7FDD3FDE67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844D93-20EE-4EDB-B1AA-7D430A4EA6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874251-FBA4-4B05-8302-F6CFF75DB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F18C604-2434-4355-B66A-8939F3F7D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3D0287-1652-4742-9845-12C82D15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71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C1372D4-2365-41B8-992C-8462E84B8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541B57-E326-49AB-A3DD-FD187241A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3911C3-6A9A-458F-8C02-68B89BB61E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F91601-B1B4-4F12-ACCA-067757A32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352DDF-8A22-4F2E-85D0-1A83837F1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B836730-AC3B-44FF-B4EA-B4805A2C5020}"/>
              </a:ext>
            </a:extLst>
          </p:cNvPr>
          <p:cNvCxnSpPr/>
          <p:nvPr/>
        </p:nvCxnSpPr>
        <p:spPr>
          <a:xfrm>
            <a:off x="5082988" y="1763485"/>
            <a:ext cx="165847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28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2021-09-11T04:34:17Z</dcterms:created>
  <dcterms:modified xsi:type="dcterms:W3CDTF">2021-11-19T06:57:59Z</dcterms:modified>
</cp:coreProperties>
</file>