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9D025ABF-91BA-4190-B812-4AF2F0C168F5}"/>
    <pc:docChg chg="modSld">
      <pc:chgData name="Gihyo Taro" userId="495aff5a2c00964d" providerId="LiveId" clId="{9D025ABF-91BA-4190-B812-4AF2F0C168F5}" dt="2021-09-11T04:46:38.318" v="0" actId="13822"/>
      <pc:docMkLst>
        <pc:docMk/>
      </pc:docMkLst>
      <pc:sldChg chg="modSp mod">
        <pc:chgData name="Gihyo Taro" userId="495aff5a2c00964d" providerId="LiveId" clId="{9D025ABF-91BA-4190-B812-4AF2F0C168F5}" dt="2021-09-11T04:46:38.318" v="0" actId="13822"/>
        <pc:sldMkLst>
          <pc:docMk/>
          <pc:sldMk cId="1967666787" sldId="256"/>
        </pc:sldMkLst>
        <pc:spChg chg="mod">
          <ac:chgData name="Gihyo Taro" userId="495aff5a2c00964d" providerId="LiveId" clId="{9D025ABF-91BA-4190-B812-4AF2F0C168F5}" dt="2021-09-11T04:46:38.318" v="0" actId="13822"/>
          <ac:spMkLst>
            <pc:docMk/>
            <pc:sldMk cId="1967666787" sldId="256"/>
            <ac:spMk id="4" creationId="{73075BF5-55D0-47B5-ACB5-236863A51FC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9E96D-6501-46DE-A19C-2EAC44BE8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A7C50DC-52BF-43E0-9A50-F8821111C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297517-472A-4086-9C38-BCA3D38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F35190-FF6F-4087-89EC-302FD7384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FDE49A-62CE-42E6-985E-2B878715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58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52316B-295D-42ED-BB55-BF5213008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4541F25-0485-4C94-8228-E2DF488FF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C3CA0A-FE50-4C35-BC3E-B8A09C78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96C65E-19F0-42FE-BEB1-FB0E4295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4398BB-5302-4852-8217-E66D9D732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5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F27487C-CC12-47F9-8D32-24BAFEB597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03DACA-683F-4463-8FA5-44AECFAC2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A32286-5BE4-4537-A142-D8475CAF5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F94118-E5B6-4929-8394-A2D6458D3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9AB69B-3332-4D95-A4FD-D0A7E468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33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E9335-35A2-4A04-AB97-19E34AA4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0D2D04-34E3-482F-85F0-11183CECB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251053-AC06-40F2-90C8-8559CED0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780376-B572-470D-ACAB-66438A3BB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26436D-769B-47C5-BAC5-98320FA9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03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6B36F6-0877-4E5D-A0EE-6BFEF80D8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EACA29-C749-4B31-83B1-652FFB641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E72532-E002-4C0E-AA91-B575B0FEC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2354E5-4213-4BBA-8072-E140CD9A9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05C860-DC5D-4621-8503-C04CF7D8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54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44EB54-8F62-4DDA-9AED-F8271926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3E090-62AF-453F-BE26-54BF0065E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39C49D-2935-4FB1-8E68-73ADF958E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DB57B9-FDCC-427C-8409-0D629123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70345-A974-4017-97C8-F5617086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5A3CB1E-534E-4AB4-BB98-E25122DAA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06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80ECB-D7EB-4C58-94ED-97F9548F0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E71420-4B1B-48C7-B63E-395CCBC1B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F5776E-E1F0-4374-8859-776FB8205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EC50724-DEF0-4509-A43E-8721D6020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3AC4CE7-3B57-48A3-8F26-A59D0D3AF2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27776CF-B62E-4927-A14C-6213ACC7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B20F37-4739-411D-AD52-1DBAD2CD1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A36B274-DFFA-44F9-B866-879C4A3A6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4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120BCC-0885-45B9-A6F6-20F6F219E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2392A1-DBB6-4586-A2B4-6383BBAC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5C567C4-4BB0-48E5-89DB-D76B11903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4C1EDD-7A4A-4159-A334-7B362D0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9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F4B78EF-FF30-4E5E-AAA4-7B077267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1BF2E10-B821-4024-BD97-6B2B3FA7C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45A2D0-AFC7-4379-90E7-6C4026AC5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85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0A2AA1-E8F6-4088-B62B-BCE441751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ED5580-0CDA-423A-B944-F70A7AFF9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4E789C-9D12-4753-9C7A-D074DDEBC1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6023B3-FDF5-4BAD-8044-2C58BE7A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31761F-9FB0-4495-9A56-77DD0C1D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05A9EE-EAFD-4C4F-A5B3-949622542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37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CD3DA7-E7E2-4D03-9B74-FE4651635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F7A4BE-3769-4279-92E4-3BC6F9D47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1EDB0A-9445-47A4-B97F-DF51D89BAA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AED0F2-1A84-410E-B8EA-2D4FB288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4DD655-3BB8-46F1-B968-D06138F7B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BF92F3-80CB-4058-AB56-EDA31784D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7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0088E4-F16E-409C-9850-937BDC4A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BA35FF-56DE-4607-86D4-650CA9999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A7473-01C7-4E99-BFEE-3F67FCA5F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920F7-C999-42B6-BAA4-A09B562B045A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041453-EFDE-47D0-A8FF-54CAB1FD89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EB1B42-1D20-4A1D-860C-E2BB2DC4D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9620-6245-4B03-999E-AC3B0E9813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55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73075BF5-55D0-47B5-ACB5-236863A51FC7}"/>
              </a:ext>
            </a:extLst>
          </p:cNvPr>
          <p:cNvSpPr/>
          <p:nvPr/>
        </p:nvSpPr>
        <p:spPr>
          <a:xfrm>
            <a:off x="4760259" y="1855694"/>
            <a:ext cx="1559859" cy="99508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66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2021-09-11T04:45:44Z</dcterms:created>
  <dcterms:modified xsi:type="dcterms:W3CDTF">2021-09-11T04:46:39Z</dcterms:modified>
</cp:coreProperties>
</file>