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hyo Taro" userId="495aff5a2c00964d" providerId="LiveId" clId="{A2066242-D1E3-41AB-AC9E-8AFA4249CDF3}"/>
    <pc:docChg chg="modSld">
      <pc:chgData name="Gihyo Taro" userId="495aff5a2c00964d" providerId="LiveId" clId="{A2066242-D1E3-41AB-AC9E-8AFA4249CDF3}" dt="2021-09-11T04:14:07.151" v="0" actId="14100"/>
      <pc:docMkLst>
        <pc:docMk/>
      </pc:docMkLst>
      <pc:sldChg chg="modSp mod">
        <pc:chgData name="Gihyo Taro" userId="495aff5a2c00964d" providerId="LiveId" clId="{A2066242-D1E3-41AB-AC9E-8AFA4249CDF3}" dt="2021-09-11T04:14:07.151" v="0" actId="14100"/>
        <pc:sldMkLst>
          <pc:docMk/>
          <pc:sldMk cId="3408750149" sldId="256"/>
        </pc:sldMkLst>
        <pc:spChg chg="mod">
          <ac:chgData name="Gihyo Taro" userId="495aff5a2c00964d" providerId="LiveId" clId="{A2066242-D1E3-41AB-AC9E-8AFA4249CDF3}" dt="2021-09-11T04:14:07.151" v="0" actId="14100"/>
          <ac:spMkLst>
            <pc:docMk/>
            <pc:sldMk cId="3408750149" sldId="256"/>
            <ac:spMk id="4" creationId="{4D692511-9D59-4994-A403-4EAB84B80FD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320BF5-0A93-4433-A0BE-95E7778C92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247EA1D-6FA4-4C4C-8388-FD7DEDC067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744512-CA54-4C52-8C51-B5BAE1DC2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A291BF-FF37-40AA-B1BB-179A30F85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688122-405B-4AA5-98B8-845BA58F4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63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ED4AA0-E2A5-459F-A074-3A6A491BD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D84B638-4765-4E89-BBED-092A2D3A1C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D3ABE7-B4BB-4F6C-A717-0E5847904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C2A42F-DB6C-4043-8615-4FCD0A141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D0D2D7-7B46-4D7B-AE69-A2E10F8B3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346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A983347-EB77-4267-BE19-09A9728190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1240110-9B9E-46DD-A79D-15036AFA24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9139F3-BF67-4122-8031-F5BFBB8C9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60FC9F-7A92-4EFE-BFBE-1BEA2F6B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35D4A1-FD83-41B7-8279-D19E13D9B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633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80AF2C-A270-46D2-951A-9669DF2B0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EB36AF-E703-4D9E-8C17-EF28826C9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594F3B-2E48-423A-AA77-7A2355B13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103745-60CA-479A-8791-7BA912EC7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20F611-1884-4BFD-8791-447D75D54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165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B0940C-3071-4D28-BFD1-7F4CA2686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420EA20-BFB8-40CB-A6D5-931F885BC4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6329C2-1447-480F-AB2B-4EE187C8C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A48C65-2013-4FAE-918A-7788F59C5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D173E3-46C3-4081-9E8E-3CF910621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4426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70E7E9-C742-4D58-8C46-9144B80C2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C6B86D-FAAA-4DB2-8A57-322576F5B7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2E42C6C-45F2-4A36-AFA7-6A562C53D6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2EDF38F-CD50-4F02-98F7-90F772096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A2C331E-1A8B-4EF1-959E-FBFF47DFB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C6531A2-7687-44F9-A4EE-2CB630202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674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01EEDD-B1AA-4C72-AB9A-EBAA4F13E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24DF45-BF67-4E8F-BFE6-9779DB6F2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ADB94DA-E39B-46F0-88BD-DF661FED91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90AB0C1-3E64-498C-8199-5017B05FB2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38140CC-DA88-44C0-A559-C9BB1CCA2E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16B6403-7AA7-4CA9-9B14-B5C085AE7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8D2759B-38B2-45A9-86DA-3D94E1C08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44A96CF-72F7-4E1E-B57E-688DBD9AB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882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D28884-074F-4C65-B8FF-114973349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C09D274-E364-4F5D-86A8-EF9B5A850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21EE06F-18E3-4C09-8AEC-F305560BD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C3237E8-6356-4014-B926-DB1C5DFD7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355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CF7D876-CA0A-4F10-A5BA-4AAE2B533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0C33273-5348-4E2E-9ACA-F11331209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CD9060-F79C-42A7-8A4E-EC2E45BF2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527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77EA9A-2324-4D4E-A33D-FABCDD465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4B5484-0955-4B23-8FE1-78DAFB52FA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C3C1919-E687-41F6-B96F-371248D1D6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B2BD4DE-DA51-4D0A-A86B-5ACE37D4E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F1DB190-8DF9-4CD1-8F2C-B5D9D4EEC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16EDA6-F5F8-4F6B-9CB2-5D13FB0E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404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90480E-16B0-4283-892D-E4813AEF7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5BFEFC7-6A71-4AF2-ABE6-22FC9AF125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20CBEF6-FE3A-40C9-9572-94470D45E1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B2CC4E-E2DE-496C-9B66-F4446DFF0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702D41D-C612-4DD4-B789-3D62C6DB1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6762237-AA52-48F1-9A53-5445C6070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454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41B5602-3717-4477-99F8-6142B13A1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4DD6977-388B-400D-8336-9D2705AD0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F77C06-4C3C-4A7E-AC4F-15138ECFFE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3F375-F271-4E8E-9C57-C79D3EEDE6A8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A2C00D-A2C1-44D2-8EB4-551AB7346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BB9D29-3E82-4EEE-A242-A05BB67703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4B72F-10D3-4CC2-82DB-BD07F7937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矢印: 右 1">
            <a:extLst>
              <a:ext uri="{FF2B5EF4-FFF2-40B4-BE49-F238E27FC236}">
                <a16:creationId xmlns:a16="http://schemas.microsoft.com/office/drawing/2014/main" id="{871819B4-D40C-45B6-8F15-613266A92A96}"/>
              </a:ext>
            </a:extLst>
          </p:cNvPr>
          <p:cNvSpPr/>
          <p:nvPr/>
        </p:nvSpPr>
        <p:spPr>
          <a:xfrm>
            <a:off x="5214257" y="2883159"/>
            <a:ext cx="1763486" cy="10916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8750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2021-09-11T04:13:18Z</dcterms:created>
  <dcterms:modified xsi:type="dcterms:W3CDTF">2021-11-19T06:48:16Z</dcterms:modified>
</cp:coreProperties>
</file>