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AFE410-96DD-4E70-9307-06B2CD9C9869}" type="doc">
      <dgm:prSet loTypeId="urn:microsoft.com/office/officeart/2005/8/layout/hList1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48A9E73-EB19-4E39-A232-E3DB1D495FE1}">
      <dgm:prSet phldrT="[テキスト]"/>
      <dgm:spPr/>
      <dgm:t>
        <a:bodyPr/>
        <a:lstStyle/>
        <a:p>
          <a:r>
            <a:rPr kumimoji="1" lang="ja-JP" altLang="en-US" dirty="0"/>
            <a:t>ビジネスマナー</a:t>
          </a:r>
        </a:p>
      </dgm:t>
    </dgm:pt>
    <dgm:pt modelId="{8B126AF1-7715-4113-8689-5895D73F5356}" type="parTrans" cxnId="{BE6CFDCB-3624-483F-A366-BD0F2FE7262B}">
      <dgm:prSet/>
      <dgm:spPr/>
      <dgm:t>
        <a:bodyPr/>
        <a:lstStyle/>
        <a:p>
          <a:endParaRPr kumimoji="1" lang="ja-JP" altLang="en-US"/>
        </a:p>
      </dgm:t>
    </dgm:pt>
    <dgm:pt modelId="{5091B0D2-0171-4F20-953F-962653DAF236}" type="sibTrans" cxnId="{BE6CFDCB-3624-483F-A366-BD0F2FE7262B}">
      <dgm:prSet/>
      <dgm:spPr/>
      <dgm:t>
        <a:bodyPr/>
        <a:lstStyle/>
        <a:p>
          <a:endParaRPr kumimoji="1" lang="ja-JP" altLang="en-US"/>
        </a:p>
      </dgm:t>
    </dgm:pt>
    <dgm:pt modelId="{B4E94B06-2DBD-41C3-843E-6593FAB7DEE9}">
      <dgm:prSet phldrT="[テキスト]"/>
      <dgm:spPr/>
      <dgm:t>
        <a:bodyPr/>
        <a:lstStyle/>
        <a:p>
          <a:r>
            <a:rPr kumimoji="1" lang="ja-JP" altLang="en-US" dirty="0"/>
            <a:t>あいさつ</a:t>
          </a:r>
        </a:p>
      </dgm:t>
    </dgm:pt>
    <dgm:pt modelId="{37B541EC-BD96-4ABB-9E04-58D974B5E728}" type="parTrans" cxnId="{22434F0F-E158-48B4-AEA4-A343AD72C7AC}">
      <dgm:prSet/>
      <dgm:spPr/>
      <dgm:t>
        <a:bodyPr/>
        <a:lstStyle/>
        <a:p>
          <a:endParaRPr kumimoji="1" lang="ja-JP" altLang="en-US"/>
        </a:p>
      </dgm:t>
    </dgm:pt>
    <dgm:pt modelId="{75FB2AE0-D8C3-4EEE-929C-FB88E9967E17}" type="sibTrans" cxnId="{22434F0F-E158-48B4-AEA4-A343AD72C7AC}">
      <dgm:prSet/>
      <dgm:spPr/>
      <dgm:t>
        <a:bodyPr/>
        <a:lstStyle/>
        <a:p>
          <a:endParaRPr kumimoji="1" lang="ja-JP" altLang="en-US"/>
        </a:p>
      </dgm:t>
    </dgm:pt>
    <dgm:pt modelId="{A47708F6-B0BD-4C6D-92F7-0E95ABFD2698}">
      <dgm:prSet phldrT="[テキスト]"/>
      <dgm:spPr/>
      <dgm:t>
        <a:bodyPr/>
        <a:lstStyle/>
        <a:p>
          <a:r>
            <a:rPr kumimoji="1" lang="ja-JP" altLang="en-US" dirty="0"/>
            <a:t>身だしなみ</a:t>
          </a:r>
        </a:p>
      </dgm:t>
    </dgm:pt>
    <dgm:pt modelId="{ACA6801D-9363-4A8D-BB2A-6107A8D1FA2C}" type="parTrans" cxnId="{94DE324E-A2B4-4234-B023-79945A78E845}">
      <dgm:prSet/>
      <dgm:spPr/>
      <dgm:t>
        <a:bodyPr/>
        <a:lstStyle/>
        <a:p>
          <a:endParaRPr kumimoji="1" lang="ja-JP" altLang="en-US"/>
        </a:p>
      </dgm:t>
    </dgm:pt>
    <dgm:pt modelId="{A0C203FB-02C1-4346-93BD-D19E4C6785E7}" type="sibTrans" cxnId="{94DE324E-A2B4-4234-B023-79945A78E845}">
      <dgm:prSet/>
      <dgm:spPr/>
      <dgm:t>
        <a:bodyPr/>
        <a:lstStyle/>
        <a:p>
          <a:endParaRPr kumimoji="1" lang="ja-JP" altLang="en-US"/>
        </a:p>
      </dgm:t>
    </dgm:pt>
    <dgm:pt modelId="{56137C93-5602-4470-B573-3BFBE5A06555}">
      <dgm:prSet phldrT="[テキスト]"/>
      <dgm:spPr/>
      <dgm:t>
        <a:bodyPr/>
        <a:lstStyle/>
        <a:p>
          <a:r>
            <a:rPr kumimoji="1" lang="ja-JP" altLang="en-US" dirty="0"/>
            <a:t>コミュニケーション</a:t>
          </a:r>
        </a:p>
      </dgm:t>
    </dgm:pt>
    <dgm:pt modelId="{88DEE9E8-6B83-4498-9FF9-970B525AB2B3}" type="parTrans" cxnId="{D48D5604-38E4-4FDC-9C0E-0787451DC698}">
      <dgm:prSet/>
      <dgm:spPr/>
      <dgm:t>
        <a:bodyPr/>
        <a:lstStyle/>
        <a:p>
          <a:endParaRPr kumimoji="1" lang="ja-JP" altLang="en-US"/>
        </a:p>
      </dgm:t>
    </dgm:pt>
    <dgm:pt modelId="{F7414895-21B5-412C-9429-644357FF7BFE}" type="sibTrans" cxnId="{D48D5604-38E4-4FDC-9C0E-0787451DC698}">
      <dgm:prSet/>
      <dgm:spPr/>
      <dgm:t>
        <a:bodyPr/>
        <a:lstStyle/>
        <a:p>
          <a:endParaRPr kumimoji="1" lang="ja-JP" altLang="en-US"/>
        </a:p>
      </dgm:t>
    </dgm:pt>
    <dgm:pt modelId="{69A4CE60-B00B-47C6-94E3-C4ECAC4E4773}">
      <dgm:prSet phldrT="[テキスト]"/>
      <dgm:spPr/>
      <dgm:t>
        <a:bodyPr/>
        <a:lstStyle/>
        <a:p>
          <a:r>
            <a:rPr kumimoji="1" lang="ja-JP" altLang="en-US" dirty="0"/>
            <a:t>聴き方</a:t>
          </a:r>
        </a:p>
      </dgm:t>
    </dgm:pt>
    <dgm:pt modelId="{F88891D7-F27C-4276-8CC7-97099C736F53}" type="parTrans" cxnId="{E90AFBD9-97D8-42C4-8547-B014FA528EE6}">
      <dgm:prSet/>
      <dgm:spPr/>
      <dgm:t>
        <a:bodyPr/>
        <a:lstStyle/>
        <a:p>
          <a:endParaRPr kumimoji="1" lang="ja-JP" altLang="en-US"/>
        </a:p>
      </dgm:t>
    </dgm:pt>
    <dgm:pt modelId="{FEEC5F92-EC1D-47C8-AF90-F18809D119B3}" type="sibTrans" cxnId="{E90AFBD9-97D8-42C4-8547-B014FA528EE6}">
      <dgm:prSet/>
      <dgm:spPr/>
      <dgm:t>
        <a:bodyPr/>
        <a:lstStyle/>
        <a:p>
          <a:endParaRPr kumimoji="1" lang="ja-JP" altLang="en-US"/>
        </a:p>
      </dgm:t>
    </dgm:pt>
    <dgm:pt modelId="{A38A1BA1-FBE1-4D3A-8F5A-2C17DAB7FF67}">
      <dgm:prSet phldrT="[テキスト]"/>
      <dgm:spPr/>
      <dgm:t>
        <a:bodyPr/>
        <a:lstStyle/>
        <a:p>
          <a:r>
            <a:rPr kumimoji="1" lang="ja-JP" altLang="en-US" dirty="0"/>
            <a:t>話し方</a:t>
          </a:r>
        </a:p>
      </dgm:t>
    </dgm:pt>
    <dgm:pt modelId="{F51BC780-24B8-42CA-A5B1-44DEF87C74A2}" type="parTrans" cxnId="{6D6FBA92-94A4-497A-BB24-4FCC96F8CD7D}">
      <dgm:prSet/>
      <dgm:spPr/>
      <dgm:t>
        <a:bodyPr/>
        <a:lstStyle/>
        <a:p>
          <a:endParaRPr kumimoji="1" lang="ja-JP" altLang="en-US"/>
        </a:p>
      </dgm:t>
    </dgm:pt>
    <dgm:pt modelId="{2E13CAB0-3A19-4AA3-BB1E-38F55B4DE2F2}" type="sibTrans" cxnId="{6D6FBA92-94A4-497A-BB24-4FCC96F8CD7D}">
      <dgm:prSet/>
      <dgm:spPr/>
      <dgm:t>
        <a:bodyPr/>
        <a:lstStyle/>
        <a:p>
          <a:endParaRPr kumimoji="1" lang="ja-JP" altLang="en-US"/>
        </a:p>
      </dgm:t>
    </dgm:pt>
    <dgm:pt modelId="{2F7A9884-EDE9-4608-B9F6-C5378FD33D2D}">
      <dgm:prSet phldrT="[テキスト]"/>
      <dgm:spPr/>
      <dgm:t>
        <a:bodyPr/>
        <a:lstStyle/>
        <a:p>
          <a:r>
            <a:rPr kumimoji="1" lang="ja-JP" altLang="en-US" dirty="0"/>
            <a:t>コンプライアンス</a:t>
          </a:r>
        </a:p>
      </dgm:t>
    </dgm:pt>
    <dgm:pt modelId="{CB70E63B-609C-4359-B97C-E19EE06570E7}" type="parTrans" cxnId="{198F3AF1-4603-47CB-8AC8-5D0300F1DA1E}">
      <dgm:prSet/>
      <dgm:spPr/>
      <dgm:t>
        <a:bodyPr/>
        <a:lstStyle/>
        <a:p>
          <a:endParaRPr kumimoji="1" lang="ja-JP" altLang="en-US"/>
        </a:p>
      </dgm:t>
    </dgm:pt>
    <dgm:pt modelId="{66C2E7AE-BDF9-4C2D-94DA-5CEF18A43481}" type="sibTrans" cxnId="{198F3AF1-4603-47CB-8AC8-5D0300F1DA1E}">
      <dgm:prSet/>
      <dgm:spPr/>
      <dgm:t>
        <a:bodyPr/>
        <a:lstStyle/>
        <a:p>
          <a:endParaRPr kumimoji="1" lang="ja-JP" altLang="en-US"/>
        </a:p>
      </dgm:t>
    </dgm:pt>
    <dgm:pt modelId="{8B7C46FF-651A-45AB-87EC-9D9AE630143D}">
      <dgm:prSet phldrT="[テキスト]"/>
      <dgm:spPr/>
      <dgm:t>
        <a:bodyPr/>
        <a:lstStyle/>
        <a:p>
          <a:r>
            <a:rPr kumimoji="1" lang="ja-JP" altLang="en-US" dirty="0"/>
            <a:t>個人情報保護</a:t>
          </a:r>
        </a:p>
      </dgm:t>
    </dgm:pt>
    <dgm:pt modelId="{5856D010-B3C1-493F-B3D8-ABF5BA26D0EC}" type="parTrans" cxnId="{3245336E-8E2D-4B3A-9FBB-3143F817DD35}">
      <dgm:prSet/>
      <dgm:spPr/>
      <dgm:t>
        <a:bodyPr/>
        <a:lstStyle/>
        <a:p>
          <a:endParaRPr kumimoji="1" lang="ja-JP" altLang="en-US"/>
        </a:p>
      </dgm:t>
    </dgm:pt>
    <dgm:pt modelId="{928E8DEB-9328-4723-8050-0B1FF326ABB2}" type="sibTrans" cxnId="{3245336E-8E2D-4B3A-9FBB-3143F817DD35}">
      <dgm:prSet/>
      <dgm:spPr/>
      <dgm:t>
        <a:bodyPr/>
        <a:lstStyle/>
        <a:p>
          <a:endParaRPr kumimoji="1" lang="ja-JP" altLang="en-US"/>
        </a:p>
      </dgm:t>
    </dgm:pt>
    <dgm:pt modelId="{CA09C752-6415-4BDE-B49B-0925993D56FE}">
      <dgm:prSet phldrT="[テキスト]"/>
      <dgm:spPr/>
      <dgm:t>
        <a:bodyPr/>
        <a:lstStyle/>
        <a:p>
          <a:r>
            <a:rPr kumimoji="1" lang="ja-JP" altLang="en-US" dirty="0"/>
            <a:t>言葉遣い</a:t>
          </a:r>
        </a:p>
      </dgm:t>
    </dgm:pt>
    <dgm:pt modelId="{D03509E9-B654-4663-905B-E63936985966}" type="parTrans" cxnId="{4444CE53-B3E8-4F3A-AB4A-50C4BBECD26F}">
      <dgm:prSet/>
      <dgm:spPr/>
      <dgm:t>
        <a:bodyPr/>
        <a:lstStyle/>
        <a:p>
          <a:endParaRPr kumimoji="1" lang="ja-JP" altLang="en-US"/>
        </a:p>
      </dgm:t>
    </dgm:pt>
    <dgm:pt modelId="{A597A1C3-A9AB-4907-95ED-70E1FB3507E3}" type="sibTrans" cxnId="{4444CE53-B3E8-4F3A-AB4A-50C4BBECD26F}">
      <dgm:prSet/>
      <dgm:spPr/>
      <dgm:t>
        <a:bodyPr/>
        <a:lstStyle/>
        <a:p>
          <a:endParaRPr kumimoji="1" lang="ja-JP" altLang="en-US"/>
        </a:p>
      </dgm:t>
    </dgm:pt>
    <dgm:pt modelId="{98A8059E-8A5D-4B23-83AD-73586F566A06}">
      <dgm:prSet phldrT="[テキスト]"/>
      <dgm:spPr/>
      <dgm:t>
        <a:bodyPr/>
        <a:lstStyle/>
        <a:p>
          <a:r>
            <a:rPr kumimoji="1" lang="ja-JP" altLang="en-US" dirty="0"/>
            <a:t>電話・来客応対</a:t>
          </a:r>
        </a:p>
      </dgm:t>
    </dgm:pt>
    <dgm:pt modelId="{8AE1F540-A5C2-4DED-8DEA-0538B6B6D75D}" type="parTrans" cxnId="{634A187B-2446-400D-88F5-287C8BDEBE4A}">
      <dgm:prSet/>
      <dgm:spPr/>
      <dgm:t>
        <a:bodyPr/>
        <a:lstStyle/>
        <a:p>
          <a:endParaRPr kumimoji="1" lang="ja-JP" altLang="en-US"/>
        </a:p>
      </dgm:t>
    </dgm:pt>
    <dgm:pt modelId="{C59BA100-4934-436D-BB63-513A5DA07969}" type="sibTrans" cxnId="{634A187B-2446-400D-88F5-287C8BDEBE4A}">
      <dgm:prSet/>
      <dgm:spPr/>
      <dgm:t>
        <a:bodyPr/>
        <a:lstStyle/>
        <a:p>
          <a:endParaRPr kumimoji="1" lang="ja-JP" altLang="en-US"/>
        </a:p>
      </dgm:t>
    </dgm:pt>
    <dgm:pt modelId="{2F8C3489-C817-4026-A89C-B25C629F04BB}">
      <dgm:prSet phldrT="[テキスト]"/>
      <dgm:spPr/>
      <dgm:t>
        <a:bodyPr/>
        <a:lstStyle/>
        <a:p>
          <a:r>
            <a:rPr kumimoji="1" lang="ja-JP" altLang="en-US" dirty="0"/>
            <a:t>ビジネス文書</a:t>
          </a:r>
        </a:p>
      </dgm:t>
    </dgm:pt>
    <dgm:pt modelId="{73F8EBB3-2562-45D6-A4CF-92359471CEBB}" type="parTrans" cxnId="{B048674A-B562-4471-AB67-BD0FD9F8005A}">
      <dgm:prSet/>
      <dgm:spPr/>
      <dgm:t>
        <a:bodyPr/>
        <a:lstStyle/>
        <a:p>
          <a:endParaRPr kumimoji="1" lang="ja-JP" altLang="en-US"/>
        </a:p>
      </dgm:t>
    </dgm:pt>
    <dgm:pt modelId="{4F610E4C-A061-4CA5-9D4F-CDA731C5D6B5}" type="sibTrans" cxnId="{B048674A-B562-4471-AB67-BD0FD9F8005A}">
      <dgm:prSet/>
      <dgm:spPr/>
      <dgm:t>
        <a:bodyPr/>
        <a:lstStyle/>
        <a:p>
          <a:endParaRPr kumimoji="1" lang="ja-JP" altLang="en-US"/>
        </a:p>
      </dgm:t>
    </dgm:pt>
    <dgm:pt modelId="{167E4B6B-5859-4D76-A090-49726B7AEE39}">
      <dgm:prSet phldrT="[テキスト]"/>
      <dgm:spPr/>
      <dgm:t>
        <a:bodyPr/>
        <a:lstStyle/>
        <a:p>
          <a:r>
            <a:rPr kumimoji="1" lang="ja-JP" altLang="en-US" dirty="0"/>
            <a:t>対話</a:t>
          </a:r>
        </a:p>
      </dgm:t>
    </dgm:pt>
    <dgm:pt modelId="{20059EF7-E12C-4FF4-8752-820321EF563B}" type="parTrans" cxnId="{4B28721A-01EA-4F8F-8D55-30B993779A76}">
      <dgm:prSet/>
      <dgm:spPr/>
      <dgm:t>
        <a:bodyPr/>
        <a:lstStyle/>
        <a:p>
          <a:endParaRPr kumimoji="1" lang="ja-JP" altLang="en-US"/>
        </a:p>
      </dgm:t>
    </dgm:pt>
    <dgm:pt modelId="{738E66FD-3527-4AED-9AF4-AA6691D2ED8E}" type="sibTrans" cxnId="{4B28721A-01EA-4F8F-8D55-30B993779A76}">
      <dgm:prSet/>
      <dgm:spPr/>
      <dgm:t>
        <a:bodyPr/>
        <a:lstStyle/>
        <a:p>
          <a:endParaRPr kumimoji="1" lang="ja-JP" altLang="en-US"/>
        </a:p>
      </dgm:t>
    </dgm:pt>
    <dgm:pt modelId="{5DA6D15C-9F6F-4C8F-B790-5646FA530DE4}">
      <dgm:prSet phldrT="[テキスト]"/>
      <dgm:spPr/>
      <dgm:t>
        <a:bodyPr/>
        <a:lstStyle/>
        <a:p>
          <a:r>
            <a:rPr kumimoji="1" lang="ja-JP" altLang="en-US" dirty="0"/>
            <a:t>情報セキュリティ</a:t>
          </a:r>
        </a:p>
      </dgm:t>
    </dgm:pt>
    <dgm:pt modelId="{F9570603-1AAB-4595-82C1-AF0B917E87A3}" type="parTrans" cxnId="{F073D0B7-BEBA-4028-91C8-BF96FA18F2B4}">
      <dgm:prSet/>
      <dgm:spPr/>
      <dgm:t>
        <a:bodyPr/>
        <a:lstStyle/>
        <a:p>
          <a:endParaRPr kumimoji="1" lang="ja-JP" altLang="en-US"/>
        </a:p>
      </dgm:t>
    </dgm:pt>
    <dgm:pt modelId="{9A600CC5-90AC-4306-A4EF-3404BA777C45}" type="sibTrans" cxnId="{F073D0B7-BEBA-4028-91C8-BF96FA18F2B4}">
      <dgm:prSet/>
      <dgm:spPr/>
      <dgm:t>
        <a:bodyPr/>
        <a:lstStyle/>
        <a:p>
          <a:endParaRPr kumimoji="1" lang="ja-JP" altLang="en-US"/>
        </a:p>
      </dgm:t>
    </dgm:pt>
    <dgm:pt modelId="{103EF42D-D571-4014-9775-FB494D092C47}">
      <dgm:prSet phldrT="[テキスト]"/>
      <dgm:spPr/>
      <dgm:t>
        <a:bodyPr/>
        <a:lstStyle/>
        <a:p>
          <a:r>
            <a:rPr kumimoji="1" lang="ja-JP" altLang="en-US" dirty="0"/>
            <a:t>ハラスメント</a:t>
          </a:r>
        </a:p>
      </dgm:t>
    </dgm:pt>
    <dgm:pt modelId="{AC3451F9-0F77-4E2D-9821-D4C737D57DF1}" type="parTrans" cxnId="{9D812DE7-3B07-4C2A-BE80-5FA72890CEDD}">
      <dgm:prSet/>
      <dgm:spPr/>
      <dgm:t>
        <a:bodyPr/>
        <a:lstStyle/>
        <a:p>
          <a:endParaRPr kumimoji="1" lang="ja-JP" altLang="en-US"/>
        </a:p>
      </dgm:t>
    </dgm:pt>
    <dgm:pt modelId="{23C5ECF7-CA3F-45DD-9B33-98FC2994F793}" type="sibTrans" cxnId="{9D812DE7-3B07-4C2A-BE80-5FA72890CEDD}">
      <dgm:prSet/>
      <dgm:spPr/>
      <dgm:t>
        <a:bodyPr/>
        <a:lstStyle/>
        <a:p>
          <a:endParaRPr kumimoji="1" lang="ja-JP" altLang="en-US"/>
        </a:p>
      </dgm:t>
    </dgm:pt>
    <dgm:pt modelId="{1A60C5BB-3CD2-473A-AED4-F1CFD5BA4240}" type="pres">
      <dgm:prSet presAssocID="{42AFE410-96DD-4E70-9307-06B2CD9C9869}" presName="Name0" presStyleCnt="0">
        <dgm:presLayoutVars>
          <dgm:dir/>
          <dgm:animLvl val="lvl"/>
          <dgm:resizeHandles val="exact"/>
        </dgm:presLayoutVars>
      </dgm:prSet>
      <dgm:spPr/>
    </dgm:pt>
    <dgm:pt modelId="{4F7CB4F5-EE8F-4E79-B663-5B5F186492E7}" type="pres">
      <dgm:prSet presAssocID="{848A9E73-EB19-4E39-A232-E3DB1D495FE1}" presName="composite" presStyleCnt="0"/>
      <dgm:spPr/>
    </dgm:pt>
    <dgm:pt modelId="{816018CC-5DE6-4745-AB6C-59C16768E48C}" type="pres">
      <dgm:prSet presAssocID="{848A9E73-EB19-4E39-A232-E3DB1D495FE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C62530E-6A7F-4DE1-8A31-212BC6FA00BC}" type="pres">
      <dgm:prSet presAssocID="{848A9E73-EB19-4E39-A232-E3DB1D495FE1}" presName="desTx" presStyleLbl="alignAccFollowNode1" presStyleIdx="0" presStyleCnt="3">
        <dgm:presLayoutVars>
          <dgm:bulletEnabled val="1"/>
        </dgm:presLayoutVars>
      </dgm:prSet>
      <dgm:spPr/>
    </dgm:pt>
    <dgm:pt modelId="{D83393EF-06AE-4EA1-B877-E1E5D9838093}" type="pres">
      <dgm:prSet presAssocID="{5091B0D2-0171-4F20-953F-962653DAF236}" presName="space" presStyleCnt="0"/>
      <dgm:spPr/>
    </dgm:pt>
    <dgm:pt modelId="{2D0F98AF-B835-431B-93B3-C53407CAEBD7}" type="pres">
      <dgm:prSet presAssocID="{56137C93-5602-4470-B573-3BFBE5A06555}" presName="composite" presStyleCnt="0"/>
      <dgm:spPr/>
    </dgm:pt>
    <dgm:pt modelId="{AF7E37CC-6110-462C-B58A-D3E0890F41CC}" type="pres">
      <dgm:prSet presAssocID="{56137C93-5602-4470-B573-3BFBE5A0655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7D1BEF9-BD7E-44E6-BD83-8C456B5E8329}" type="pres">
      <dgm:prSet presAssocID="{56137C93-5602-4470-B573-3BFBE5A06555}" presName="desTx" presStyleLbl="alignAccFollowNode1" presStyleIdx="1" presStyleCnt="3">
        <dgm:presLayoutVars>
          <dgm:bulletEnabled val="1"/>
        </dgm:presLayoutVars>
      </dgm:prSet>
      <dgm:spPr/>
    </dgm:pt>
    <dgm:pt modelId="{BEF5A594-1AC5-41E7-A83B-639FC0DC9CDB}" type="pres">
      <dgm:prSet presAssocID="{F7414895-21B5-412C-9429-644357FF7BFE}" presName="space" presStyleCnt="0"/>
      <dgm:spPr/>
    </dgm:pt>
    <dgm:pt modelId="{2682C83B-7BB1-40C7-8E2E-1EE8FA3E612F}" type="pres">
      <dgm:prSet presAssocID="{2F7A9884-EDE9-4608-B9F6-C5378FD33D2D}" presName="composite" presStyleCnt="0"/>
      <dgm:spPr/>
    </dgm:pt>
    <dgm:pt modelId="{D25256F7-1933-460B-A467-C465CCE68D28}" type="pres">
      <dgm:prSet presAssocID="{2F7A9884-EDE9-4608-B9F6-C5378FD33D2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486B0378-86D9-4115-B8FD-52391E7728A8}" type="pres">
      <dgm:prSet presAssocID="{2F7A9884-EDE9-4608-B9F6-C5378FD33D2D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D48D5604-38E4-4FDC-9C0E-0787451DC698}" srcId="{42AFE410-96DD-4E70-9307-06B2CD9C9869}" destId="{56137C93-5602-4470-B573-3BFBE5A06555}" srcOrd="1" destOrd="0" parTransId="{88DEE9E8-6B83-4498-9FF9-970B525AB2B3}" sibTransId="{F7414895-21B5-412C-9429-644357FF7BFE}"/>
    <dgm:cxn modelId="{22434F0F-E158-48B4-AEA4-A343AD72C7AC}" srcId="{848A9E73-EB19-4E39-A232-E3DB1D495FE1}" destId="{B4E94B06-2DBD-41C3-843E-6593FAB7DEE9}" srcOrd="0" destOrd="0" parTransId="{37B541EC-BD96-4ABB-9E04-58D974B5E728}" sibTransId="{75FB2AE0-D8C3-4EEE-929C-FB88E9967E17}"/>
    <dgm:cxn modelId="{16BC8318-2DF9-43F5-812E-1636A04C394D}" type="presOf" srcId="{5DA6D15C-9F6F-4C8F-B790-5646FA530DE4}" destId="{486B0378-86D9-4115-B8FD-52391E7728A8}" srcOrd="0" destOrd="1" presId="urn:microsoft.com/office/officeart/2005/8/layout/hList1"/>
    <dgm:cxn modelId="{4B28721A-01EA-4F8F-8D55-30B993779A76}" srcId="{56137C93-5602-4470-B573-3BFBE5A06555}" destId="{167E4B6B-5859-4D76-A090-49726B7AEE39}" srcOrd="2" destOrd="0" parTransId="{20059EF7-E12C-4FF4-8752-820321EF563B}" sibTransId="{738E66FD-3527-4AED-9AF4-AA6691D2ED8E}"/>
    <dgm:cxn modelId="{A1520B29-1FF1-496D-BDFB-E04932DB2883}" type="presOf" srcId="{167E4B6B-5859-4D76-A090-49726B7AEE39}" destId="{37D1BEF9-BD7E-44E6-BD83-8C456B5E8329}" srcOrd="0" destOrd="2" presId="urn:microsoft.com/office/officeart/2005/8/layout/hList1"/>
    <dgm:cxn modelId="{F36BDA60-3ED9-4160-BE15-10A1445003C6}" type="presOf" srcId="{848A9E73-EB19-4E39-A232-E3DB1D495FE1}" destId="{816018CC-5DE6-4745-AB6C-59C16768E48C}" srcOrd="0" destOrd="0" presId="urn:microsoft.com/office/officeart/2005/8/layout/hList1"/>
    <dgm:cxn modelId="{A7604B46-FABC-467B-B11B-EF2AB0BBE32A}" type="presOf" srcId="{8B7C46FF-651A-45AB-87EC-9D9AE630143D}" destId="{486B0378-86D9-4115-B8FD-52391E7728A8}" srcOrd="0" destOrd="0" presId="urn:microsoft.com/office/officeart/2005/8/layout/hList1"/>
    <dgm:cxn modelId="{FBE39E66-B15A-4C6B-89B7-9166BDD3BE6E}" type="presOf" srcId="{56137C93-5602-4470-B573-3BFBE5A06555}" destId="{AF7E37CC-6110-462C-B58A-D3E0890F41CC}" srcOrd="0" destOrd="0" presId="urn:microsoft.com/office/officeart/2005/8/layout/hList1"/>
    <dgm:cxn modelId="{B048674A-B562-4471-AB67-BD0FD9F8005A}" srcId="{848A9E73-EB19-4E39-A232-E3DB1D495FE1}" destId="{2F8C3489-C817-4026-A89C-B25C629F04BB}" srcOrd="4" destOrd="0" parTransId="{73F8EBB3-2562-45D6-A4CF-92359471CEBB}" sibTransId="{4F610E4C-A061-4CA5-9D4F-CDA731C5D6B5}"/>
    <dgm:cxn modelId="{A695814A-53FE-4837-AAF5-738BCE924AD3}" type="presOf" srcId="{98A8059E-8A5D-4B23-83AD-73586F566A06}" destId="{4C62530E-6A7F-4DE1-8A31-212BC6FA00BC}" srcOrd="0" destOrd="3" presId="urn:microsoft.com/office/officeart/2005/8/layout/hList1"/>
    <dgm:cxn modelId="{94DE324E-A2B4-4234-B023-79945A78E845}" srcId="{848A9E73-EB19-4E39-A232-E3DB1D495FE1}" destId="{A47708F6-B0BD-4C6D-92F7-0E95ABFD2698}" srcOrd="1" destOrd="0" parTransId="{ACA6801D-9363-4A8D-BB2A-6107A8D1FA2C}" sibTransId="{A0C203FB-02C1-4346-93BD-D19E4C6785E7}"/>
    <dgm:cxn modelId="{3245336E-8E2D-4B3A-9FBB-3143F817DD35}" srcId="{2F7A9884-EDE9-4608-B9F6-C5378FD33D2D}" destId="{8B7C46FF-651A-45AB-87EC-9D9AE630143D}" srcOrd="0" destOrd="0" parTransId="{5856D010-B3C1-493F-B3D8-ABF5BA26D0EC}" sibTransId="{928E8DEB-9328-4723-8050-0B1FF326ABB2}"/>
    <dgm:cxn modelId="{351EEA70-57C0-41B2-89A5-83C543D5E5F7}" type="presOf" srcId="{B4E94B06-2DBD-41C3-843E-6593FAB7DEE9}" destId="{4C62530E-6A7F-4DE1-8A31-212BC6FA00BC}" srcOrd="0" destOrd="0" presId="urn:microsoft.com/office/officeart/2005/8/layout/hList1"/>
    <dgm:cxn modelId="{4444CE53-B3E8-4F3A-AB4A-50C4BBECD26F}" srcId="{848A9E73-EB19-4E39-A232-E3DB1D495FE1}" destId="{CA09C752-6415-4BDE-B49B-0925993D56FE}" srcOrd="2" destOrd="0" parTransId="{D03509E9-B654-4663-905B-E63936985966}" sibTransId="{A597A1C3-A9AB-4907-95ED-70E1FB3507E3}"/>
    <dgm:cxn modelId="{4C64FF77-BAC0-4874-829E-7811ABAC8BBF}" type="presOf" srcId="{103EF42D-D571-4014-9775-FB494D092C47}" destId="{486B0378-86D9-4115-B8FD-52391E7728A8}" srcOrd="0" destOrd="2" presId="urn:microsoft.com/office/officeart/2005/8/layout/hList1"/>
    <dgm:cxn modelId="{634A187B-2446-400D-88F5-287C8BDEBE4A}" srcId="{848A9E73-EB19-4E39-A232-E3DB1D495FE1}" destId="{98A8059E-8A5D-4B23-83AD-73586F566A06}" srcOrd="3" destOrd="0" parTransId="{8AE1F540-A5C2-4DED-8DEA-0538B6B6D75D}" sibTransId="{C59BA100-4934-436D-BB63-513A5DA07969}"/>
    <dgm:cxn modelId="{1C95E383-0361-4A33-9640-B7610FC498C9}" type="presOf" srcId="{69A4CE60-B00B-47C6-94E3-C4ECAC4E4773}" destId="{37D1BEF9-BD7E-44E6-BD83-8C456B5E8329}" srcOrd="0" destOrd="0" presId="urn:microsoft.com/office/officeart/2005/8/layout/hList1"/>
    <dgm:cxn modelId="{9C83DA86-FE9A-4248-9528-8C5C6160DD64}" type="presOf" srcId="{2F7A9884-EDE9-4608-B9F6-C5378FD33D2D}" destId="{D25256F7-1933-460B-A467-C465CCE68D28}" srcOrd="0" destOrd="0" presId="urn:microsoft.com/office/officeart/2005/8/layout/hList1"/>
    <dgm:cxn modelId="{EC4BB68B-14A6-4DF3-87FF-686D943CA199}" type="presOf" srcId="{42AFE410-96DD-4E70-9307-06B2CD9C9869}" destId="{1A60C5BB-3CD2-473A-AED4-F1CFD5BA4240}" srcOrd="0" destOrd="0" presId="urn:microsoft.com/office/officeart/2005/8/layout/hList1"/>
    <dgm:cxn modelId="{44025A91-3C21-4777-ACB4-CFB219F4B42A}" type="presOf" srcId="{A38A1BA1-FBE1-4D3A-8F5A-2C17DAB7FF67}" destId="{37D1BEF9-BD7E-44E6-BD83-8C456B5E8329}" srcOrd="0" destOrd="1" presId="urn:microsoft.com/office/officeart/2005/8/layout/hList1"/>
    <dgm:cxn modelId="{6D6FBA92-94A4-497A-BB24-4FCC96F8CD7D}" srcId="{56137C93-5602-4470-B573-3BFBE5A06555}" destId="{A38A1BA1-FBE1-4D3A-8F5A-2C17DAB7FF67}" srcOrd="1" destOrd="0" parTransId="{F51BC780-24B8-42CA-A5B1-44DEF87C74A2}" sibTransId="{2E13CAB0-3A19-4AA3-BB1E-38F55B4DE2F2}"/>
    <dgm:cxn modelId="{2906A9AA-A2CC-44F8-A8AA-1DA381282D05}" type="presOf" srcId="{CA09C752-6415-4BDE-B49B-0925993D56FE}" destId="{4C62530E-6A7F-4DE1-8A31-212BC6FA00BC}" srcOrd="0" destOrd="2" presId="urn:microsoft.com/office/officeart/2005/8/layout/hList1"/>
    <dgm:cxn modelId="{F073D0B7-BEBA-4028-91C8-BF96FA18F2B4}" srcId="{2F7A9884-EDE9-4608-B9F6-C5378FD33D2D}" destId="{5DA6D15C-9F6F-4C8F-B790-5646FA530DE4}" srcOrd="1" destOrd="0" parTransId="{F9570603-1AAB-4595-82C1-AF0B917E87A3}" sibTransId="{9A600CC5-90AC-4306-A4EF-3404BA777C45}"/>
    <dgm:cxn modelId="{BE6CFDCB-3624-483F-A366-BD0F2FE7262B}" srcId="{42AFE410-96DD-4E70-9307-06B2CD9C9869}" destId="{848A9E73-EB19-4E39-A232-E3DB1D495FE1}" srcOrd="0" destOrd="0" parTransId="{8B126AF1-7715-4113-8689-5895D73F5356}" sibTransId="{5091B0D2-0171-4F20-953F-962653DAF236}"/>
    <dgm:cxn modelId="{E90AFBD9-97D8-42C4-8547-B014FA528EE6}" srcId="{56137C93-5602-4470-B573-3BFBE5A06555}" destId="{69A4CE60-B00B-47C6-94E3-C4ECAC4E4773}" srcOrd="0" destOrd="0" parTransId="{F88891D7-F27C-4276-8CC7-97099C736F53}" sibTransId="{FEEC5F92-EC1D-47C8-AF90-F18809D119B3}"/>
    <dgm:cxn modelId="{30EE98DD-59AD-48E1-AE09-3AC72FD20408}" type="presOf" srcId="{A47708F6-B0BD-4C6D-92F7-0E95ABFD2698}" destId="{4C62530E-6A7F-4DE1-8A31-212BC6FA00BC}" srcOrd="0" destOrd="1" presId="urn:microsoft.com/office/officeart/2005/8/layout/hList1"/>
    <dgm:cxn modelId="{9D812DE7-3B07-4C2A-BE80-5FA72890CEDD}" srcId="{2F7A9884-EDE9-4608-B9F6-C5378FD33D2D}" destId="{103EF42D-D571-4014-9775-FB494D092C47}" srcOrd="2" destOrd="0" parTransId="{AC3451F9-0F77-4E2D-9821-D4C737D57DF1}" sibTransId="{23C5ECF7-CA3F-45DD-9B33-98FC2994F793}"/>
    <dgm:cxn modelId="{198F3AF1-4603-47CB-8AC8-5D0300F1DA1E}" srcId="{42AFE410-96DD-4E70-9307-06B2CD9C9869}" destId="{2F7A9884-EDE9-4608-B9F6-C5378FD33D2D}" srcOrd="2" destOrd="0" parTransId="{CB70E63B-609C-4359-B97C-E19EE06570E7}" sibTransId="{66C2E7AE-BDF9-4C2D-94DA-5CEF18A43481}"/>
    <dgm:cxn modelId="{DFB081F6-8CC7-49E5-8253-6141FC662FAC}" type="presOf" srcId="{2F8C3489-C817-4026-A89C-B25C629F04BB}" destId="{4C62530E-6A7F-4DE1-8A31-212BC6FA00BC}" srcOrd="0" destOrd="4" presId="urn:microsoft.com/office/officeart/2005/8/layout/hList1"/>
    <dgm:cxn modelId="{BFF44DEE-CF1A-4F37-B2C8-04105361E2A8}" type="presParOf" srcId="{1A60C5BB-3CD2-473A-AED4-F1CFD5BA4240}" destId="{4F7CB4F5-EE8F-4E79-B663-5B5F186492E7}" srcOrd="0" destOrd="0" presId="urn:microsoft.com/office/officeart/2005/8/layout/hList1"/>
    <dgm:cxn modelId="{8125FC9F-3A9C-4557-82A4-83202BA08D4D}" type="presParOf" srcId="{4F7CB4F5-EE8F-4E79-B663-5B5F186492E7}" destId="{816018CC-5DE6-4745-AB6C-59C16768E48C}" srcOrd="0" destOrd="0" presId="urn:microsoft.com/office/officeart/2005/8/layout/hList1"/>
    <dgm:cxn modelId="{FB9CBF93-CA7E-401E-912B-8A4A881B40D1}" type="presParOf" srcId="{4F7CB4F5-EE8F-4E79-B663-5B5F186492E7}" destId="{4C62530E-6A7F-4DE1-8A31-212BC6FA00BC}" srcOrd="1" destOrd="0" presId="urn:microsoft.com/office/officeart/2005/8/layout/hList1"/>
    <dgm:cxn modelId="{3B68C731-779D-4C11-B678-62C9444E092A}" type="presParOf" srcId="{1A60C5BB-3CD2-473A-AED4-F1CFD5BA4240}" destId="{D83393EF-06AE-4EA1-B877-E1E5D9838093}" srcOrd="1" destOrd="0" presId="urn:microsoft.com/office/officeart/2005/8/layout/hList1"/>
    <dgm:cxn modelId="{021ED4D1-9BF7-45E0-A7E4-054667392D81}" type="presParOf" srcId="{1A60C5BB-3CD2-473A-AED4-F1CFD5BA4240}" destId="{2D0F98AF-B835-431B-93B3-C53407CAEBD7}" srcOrd="2" destOrd="0" presId="urn:microsoft.com/office/officeart/2005/8/layout/hList1"/>
    <dgm:cxn modelId="{A8551444-A59C-4403-A722-E7ED1B842525}" type="presParOf" srcId="{2D0F98AF-B835-431B-93B3-C53407CAEBD7}" destId="{AF7E37CC-6110-462C-B58A-D3E0890F41CC}" srcOrd="0" destOrd="0" presId="urn:microsoft.com/office/officeart/2005/8/layout/hList1"/>
    <dgm:cxn modelId="{82278EC8-7B5C-4F87-897A-F5161E032AB1}" type="presParOf" srcId="{2D0F98AF-B835-431B-93B3-C53407CAEBD7}" destId="{37D1BEF9-BD7E-44E6-BD83-8C456B5E8329}" srcOrd="1" destOrd="0" presId="urn:microsoft.com/office/officeart/2005/8/layout/hList1"/>
    <dgm:cxn modelId="{9E31D951-B34A-4500-B6EF-BDD5A86FBDAD}" type="presParOf" srcId="{1A60C5BB-3CD2-473A-AED4-F1CFD5BA4240}" destId="{BEF5A594-1AC5-41E7-A83B-639FC0DC9CDB}" srcOrd="3" destOrd="0" presId="urn:microsoft.com/office/officeart/2005/8/layout/hList1"/>
    <dgm:cxn modelId="{CCF56A0A-2B08-47AC-8F14-4E9F886ED136}" type="presParOf" srcId="{1A60C5BB-3CD2-473A-AED4-F1CFD5BA4240}" destId="{2682C83B-7BB1-40C7-8E2E-1EE8FA3E612F}" srcOrd="4" destOrd="0" presId="urn:microsoft.com/office/officeart/2005/8/layout/hList1"/>
    <dgm:cxn modelId="{6FEC1729-0EF6-4166-9CE5-DF0E046FB3CD}" type="presParOf" srcId="{2682C83B-7BB1-40C7-8E2E-1EE8FA3E612F}" destId="{D25256F7-1933-460B-A467-C465CCE68D28}" srcOrd="0" destOrd="0" presId="urn:microsoft.com/office/officeart/2005/8/layout/hList1"/>
    <dgm:cxn modelId="{EBF96476-B5C0-47B4-BF8D-75EC389E8ED1}" type="presParOf" srcId="{2682C83B-7BB1-40C7-8E2E-1EE8FA3E612F}" destId="{486B0378-86D9-4115-B8FD-52391E7728A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018CC-5DE6-4745-AB6C-59C16768E48C}">
      <dsp:nvSpPr>
        <dsp:cNvPr id="0" name=""/>
        <dsp:cNvSpPr/>
      </dsp:nvSpPr>
      <dsp:spPr>
        <a:xfrm>
          <a:off x="3000" y="59524"/>
          <a:ext cx="2925365" cy="604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ビジネスマナー</a:t>
          </a:r>
        </a:p>
      </dsp:txBody>
      <dsp:txXfrm>
        <a:off x="3000" y="59524"/>
        <a:ext cx="2925365" cy="604800"/>
      </dsp:txXfrm>
    </dsp:sp>
    <dsp:sp modelId="{4C62530E-6A7F-4DE1-8A31-212BC6FA00BC}">
      <dsp:nvSpPr>
        <dsp:cNvPr id="0" name=""/>
        <dsp:cNvSpPr/>
      </dsp:nvSpPr>
      <dsp:spPr>
        <a:xfrm>
          <a:off x="3000" y="664324"/>
          <a:ext cx="2925365" cy="259402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あいさつ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身だしなみ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言葉遣い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電話・来客応対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ビジネス文書</a:t>
          </a:r>
        </a:p>
      </dsp:txBody>
      <dsp:txXfrm>
        <a:off x="3000" y="664324"/>
        <a:ext cx="2925365" cy="2594025"/>
      </dsp:txXfrm>
    </dsp:sp>
    <dsp:sp modelId="{AF7E37CC-6110-462C-B58A-D3E0890F41CC}">
      <dsp:nvSpPr>
        <dsp:cNvPr id="0" name=""/>
        <dsp:cNvSpPr/>
      </dsp:nvSpPr>
      <dsp:spPr>
        <a:xfrm>
          <a:off x="3337917" y="59524"/>
          <a:ext cx="2925365" cy="604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コミュニケーション</a:t>
          </a:r>
        </a:p>
      </dsp:txBody>
      <dsp:txXfrm>
        <a:off x="3337917" y="59524"/>
        <a:ext cx="2925365" cy="604800"/>
      </dsp:txXfrm>
    </dsp:sp>
    <dsp:sp modelId="{37D1BEF9-BD7E-44E6-BD83-8C456B5E8329}">
      <dsp:nvSpPr>
        <dsp:cNvPr id="0" name=""/>
        <dsp:cNvSpPr/>
      </dsp:nvSpPr>
      <dsp:spPr>
        <a:xfrm>
          <a:off x="3337917" y="664324"/>
          <a:ext cx="2925365" cy="259402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聴き方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話し方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対話</a:t>
          </a:r>
        </a:p>
      </dsp:txBody>
      <dsp:txXfrm>
        <a:off x="3337917" y="664324"/>
        <a:ext cx="2925365" cy="2594025"/>
      </dsp:txXfrm>
    </dsp:sp>
    <dsp:sp modelId="{D25256F7-1933-460B-A467-C465CCE68D28}">
      <dsp:nvSpPr>
        <dsp:cNvPr id="0" name=""/>
        <dsp:cNvSpPr/>
      </dsp:nvSpPr>
      <dsp:spPr>
        <a:xfrm>
          <a:off x="6672833" y="59524"/>
          <a:ext cx="2925365" cy="6048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コンプライアンス</a:t>
          </a:r>
        </a:p>
      </dsp:txBody>
      <dsp:txXfrm>
        <a:off x="6672833" y="59524"/>
        <a:ext cx="2925365" cy="604800"/>
      </dsp:txXfrm>
    </dsp:sp>
    <dsp:sp modelId="{486B0378-86D9-4115-B8FD-52391E7728A8}">
      <dsp:nvSpPr>
        <dsp:cNvPr id="0" name=""/>
        <dsp:cNvSpPr/>
      </dsp:nvSpPr>
      <dsp:spPr>
        <a:xfrm>
          <a:off x="6672833" y="664324"/>
          <a:ext cx="2925365" cy="259402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個人情報保護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情報セキュリティ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ハラスメント</a:t>
          </a:r>
        </a:p>
      </dsp:txBody>
      <dsp:txXfrm>
        <a:off x="6672833" y="664324"/>
        <a:ext cx="2925365" cy="2594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4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52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6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30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269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4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59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0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6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75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52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4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61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3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9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00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95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FE87032B-8151-4637-8A42-D0DFDDBA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新入社員向け研修</a:t>
            </a:r>
          </a:p>
        </p:txBody>
      </p:sp>
      <p:graphicFrame>
        <p:nvGraphicFramePr>
          <p:cNvPr id="16" name="コンテンツ プレースホルダー 15">
            <a:extLst>
              <a:ext uri="{FF2B5EF4-FFF2-40B4-BE49-F238E27FC236}">
                <a16:creationId xmlns:a16="http://schemas.microsoft.com/office/drawing/2014/main" id="{18C56440-F284-44BD-A603-8B9376071E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3601802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248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3798</TotalTime>
  <Words>25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オーガニック</vt:lpstr>
      <vt:lpstr>新入社員向け研修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7</cp:revision>
  <dcterms:created xsi:type="dcterms:W3CDTF">2021-09-15T08:25:45Z</dcterms:created>
  <dcterms:modified xsi:type="dcterms:W3CDTF">2021-11-19T23:26:15Z</dcterms:modified>
</cp:coreProperties>
</file>