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4CE370-58B7-4E00-A2CC-8BCEB8733F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A47871B-6E22-4E2B-998B-E60CF2B67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5D01AD-2870-4222-82B0-17EAC773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A99D54-CC9E-4DFB-A04B-3B155EE28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7474ED-42E0-484C-A09C-BFDECBE6C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775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3FEAAC-D4D7-4169-B245-DF4E5C9D4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7FFBE5E-0860-482D-AB08-C197FAA8C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110D4B-BAFF-42EC-BD48-CB3AB933F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7B89D5-92A9-4D17-A2E6-60E689D21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955AEE-6336-4EEA-9FF3-64CB2BBE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84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A20EAB1-884F-4651-81B3-6865421CDD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C2E031A-9454-4FAB-8F0B-C24E64B4CD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76E873-D675-4811-9588-C9436E801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51107C-CDC4-4FCC-82EF-715F6E7D0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696AE-D92D-456D-9463-7AFCEF42D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99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743372-439E-4EBD-A434-AE9E4B6B7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099558-0797-4AB7-8E2D-64F2DEF6A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4E76B0-AA16-4314-B236-796510EA9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25D3E-39A0-4125-BC9C-09BC144C9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0C8DCF-3814-4FFC-A269-69BB62661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51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A82E6E-C56B-436A-BEFC-4C38B6DBA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25140B-2A81-49F5-9B9F-30709B14A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4B39DD-3865-4109-8788-EA8C2A35B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22D165-D782-4CED-9DCC-552497BB7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FE8456-2494-46AF-B29C-3028013A3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277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8F39CC-49D9-4239-A69C-830CDE766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0BE9CB-875A-45C8-9960-607C49B120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B9BFC5-1F87-4181-8666-953CDC034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A5C5C2-F6CB-4C53-9BA8-1D1634CE5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77B7AF3-2DFE-4C17-A70F-42C1FC95C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C07C8B-0BF6-4F12-97E3-B426CDF95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02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97C8F7-3A6A-4E06-9FA2-619F92BF8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3991A9D-1B76-41E7-B0E5-6255820A5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66EE10A-6B04-40BC-BD34-E809105DA9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512738C-1C64-4DA2-8D3A-B1A5A8AEF2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F3BCD4C-F5D6-4EF2-A8FA-00DCCF90FE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1690D53-6A30-40E5-A346-693C65054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37DBE02-E74E-47CC-8E94-9A2E34D37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556A9FB-0489-4961-A56D-2684E8C88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7263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3E7336-FEEC-477A-AC12-CF62C4FC3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5648AE1-9B7F-4A66-8663-F0DFEAD70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338071C-6D12-4766-A76F-B7C54A1B5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0B8DAB-D868-40C7-A232-487AD7E19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687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04632D5-5327-4F6E-BEF7-C98CF7F4A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7FD4877-4153-4A39-A31B-2826EB94A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F9491E4-166D-41EE-AAF8-3B84790BB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90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1AD152-2EF2-455A-8917-988E47A16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682C08-B8F9-4A70-ADFB-829B58B84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91A24D-1C57-4157-836D-B3AE1BC7C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696FCE6-F820-46D6-B638-68A6AA64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7DE7FD8-B584-4B01-874C-2F0FC9393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611AAC-58B7-4F95-B8F6-238917304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493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190B69-00E4-4841-9CB1-C86F29E8B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CF7CCD4-A3C7-4CD8-B58F-A17EEFD78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7005380-81C6-4C6A-9B20-DCDD69BFC5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9DDFA8-8C43-46F3-BE03-7E199CC00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F63495-259E-4A0E-A1A8-6A88AB5F8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EDB3129-38DC-490F-91A5-9146480FE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47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2DDC420-3E5F-47E3-82C4-B9B63F7C6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6F5836-22A8-4AF6-B0CC-6017DE016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1F4B84-14D6-4661-B9FA-9851928119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68389-5E4B-4258-A377-A4CC59A57541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56D5EE-D564-4C91-8BD8-6270D88186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71368A-43D9-4337-B122-DB8E67747A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C90E1-C7A5-4A2D-AE32-7453B71640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85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矢印: 右 6">
            <a:extLst>
              <a:ext uri="{FF2B5EF4-FFF2-40B4-BE49-F238E27FC236}">
                <a16:creationId xmlns:a16="http://schemas.microsoft.com/office/drawing/2014/main" id="{2FAB8039-69DF-464A-8E4B-2214248CE64B}"/>
              </a:ext>
            </a:extLst>
          </p:cNvPr>
          <p:cNvSpPr/>
          <p:nvPr/>
        </p:nvSpPr>
        <p:spPr>
          <a:xfrm>
            <a:off x="4581331" y="3069771"/>
            <a:ext cx="2836506" cy="10916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8827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2021-11-19T05:38:25Z</dcterms:created>
  <dcterms:modified xsi:type="dcterms:W3CDTF">2021-11-19T05:38:40Z</dcterms:modified>
</cp:coreProperties>
</file>