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B2E293-87E2-41B7-8DA4-B20FEE411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ED2FF-DB1D-4EEE-9D1F-F5F1DCB89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F6BDBB-214B-41C8-A0F7-BB5BBC72F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6C1450-F1B5-483B-AAA4-8A9CF5D57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42762-D633-4E01-8A13-E15E25B7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312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A7E10A-F2E8-4156-B390-E328DBF69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847D62-DDE2-4C56-9CDB-A6B4E543C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726FCF-6318-4FD8-A247-9712BBB19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4EA958-E0B8-4600-A73F-C7E96E25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566FFD-9583-4090-96BB-C9BB7CAE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64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443EB7F-93EC-4032-AE1A-9D179D6CB7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3638B2C-BB1F-44B0-B53B-6D1F20C78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8D7225-ABDB-4D65-AC6E-420B5336A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5E7C09-874B-4BA8-915D-13B6AD2CA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E0B0A3-CEA5-4772-A5F0-40A2608A1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4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A53D93-7F4C-4357-9DCB-933B0485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2AFDBE-2C04-4E38-A04E-0289CE036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2779DF-902C-4CCA-9276-285589EC9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1CC8BB-E60B-477F-9FD1-F78F367B6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F5B111-1F59-42FD-AAB7-E1E01C222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03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4FF797-5589-41E7-8029-E93936C74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4C34B3-C3D9-48D7-BB99-F3E4E0FD7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0679E7-A3D3-4F4A-86E2-898C52FD5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01AA68-8DAA-4F91-8BF8-F0641AF41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04D650-A390-41FD-BFB4-9C1F84256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47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5985D0-5211-4CAD-B19A-3A2AB0AF8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0979F2-666C-40CB-B9AB-33BF6356F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4E3E0E-A1E5-4D2A-B099-45A871BBE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166208-0F44-4898-8B84-7AF7EDD7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C85C70-B13D-4508-9B55-C98FA4955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2DEB6F-6F81-49CE-A4D1-02DB6915B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823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7412AD-8875-4730-98BF-88DE61BD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7D6F26-4EEA-4CEB-BD46-2701BDBEA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2DDA5C-42B2-4CCA-9344-5DD2A6F00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633C713-F635-448A-A84F-2CB2084B2E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F030D5-35B9-4CCD-98BC-8DE9DAAC57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62CEB5-A179-4D88-A748-F9C16FDC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DB37C9A-CADE-4D21-A962-640FCD02D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F775B73-16FA-4B9C-84C3-8E7DC26BC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82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53DC7-2591-403E-A856-EA422A203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99E7C4-B26A-45D3-961F-1E3CEBF13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DFCF02-374A-49FA-B853-05B354501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2B413C-5F07-4EB3-B82F-AFB1EF455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6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DFE3E9-0FB9-4986-A0A3-E41227EB7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DEB3983-6812-45C8-A03D-DEE227E0E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F2C1B14-B329-4DD0-8552-CD0E7F66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6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D7B2C7-8F85-4019-B72D-A93F911BD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F88C5F-036A-46AD-9306-5E2BC3439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F8C5E12-F91F-4D0C-BF7A-22959CA1A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C0E460-8BB2-4603-95E9-0B8A73C9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6F3B64-696E-4D65-A371-F9E44B0D0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5273AF4-4E63-4699-974E-9CF646CAF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08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18D6E9-B0BA-42E3-9707-3C85206E4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24E3F02-858E-449D-AEC0-02AC8C6967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A53422-C00D-45A3-8BCD-C70948934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85BEBCA-5F83-4A74-898F-5499CC019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683544-4AB3-485A-9734-1D3235CE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AAFC46-61F1-4151-A007-E65B13AF0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99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862AB7-C245-4E95-A732-778ED5324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A9FEDC-C047-493E-81B5-1CACA25AB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F9F769-0627-469D-9F4A-A6217F75F2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7B390-6EB8-448A-A1A3-3A5FF214D57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53CC80-CA15-4CC5-9A36-096B7C96C3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CF3C1D-BF95-489D-A399-6FB05CEF4A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68EB2-5DCB-4196-AD10-4D11C5DDD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940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4876BD39-1BF4-41DD-81A7-A3427D237270}"/>
              </a:ext>
            </a:extLst>
          </p:cNvPr>
          <p:cNvSpPr/>
          <p:nvPr/>
        </p:nvSpPr>
        <p:spPr>
          <a:xfrm>
            <a:off x="3489649" y="2071396"/>
            <a:ext cx="3834882" cy="2080726"/>
          </a:xfrm>
          <a:custGeom>
            <a:avLst/>
            <a:gdLst>
              <a:gd name="connsiteX0" fmla="*/ 699796 w 3834882"/>
              <a:gd name="connsiteY0" fmla="*/ 9331 h 2080726"/>
              <a:gd name="connsiteX1" fmla="*/ 3032449 w 3834882"/>
              <a:gd name="connsiteY1" fmla="*/ 0 h 2080726"/>
              <a:gd name="connsiteX2" fmla="*/ 3834882 w 3834882"/>
              <a:gd name="connsiteY2" fmla="*/ 615820 h 2080726"/>
              <a:gd name="connsiteX3" fmla="*/ 1940767 w 3834882"/>
              <a:gd name="connsiteY3" fmla="*/ 2080726 h 2080726"/>
              <a:gd name="connsiteX4" fmla="*/ 0 w 3834882"/>
              <a:gd name="connsiteY4" fmla="*/ 671804 h 2080726"/>
              <a:gd name="connsiteX5" fmla="*/ 699796 w 3834882"/>
              <a:gd name="connsiteY5" fmla="*/ 9331 h 208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4882" h="2080726">
                <a:moveTo>
                  <a:pt x="699796" y="9331"/>
                </a:moveTo>
                <a:lnTo>
                  <a:pt x="3032449" y="0"/>
                </a:lnTo>
                <a:lnTo>
                  <a:pt x="3834882" y="615820"/>
                </a:lnTo>
                <a:lnTo>
                  <a:pt x="1940767" y="2080726"/>
                </a:lnTo>
                <a:lnTo>
                  <a:pt x="0" y="671804"/>
                </a:lnTo>
                <a:lnTo>
                  <a:pt x="699796" y="933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9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2021-11-19T06:33:58Z</dcterms:created>
  <dcterms:modified xsi:type="dcterms:W3CDTF">2021-11-19T06:34:04Z</dcterms:modified>
</cp:coreProperties>
</file>