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7DD52523-E61F-448B-B372-042BC77B019F}"/>
    <pc:docChg chg="modSld">
      <pc:chgData name="Gihyo Taro" userId="495aff5a2c00964d" providerId="LiveId" clId="{7DD52523-E61F-448B-B372-042BC77B019F}" dt="2021-09-17T23:48:49.864" v="0" actId="13206"/>
      <pc:docMkLst>
        <pc:docMk/>
      </pc:docMkLst>
      <pc:sldChg chg="modSp">
        <pc:chgData name="Gihyo Taro" userId="495aff5a2c00964d" providerId="LiveId" clId="{7DD52523-E61F-448B-B372-042BC77B019F}" dt="2021-09-17T23:48:49.864" v="0" actId="13206"/>
        <pc:sldMkLst>
          <pc:docMk/>
          <pc:sldMk cId="1352127706" sldId="256"/>
        </pc:sldMkLst>
        <pc:graphicFrameChg chg="mod">
          <ac:chgData name="Gihyo Taro" userId="495aff5a2c00964d" providerId="LiveId" clId="{7DD52523-E61F-448B-B372-042BC77B019F}" dt="2021-09-17T23:48:49.864" v="0" actId="13206"/>
          <ac:graphicFrameMkLst>
            <pc:docMk/>
            <pc:sldMk cId="1352127706" sldId="256"/>
            <ac:graphicFrameMk id="6" creationId="{65AC9B8F-7238-43A3-B341-CB31AF85C7BB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764467-45BD-49B0-A56F-3C5773D6200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30DB9A1-3687-4D5E-B044-3F2783E4199B}">
      <dgm:prSet phldrT="[テキスト]"/>
      <dgm:spPr/>
      <dgm:t>
        <a:bodyPr/>
        <a:lstStyle/>
        <a:p>
          <a:r>
            <a:rPr kumimoji="1" lang="ja-JP" altLang="en-US" dirty="0"/>
            <a:t>代表取締役</a:t>
          </a:r>
          <a:br>
            <a:rPr kumimoji="1" lang="en-US" altLang="ja-JP" dirty="0"/>
          </a:br>
          <a:r>
            <a:rPr kumimoji="1" lang="ja-JP" altLang="en-US" dirty="0"/>
            <a:t>社長</a:t>
          </a:r>
        </a:p>
      </dgm:t>
    </dgm:pt>
    <dgm:pt modelId="{D7683E6F-79D1-4BDD-B9E9-7B39F35FEF54}" type="parTrans" cxnId="{039FB707-8FEE-4340-919F-D7923244B37F}">
      <dgm:prSet/>
      <dgm:spPr/>
      <dgm:t>
        <a:bodyPr/>
        <a:lstStyle/>
        <a:p>
          <a:endParaRPr kumimoji="1" lang="ja-JP" altLang="en-US"/>
        </a:p>
      </dgm:t>
    </dgm:pt>
    <dgm:pt modelId="{D447D9C4-CCC7-494E-AB67-59C7CA09D633}" type="sibTrans" cxnId="{039FB707-8FEE-4340-919F-D7923244B37F}">
      <dgm:prSet/>
      <dgm:spPr/>
      <dgm:t>
        <a:bodyPr/>
        <a:lstStyle/>
        <a:p>
          <a:endParaRPr kumimoji="1" lang="ja-JP" altLang="en-US"/>
        </a:p>
      </dgm:t>
    </dgm:pt>
    <dgm:pt modelId="{3653D524-C5EA-4C03-B896-D6B70CF822F0}">
      <dgm:prSet phldrT="[テキスト]"/>
      <dgm:spPr/>
      <dgm:t>
        <a:bodyPr/>
        <a:lstStyle/>
        <a:p>
          <a:r>
            <a:rPr kumimoji="1" lang="ja-JP" altLang="en-US" dirty="0"/>
            <a:t>経営企画部</a:t>
          </a:r>
        </a:p>
      </dgm:t>
    </dgm:pt>
    <dgm:pt modelId="{3F4B5893-D382-47C5-8329-E21998F08A02}" type="parTrans" cxnId="{B468A897-7D5D-460B-8625-C59AA095309E}">
      <dgm:prSet/>
      <dgm:spPr/>
      <dgm:t>
        <a:bodyPr/>
        <a:lstStyle/>
        <a:p>
          <a:endParaRPr kumimoji="1" lang="ja-JP" altLang="en-US"/>
        </a:p>
      </dgm:t>
    </dgm:pt>
    <dgm:pt modelId="{28957097-A91B-4ABE-A0AA-6EBA1E97E0D4}" type="sibTrans" cxnId="{B468A897-7D5D-460B-8625-C59AA095309E}">
      <dgm:prSet/>
      <dgm:spPr/>
      <dgm:t>
        <a:bodyPr/>
        <a:lstStyle/>
        <a:p>
          <a:endParaRPr kumimoji="1" lang="ja-JP" altLang="en-US"/>
        </a:p>
      </dgm:t>
    </dgm:pt>
    <dgm:pt modelId="{59E223A4-81E0-45AE-8544-0FAA80CE69E1}">
      <dgm:prSet phldrT="[テキスト]"/>
      <dgm:spPr/>
      <dgm:t>
        <a:bodyPr/>
        <a:lstStyle/>
        <a:p>
          <a:r>
            <a:rPr kumimoji="1" lang="ja-JP" altLang="en-US" dirty="0"/>
            <a:t>総務部</a:t>
          </a:r>
        </a:p>
      </dgm:t>
    </dgm:pt>
    <dgm:pt modelId="{92835412-FCFB-49BD-BC7F-CB0E403720EF}" type="parTrans" cxnId="{F288510E-F4B0-45A8-98CC-701B4088432B}">
      <dgm:prSet/>
      <dgm:spPr/>
      <dgm:t>
        <a:bodyPr/>
        <a:lstStyle/>
        <a:p>
          <a:endParaRPr kumimoji="1" lang="ja-JP" altLang="en-US"/>
        </a:p>
      </dgm:t>
    </dgm:pt>
    <dgm:pt modelId="{CE0D32EE-598E-45FE-BEE4-819519EF5820}" type="sibTrans" cxnId="{F288510E-F4B0-45A8-98CC-701B4088432B}">
      <dgm:prSet/>
      <dgm:spPr/>
      <dgm:t>
        <a:bodyPr/>
        <a:lstStyle/>
        <a:p>
          <a:endParaRPr kumimoji="1" lang="ja-JP" altLang="en-US"/>
        </a:p>
      </dgm:t>
    </dgm:pt>
    <dgm:pt modelId="{CB9F7F69-2796-4C78-8009-2EE8E754D03E}">
      <dgm:prSet/>
      <dgm:spPr/>
      <dgm:t>
        <a:bodyPr/>
        <a:lstStyle/>
        <a:p>
          <a:r>
            <a:rPr kumimoji="1" lang="ja-JP" altLang="en-US" dirty="0"/>
            <a:t>営業部</a:t>
          </a:r>
        </a:p>
      </dgm:t>
    </dgm:pt>
    <dgm:pt modelId="{B15006A6-D40F-4FAA-9B1F-DC64AF67301C}" type="parTrans" cxnId="{774F3672-07A5-4772-9F6F-EEFAD83C2EC5}">
      <dgm:prSet/>
      <dgm:spPr/>
      <dgm:t>
        <a:bodyPr/>
        <a:lstStyle/>
        <a:p>
          <a:endParaRPr kumimoji="1" lang="ja-JP" altLang="en-US"/>
        </a:p>
      </dgm:t>
    </dgm:pt>
    <dgm:pt modelId="{DEDF4BC6-0482-4E90-AFB1-789204B1DFBA}" type="sibTrans" cxnId="{774F3672-07A5-4772-9F6F-EEFAD83C2EC5}">
      <dgm:prSet/>
      <dgm:spPr/>
      <dgm:t>
        <a:bodyPr/>
        <a:lstStyle/>
        <a:p>
          <a:endParaRPr kumimoji="1" lang="ja-JP" altLang="en-US"/>
        </a:p>
      </dgm:t>
    </dgm:pt>
    <dgm:pt modelId="{F395B519-34C0-498D-933D-8B1804D6655A}">
      <dgm:prSet/>
      <dgm:spPr/>
      <dgm:t>
        <a:bodyPr/>
        <a:lstStyle/>
        <a:p>
          <a:r>
            <a:rPr kumimoji="1" lang="ja-JP" altLang="en-US"/>
            <a:t>製造部</a:t>
          </a:r>
        </a:p>
      </dgm:t>
    </dgm:pt>
    <dgm:pt modelId="{1C4ED1F0-BCCD-4BB0-95D2-DCE7AC2C044D}" type="parTrans" cxnId="{5F3745DD-20E3-4B38-81A9-AA00C48E14DA}">
      <dgm:prSet/>
      <dgm:spPr/>
      <dgm:t>
        <a:bodyPr/>
        <a:lstStyle/>
        <a:p>
          <a:endParaRPr kumimoji="1" lang="ja-JP" altLang="en-US"/>
        </a:p>
      </dgm:t>
    </dgm:pt>
    <dgm:pt modelId="{F0CD36E3-6F31-43B4-B04D-C4D156C8C3A5}" type="sibTrans" cxnId="{5F3745DD-20E3-4B38-81A9-AA00C48E14DA}">
      <dgm:prSet/>
      <dgm:spPr/>
      <dgm:t>
        <a:bodyPr/>
        <a:lstStyle/>
        <a:p>
          <a:endParaRPr kumimoji="1" lang="ja-JP" altLang="en-US"/>
        </a:p>
      </dgm:t>
    </dgm:pt>
    <dgm:pt modelId="{FBE4CD07-0CBD-4C77-B545-AD1C434470AF}" type="pres">
      <dgm:prSet presAssocID="{6E764467-45BD-49B0-A56F-3C5773D6200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139D92E-4919-4028-B1F9-46FAA19CF1B9}" type="pres">
      <dgm:prSet presAssocID="{430DB9A1-3687-4D5E-B044-3F2783E4199B}" presName="hierRoot1" presStyleCnt="0"/>
      <dgm:spPr/>
    </dgm:pt>
    <dgm:pt modelId="{BC7BE2E8-61F4-4703-BB60-E102BB326465}" type="pres">
      <dgm:prSet presAssocID="{430DB9A1-3687-4D5E-B044-3F2783E4199B}" presName="composite" presStyleCnt="0"/>
      <dgm:spPr/>
    </dgm:pt>
    <dgm:pt modelId="{DE4F912C-CFCD-4158-96BE-CEF1926405D6}" type="pres">
      <dgm:prSet presAssocID="{430DB9A1-3687-4D5E-B044-3F2783E4199B}" presName="background" presStyleLbl="node0" presStyleIdx="0" presStyleCnt="1"/>
      <dgm:spPr/>
    </dgm:pt>
    <dgm:pt modelId="{8942B51B-3653-4FD2-8653-C7806DA2F8C7}" type="pres">
      <dgm:prSet presAssocID="{430DB9A1-3687-4D5E-B044-3F2783E4199B}" presName="text" presStyleLbl="fgAcc0" presStyleIdx="0" presStyleCnt="1">
        <dgm:presLayoutVars>
          <dgm:chPref val="3"/>
        </dgm:presLayoutVars>
      </dgm:prSet>
      <dgm:spPr/>
    </dgm:pt>
    <dgm:pt modelId="{C337CD80-A23B-4438-BD44-609887786891}" type="pres">
      <dgm:prSet presAssocID="{430DB9A1-3687-4D5E-B044-3F2783E4199B}" presName="hierChild2" presStyleCnt="0"/>
      <dgm:spPr/>
    </dgm:pt>
    <dgm:pt modelId="{04FFC467-9E6B-40BB-8E03-4536D00BE340}" type="pres">
      <dgm:prSet presAssocID="{3F4B5893-D382-47C5-8329-E21998F08A02}" presName="Name10" presStyleLbl="parChTrans1D2" presStyleIdx="0" presStyleCnt="4"/>
      <dgm:spPr/>
    </dgm:pt>
    <dgm:pt modelId="{660A0DE3-0527-47EC-822F-0872BE35DB09}" type="pres">
      <dgm:prSet presAssocID="{3653D524-C5EA-4C03-B896-D6B70CF822F0}" presName="hierRoot2" presStyleCnt="0"/>
      <dgm:spPr/>
    </dgm:pt>
    <dgm:pt modelId="{3286E07F-E191-4C33-8FA8-CC5B7094913A}" type="pres">
      <dgm:prSet presAssocID="{3653D524-C5EA-4C03-B896-D6B70CF822F0}" presName="composite2" presStyleCnt="0"/>
      <dgm:spPr/>
    </dgm:pt>
    <dgm:pt modelId="{B0E9D0F2-13FB-490C-BBE3-BD8FDC4EFF11}" type="pres">
      <dgm:prSet presAssocID="{3653D524-C5EA-4C03-B896-D6B70CF822F0}" presName="background2" presStyleLbl="node2" presStyleIdx="0" presStyleCnt="4"/>
      <dgm:spPr/>
    </dgm:pt>
    <dgm:pt modelId="{01BAE2A5-A771-4FA3-B9DC-8AD81A0CE838}" type="pres">
      <dgm:prSet presAssocID="{3653D524-C5EA-4C03-B896-D6B70CF822F0}" presName="text2" presStyleLbl="fgAcc2" presStyleIdx="0" presStyleCnt="4">
        <dgm:presLayoutVars>
          <dgm:chPref val="3"/>
        </dgm:presLayoutVars>
      </dgm:prSet>
      <dgm:spPr/>
    </dgm:pt>
    <dgm:pt modelId="{BEDF5A02-C031-4C7B-BA2A-5E7E6E1F737D}" type="pres">
      <dgm:prSet presAssocID="{3653D524-C5EA-4C03-B896-D6B70CF822F0}" presName="hierChild3" presStyleCnt="0"/>
      <dgm:spPr/>
    </dgm:pt>
    <dgm:pt modelId="{E3BA04FB-9D79-4007-81A9-B47C53EA3564}" type="pres">
      <dgm:prSet presAssocID="{92835412-FCFB-49BD-BC7F-CB0E403720EF}" presName="Name10" presStyleLbl="parChTrans1D2" presStyleIdx="1" presStyleCnt="4"/>
      <dgm:spPr/>
    </dgm:pt>
    <dgm:pt modelId="{A28AEEF0-1088-42B5-A7BC-C4BC25AD0F8B}" type="pres">
      <dgm:prSet presAssocID="{59E223A4-81E0-45AE-8544-0FAA80CE69E1}" presName="hierRoot2" presStyleCnt="0"/>
      <dgm:spPr/>
    </dgm:pt>
    <dgm:pt modelId="{527DF75F-4D7D-44B6-94B7-DD6C06D68B3E}" type="pres">
      <dgm:prSet presAssocID="{59E223A4-81E0-45AE-8544-0FAA80CE69E1}" presName="composite2" presStyleCnt="0"/>
      <dgm:spPr/>
    </dgm:pt>
    <dgm:pt modelId="{1C9CA543-ADFA-4ABE-944E-758160F479F9}" type="pres">
      <dgm:prSet presAssocID="{59E223A4-81E0-45AE-8544-0FAA80CE69E1}" presName="background2" presStyleLbl="node2" presStyleIdx="1" presStyleCnt="4"/>
      <dgm:spPr/>
    </dgm:pt>
    <dgm:pt modelId="{35A1CC92-500F-4F33-80E8-0A543CE6E3D2}" type="pres">
      <dgm:prSet presAssocID="{59E223A4-81E0-45AE-8544-0FAA80CE69E1}" presName="text2" presStyleLbl="fgAcc2" presStyleIdx="1" presStyleCnt="4">
        <dgm:presLayoutVars>
          <dgm:chPref val="3"/>
        </dgm:presLayoutVars>
      </dgm:prSet>
      <dgm:spPr/>
    </dgm:pt>
    <dgm:pt modelId="{EC8AF8EB-DB9B-44C1-87E3-AB035767BDDD}" type="pres">
      <dgm:prSet presAssocID="{59E223A4-81E0-45AE-8544-0FAA80CE69E1}" presName="hierChild3" presStyleCnt="0"/>
      <dgm:spPr/>
    </dgm:pt>
    <dgm:pt modelId="{E113A67C-8DEA-4967-87CA-42754FAC3B3E}" type="pres">
      <dgm:prSet presAssocID="{B15006A6-D40F-4FAA-9B1F-DC64AF67301C}" presName="Name10" presStyleLbl="parChTrans1D2" presStyleIdx="2" presStyleCnt="4"/>
      <dgm:spPr/>
    </dgm:pt>
    <dgm:pt modelId="{968FFE45-00C0-4FA7-9C1E-19262BCBD201}" type="pres">
      <dgm:prSet presAssocID="{CB9F7F69-2796-4C78-8009-2EE8E754D03E}" presName="hierRoot2" presStyleCnt="0"/>
      <dgm:spPr/>
    </dgm:pt>
    <dgm:pt modelId="{869DC2BD-8858-4D1A-8946-4E831FD7FEC3}" type="pres">
      <dgm:prSet presAssocID="{CB9F7F69-2796-4C78-8009-2EE8E754D03E}" presName="composite2" presStyleCnt="0"/>
      <dgm:spPr/>
    </dgm:pt>
    <dgm:pt modelId="{FB2B1623-8AAF-4CB4-9484-40C5AB640942}" type="pres">
      <dgm:prSet presAssocID="{CB9F7F69-2796-4C78-8009-2EE8E754D03E}" presName="background2" presStyleLbl="node2" presStyleIdx="2" presStyleCnt="4"/>
      <dgm:spPr/>
    </dgm:pt>
    <dgm:pt modelId="{2403B819-E926-4416-A80A-805D72E70855}" type="pres">
      <dgm:prSet presAssocID="{CB9F7F69-2796-4C78-8009-2EE8E754D03E}" presName="text2" presStyleLbl="fgAcc2" presStyleIdx="2" presStyleCnt="4">
        <dgm:presLayoutVars>
          <dgm:chPref val="3"/>
        </dgm:presLayoutVars>
      </dgm:prSet>
      <dgm:spPr/>
    </dgm:pt>
    <dgm:pt modelId="{606C95B6-E295-48DB-A8CF-428EA77317D6}" type="pres">
      <dgm:prSet presAssocID="{CB9F7F69-2796-4C78-8009-2EE8E754D03E}" presName="hierChild3" presStyleCnt="0"/>
      <dgm:spPr/>
    </dgm:pt>
    <dgm:pt modelId="{B29B8E41-ED07-4359-85C6-305848117C9F}" type="pres">
      <dgm:prSet presAssocID="{1C4ED1F0-BCCD-4BB0-95D2-DCE7AC2C044D}" presName="Name10" presStyleLbl="parChTrans1D2" presStyleIdx="3" presStyleCnt="4"/>
      <dgm:spPr/>
    </dgm:pt>
    <dgm:pt modelId="{B82438A4-8CCF-4E0B-AA3E-5F8D5B1C2751}" type="pres">
      <dgm:prSet presAssocID="{F395B519-34C0-498D-933D-8B1804D6655A}" presName="hierRoot2" presStyleCnt="0"/>
      <dgm:spPr/>
    </dgm:pt>
    <dgm:pt modelId="{61DBFFD7-2DDD-4636-99E0-4F8BFA5A916E}" type="pres">
      <dgm:prSet presAssocID="{F395B519-34C0-498D-933D-8B1804D6655A}" presName="composite2" presStyleCnt="0"/>
      <dgm:spPr/>
    </dgm:pt>
    <dgm:pt modelId="{A5C144C2-394C-427E-ABDF-831F41866595}" type="pres">
      <dgm:prSet presAssocID="{F395B519-34C0-498D-933D-8B1804D6655A}" presName="background2" presStyleLbl="node2" presStyleIdx="3" presStyleCnt="4"/>
      <dgm:spPr/>
    </dgm:pt>
    <dgm:pt modelId="{FCC6039F-5928-4F80-B541-71B3463D6D73}" type="pres">
      <dgm:prSet presAssocID="{F395B519-34C0-498D-933D-8B1804D6655A}" presName="text2" presStyleLbl="fgAcc2" presStyleIdx="3" presStyleCnt="4">
        <dgm:presLayoutVars>
          <dgm:chPref val="3"/>
        </dgm:presLayoutVars>
      </dgm:prSet>
      <dgm:spPr/>
    </dgm:pt>
    <dgm:pt modelId="{12A4712A-029A-426B-9F2E-88FD1C85203E}" type="pres">
      <dgm:prSet presAssocID="{F395B519-34C0-498D-933D-8B1804D6655A}" presName="hierChild3" presStyleCnt="0"/>
      <dgm:spPr/>
    </dgm:pt>
  </dgm:ptLst>
  <dgm:cxnLst>
    <dgm:cxn modelId="{039FB707-8FEE-4340-919F-D7923244B37F}" srcId="{6E764467-45BD-49B0-A56F-3C5773D62007}" destId="{430DB9A1-3687-4D5E-B044-3F2783E4199B}" srcOrd="0" destOrd="0" parTransId="{D7683E6F-79D1-4BDD-B9E9-7B39F35FEF54}" sibTransId="{D447D9C4-CCC7-494E-AB67-59C7CA09D633}"/>
    <dgm:cxn modelId="{F288510E-F4B0-45A8-98CC-701B4088432B}" srcId="{430DB9A1-3687-4D5E-B044-3F2783E4199B}" destId="{59E223A4-81E0-45AE-8544-0FAA80CE69E1}" srcOrd="1" destOrd="0" parTransId="{92835412-FCFB-49BD-BC7F-CB0E403720EF}" sibTransId="{CE0D32EE-598E-45FE-BEE4-819519EF5820}"/>
    <dgm:cxn modelId="{6B30DB39-5867-43C2-ACED-26D0FB6731F6}" type="presOf" srcId="{3F4B5893-D382-47C5-8329-E21998F08A02}" destId="{04FFC467-9E6B-40BB-8E03-4536D00BE340}" srcOrd="0" destOrd="0" presId="urn:microsoft.com/office/officeart/2005/8/layout/hierarchy1"/>
    <dgm:cxn modelId="{774F3672-07A5-4772-9F6F-EEFAD83C2EC5}" srcId="{430DB9A1-3687-4D5E-B044-3F2783E4199B}" destId="{CB9F7F69-2796-4C78-8009-2EE8E754D03E}" srcOrd="2" destOrd="0" parTransId="{B15006A6-D40F-4FAA-9B1F-DC64AF67301C}" sibTransId="{DEDF4BC6-0482-4E90-AFB1-789204B1DFBA}"/>
    <dgm:cxn modelId="{D3ED6574-B72C-4ECF-9F7B-2AF7207BA073}" type="presOf" srcId="{1C4ED1F0-BCCD-4BB0-95D2-DCE7AC2C044D}" destId="{B29B8E41-ED07-4359-85C6-305848117C9F}" srcOrd="0" destOrd="0" presId="urn:microsoft.com/office/officeart/2005/8/layout/hierarchy1"/>
    <dgm:cxn modelId="{B468A897-7D5D-460B-8625-C59AA095309E}" srcId="{430DB9A1-3687-4D5E-B044-3F2783E4199B}" destId="{3653D524-C5EA-4C03-B896-D6B70CF822F0}" srcOrd="0" destOrd="0" parTransId="{3F4B5893-D382-47C5-8329-E21998F08A02}" sibTransId="{28957097-A91B-4ABE-A0AA-6EBA1E97E0D4}"/>
    <dgm:cxn modelId="{867537A0-8D99-4C52-B04A-1B2EA2402BF4}" type="presOf" srcId="{6E764467-45BD-49B0-A56F-3C5773D62007}" destId="{FBE4CD07-0CBD-4C77-B545-AD1C434470AF}" srcOrd="0" destOrd="0" presId="urn:microsoft.com/office/officeart/2005/8/layout/hierarchy1"/>
    <dgm:cxn modelId="{60C7A8A5-61CB-4B33-9E08-6E72FF0079D2}" type="presOf" srcId="{92835412-FCFB-49BD-BC7F-CB0E403720EF}" destId="{E3BA04FB-9D79-4007-81A9-B47C53EA3564}" srcOrd="0" destOrd="0" presId="urn:microsoft.com/office/officeart/2005/8/layout/hierarchy1"/>
    <dgm:cxn modelId="{376803A8-C7CA-4F58-A68B-4EB4D4D4FB67}" type="presOf" srcId="{F395B519-34C0-498D-933D-8B1804D6655A}" destId="{FCC6039F-5928-4F80-B541-71B3463D6D73}" srcOrd="0" destOrd="0" presId="urn:microsoft.com/office/officeart/2005/8/layout/hierarchy1"/>
    <dgm:cxn modelId="{D7EDCDAF-E3E4-4E4B-84EB-B3A48069F148}" type="presOf" srcId="{3653D524-C5EA-4C03-B896-D6B70CF822F0}" destId="{01BAE2A5-A771-4FA3-B9DC-8AD81A0CE838}" srcOrd="0" destOrd="0" presId="urn:microsoft.com/office/officeart/2005/8/layout/hierarchy1"/>
    <dgm:cxn modelId="{013B66C8-58DD-4BEB-909D-C1557D40B779}" type="presOf" srcId="{B15006A6-D40F-4FAA-9B1F-DC64AF67301C}" destId="{E113A67C-8DEA-4967-87CA-42754FAC3B3E}" srcOrd="0" destOrd="0" presId="urn:microsoft.com/office/officeart/2005/8/layout/hierarchy1"/>
    <dgm:cxn modelId="{5F3745DD-20E3-4B38-81A9-AA00C48E14DA}" srcId="{430DB9A1-3687-4D5E-B044-3F2783E4199B}" destId="{F395B519-34C0-498D-933D-8B1804D6655A}" srcOrd="3" destOrd="0" parTransId="{1C4ED1F0-BCCD-4BB0-95D2-DCE7AC2C044D}" sibTransId="{F0CD36E3-6F31-43B4-B04D-C4D156C8C3A5}"/>
    <dgm:cxn modelId="{32F5C7DF-D515-4965-B894-6677881297EC}" type="presOf" srcId="{430DB9A1-3687-4D5E-B044-3F2783E4199B}" destId="{8942B51B-3653-4FD2-8653-C7806DA2F8C7}" srcOrd="0" destOrd="0" presId="urn:microsoft.com/office/officeart/2005/8/layout/hierarchy1"/>
    <dgm:cxn modelId="{E89C2FE0-D87A-43FD-868B-7008D0A548E1}" type="presOf" srcId="{CB9F7F69-2796-4C78-8009-2EE8E754D03E}" destId="{2403B819-E926-4416-A80A-805D72E70855}" srcOrd="0" destOrd="0" presId="urn:microsoft.com/office/officeart/2005/8/layout/hierarchy1"/>
    <dgm:cxn modelId="{656530F3-0CC7-4298-ABB6-C480C9A88BDD}" type="presOf" srcId="{59E223A4-81E0-45AE-8544-0FAA80CE69E1}" destId="{35A1CC92-500F-4F33-80E8-0A543CE6E3D2}" srcOrd="0" destOrd="0" presId="urn:microsoft.com/office/officeart/2005/8/layout/hierarchy1"/>
    <dgm:cxn modelId="{4CF45A11-023E-4A04-9B34-BCB50BB56A68}" type="presParOf" srcId="{FBE4CD07-0CBD-4C77-B545-AD1C434470AF}" destId="{9139D92E-4919-4028-B1F9-46FAA19CF1B9}" srcOrd="0" destOrd="0" presId="urn:microsoft.com/office/officeart/2005/8/layout/hierarchy1"/>
    <dgm:cxn modelId="{4D5A3313-5128-44E1-8436-7224CB7066BB}" type="presParOf" srcId="{9139D92E-4919-4028-B1F9-46FAA19CF1B9}" destId="{BC7BE2E8-61F4-4703-BB60-E102BB326465}" srcOrd="0" destOrd="0" presId="urn:microsoft.com/office/officeart/2005/8/layout/hierarchy1"/>
    <dgm:cxn modelId="{CC6ACA76-235F-4306-8844-DD7ED2074D24}" type="presParOf" srcId="{BC7BE2E8-61F4-4703-BB60-E102BB326465}" destId="{DE4F912C-CFCD-4158-96BE-CEF1926405D6}" srcOrd="0" destOrd="0" presId="urn:microsoft.com/office/officeart/2005/8/layout/hierarchy1"/>
    <dgm:cxn modelId="{2BDA890E-0F2B-4F87-B6CC-A5E0F750C736}" type="presParOf" srcId="{BC7BE2E8-61F4-4703-BB60-E102BB326465}" destId="{8942B51B-3653-4FD2-8653-C7806DA2F8C7}" srcOrd="1" destOrd="0" presId="urn:microsoft.com/office/officeart/2005/8/layout/hierarchy1"/>
    <dgm:cxn modelId="{FAFFFDE1-15BD-44C6-A8B7-C31C15CE6E43}" type="presParOf" srcId="{9139D92E-4919-4028-B1F9-46FAA19CF1B9}" destId="{C337CD80-A23B-4438-BD44-609887786891}" srcOrd="1" destOrd="0" presId="urn:microsoft.com/office/officeart/2005/8/layout/hierarchy1"/>
    <dgm:cxn modelId="{07AFB64D-6FD3-4272-81C3-D3E99DC94B97}" type="presParOf" srcId="{C337CD80-A23B-4438-BD44-609887786891}" destId="{04FFC467-9E6B-40BB-8E03-4536D00BE340}" srcOrd="0" destOrd="0" presId="urn:microsoft.com/office/officeart/2005/8/layout/hierarchy1"/>
    <dgm:cxn modelId="{5D469F4E-B886-442F-A5B1-25BDD97C94E6}" type="presParOf" srcId="{C337CD80-A23B-4438-BD44-609887786891}" destId="{660A0DE3-0527-47EC-822F-0872BE35DB09}" srcOrd="1" destOrd="0" presId="urn:microsoft.com/office/officeart/2005/8/layout/hierarchy1"/>
    <dgm:cxn modelId="{04F4E39F-6E2E-4512-92E8-ACD3A8ED5296}" type="presParOf" srcId="{660A0DE3-0527-47EC-822F-0872BE35DB09}" destId="{3286E07F-E191-4C33-8FA8-CC5B7094913A}" srcOrd="0" destOrd="0" presId="urn:microsoft.com/office/officeart/2005/8/layout/hierarchy1"/>
    <dgm:cxn modelId="{A4E495CC-F6A9-4DDF-B336-511AC50AF630}" type="presParOf" srcId="{3286E07F-E191-4C33-8FA8-CC5B7094913A}" destId="{B0E9D0F2-13FB-490C-BBE3-BD8FDC4EFF11}" srcOrd="0" destOrd="0" presId="urn:microsoft.com/office/officeart/2005/8/layout/hierarchy1"/>
    <dgm:cxn modelId="{60DA8E40-819B-4146-B96E-57EA76C01C26}" type="presParOf" srcId="{3286E07F-E191-4C33-8FA8-CC5B7094913A}" destId="{01BAE2A5-A771-4FA3-B9DC-8AD81A0CE838}" srcOrd="1" destOrd="0" presId="urn:microsoft.com/office/officeart/2005/8/layout/hierarchy1"/>
    <dgm:cxn modelId="{B09D6AF6-9634-4BC5-9EF7-3B49F3AEF759}" type="presParOf" srcId="{660A0DE3-0527-47EC-822F-0872BE35DB09}" destId="{BEDF5A02-C031-4C7B-BA2A-5E7E6E1F737D}" srcOrd="1" destOrd="0" presId="urn:microsoft.com/office/officeart/2005/8/layout/hierarchy1"/>
    <dgm:cxn modelId="{53E9C734-BA64-497E-86A0-510BB33E305F}" type="presParOf" srcId="{C337CD80-A23B-4438-BD44-609887786891}" destId="{E3BA04FB-9D79-4007-81A9-B47C53EA3564}" srcOrd="2" destOrd="0" presId="urn:microsoft.com/office/officeart/2005/8/layout/hierarchy1"/>
    <dgm:cxn modelId="{47D3DB8E-9C69-488A-93C2-09837DC5A78D}" type="presParOf" srcId="{C337CD80-A23B-4438-BD44-609887786891}" destId="{A28AEEF0-1088-42B5-A7BC-C4BC25AD0F8B}" srcOrd="3" destOrd="0" presId="urn:microsoft.com/office/officeart/2005/8/layout/hierarchy1"/>
    <dgm:cxn modelId="{0307D4ED-2393-408D-9F56-C5525C75D319}" type="presParOf" srcId="{A28AEEF0-1088-42B5-A7BC-C4BC25AD0F8B}" destId="{527DF75F-4D7D-44B6-94B7-DD6C06D68B3E}" srcOrd="0" destOrd="0" presId="urn:microsoft.com/office/officeart/2005/8/layout/hierarchy1"/>
    <dgm:cxn modelId="{62AB0F54-1AD4-4C2E-BEA7-CCF0C75F033D}" type="presParOf" srcId="{527DF75F-4D7D-44B6-94B7-DD6C06D68B3E}" destId="{1C9CA543-ADFA-4ABE-944E-758160F479F9}" srcOrd="0" destOrd="0" presId="urn:microsoft.com/office/officeart/2005/8/layout/hierarchy1"/>
    <dgm:cxn modelId="{16575868-1B47-42E1-A1F6-1FFCD111D198}" type="presParOf" srcId="{527DF75F-4D7D-44B6-94B7-DD6C06D68B3E}" destId="{35A1CC92-500F-4F33-80E8-0A543CE6E3D2}" srcOrd="1" destOrd="0" presId="urn:microsoft.com/office/officeart/2005/8/layout/hierarchy1"/>
    <dgm:cxn modelId="{801F58F5-E1EC-435E-A2AE-4E0EE1F1B15D}" type="presParOf" srcId="{A28AEEF0-1088-42B5-A7BC-C4BC25AD0F8B}" destId="{EC8AF8EB-DB9B-44C1-87E3-AB035767BDDD}" srcOrd="1" destOrd="0" presId="urn:microsoft.com/office/officeart/2005/8/layout/hierarchy1"/>
    <dgm:cxn modelId="{04F0E414-C9A1-4362-B11B-E3C16C407F80}" type="presParOf" srcId="{C337CD80-A23B-4438-BD44-609887786891}" destId="{E113A67C-8DEA-4967-87CA-42754FAC3B3E}" srcOrd="4" destOrd="0" presId="urn:microsoft.com/office/officeart/2005/8/layout/hierarchy1"/>
    <dgm:cxn modelId="{382B659B-6DD6-49A1-B874-1B8DABCF8C01}" type="presParOf" srcId="{C337CD80-A23B-4438-BD44-609887786891}" destId="{968FFE45-00C0-4FA7-9C1E-19262BCBD201}" srcOrd="5" destOrd="0" presId="urn:microsoft.com/office/officeart/2005/8/layout/hierarchy1"/>
    <dgm:cxn modelId="{DB2BB8ED-A709-4A73-B2B5-4602A57171F3}" type="presParOf" srcId="{968FFE45-00C0-4FA7-9C1E-19262BCBD201}" destId="{869DC2BD-8858-4D1A-8946-4E831FD7FEC3}" srcOrd="0" destOrd="0" presId="urn:microsoft.com/office/officeart/2005/8/layout/hierarchy1"/>
    <dgm:cxn modelId="{60B1FB4A-35DE-4A56-961B-FBE52C93B390}" type="presParOf" srcId="{869DC2BD-8858-4D1A-8946-4E831FD7FEC3}" destId="{FB2B1623-8AAF-4CB4-9484-40C5AB640942}" srcOrd="0" destOrd="0" presId="urn:microsoft.com/office/officeart/2005/8/layout/hierarchy1"/>
    <dgm:cxn modelId="{CEF289A9-DA8B-42C8-8ED6-E265BD9900A5}" type="presParOf" srcId="{869DC2BD-8858-4D1A-8946-4E831FD7FEC3}" destId="{2403B819-E926-4416-A80A-805D72E70855}" srcOrd="1" destOrd="0" presId="urn:microsoft.com/office/officeart/2005/8/layout/hierarchy1"/>
    <dgm:cxn modelId="{785A7197-1EB4-4D47-B2C8-09C86AD63B70}" type="presParOf" srcId="{968FFE45-00C0-4FA7-9C1E-19262BCBD201}" destId="{606C95B6-E295-48DB-A8CF-428EA77317D6}" srcOrd="1" destOrd="0" presId="urn:microsoft.com/office/officeart/2005/8/layout/hierarchy1"/>
    <dgm:cxn modelId="{AF8B6237-2421-46B7-BA85-3B9A08C318DF}" type="presParOf" srcId="{C337CD80-A23B-4438-BD44-609887786891}" destId="{B29B8E41-ED07-4359-85C6-305848117C9F}" srcOrd="6" destOrd="0" presId="urn:microsoft.com/office/officeart/2005/8/layout/hierarchy1"/>
    <dgm:cxn modelId="{36B3E59E-6E05-4482-BD52-08BD0B8E3F19}" type="presParOf" srcId="{C337CD80-A23B-4438-BD44-609887786891}" destId="{B82438A4-8CCF-4E0B-AA3E-5F8D5B1C2751}" srcOrd="7" destOrd="0" presId="urn:microsoft.com/office/officeart/2005/8/layout/hierarchy1"/>
    <dgm:cxn modelId="{0765F9F4-3A03-4D6B-9CD3-631B797F7F6B}" type="presParOf" srcId="{B82438A4-8CCF-4E0B-AA3E-5F8D5B1C2751}" destId="{61DBFFD7-2DDD-4636-99E0-4F8BFA5A916E}" srcOrd="0" destOrd="0" presId="urn:microsoft.com/office/officeart/2005/8/layout/hierarchy1"/>
    <dgm:cxn modelId="{BAE151DE-25B2-4DCD-AC36-E2E06E4124D3}" type="presParOf" srcId="{61DBFFD7-2DDD-4636-99E0-4F8BFA5A916E}" destId="{A5C144C2-394C-427E-ABDF-831F41866595}" srcOrd="0" destOrd="0" presId="urn:microsoft.com/office/officeart/2005/8/layout/hierarchy1"/>
    <dgm:cxn modelId="{B1739424-6AC2-4BAC-BCC5-57958452BFB3}" type="presParOf" srcId="{61DBFFD7-2DDD-4636-99E0-4F8BFA5A916E}" destId="{FCC6039F-5928-4F80-B541-71B3463D6D73}" srcOrd="1" destOrd="0" presId="urn:microsoft.com/office/officeart/2005/8/layout/hierarchy1"/>
    <dgm:cxn modelId="{ED9E65C7-8DE5-45BD-878B-4256F21D4277}" type="presParOf" srcId="{B82438A4-8CCF-4E0B-AA3E-5F8D5B1C2751}" destId="{12A4712A-029A-426B-9F2E-88FD1C85203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B8E41-ED07-4359-85C6-305848117C9F}">
      <dsp:nvSpPr>
        <dsp:cNvPr id="0" name=""/>
        <dsp:cNvSpPr/>
      </dsp:nvSpPr>
      <dsp:spPr>
        <a:xfrm>
          <a:off x="4198257" y="1584330"/>
          <a:ext cx="3296652" cy="522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388"/>
              </a:lnTo>
              <a:lnTo>
                <a:pt x="3296652" y="356388"/>
              </a:lnTo>
              <a:lnTo>
                <a:pt x="3296652" y="52296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3A67C-8DEA-4967-87CA-42754FAC3B3E}">
      <dsp:nvSpPr>
        <dsp:cNvPr id="0" name=""/>
        <dsp:cNvSpPr/>
      </dsp:nvSpPr>
      <dsp:spPr>
        <a:xfrm>
          <a:off x="4198257" y="1584330"/>
          <a:ext cx="1098884" cy="522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388"/>
              </a:lnTo>
              <a:lnTo>
                <a:pt x="1098884" y="356388"/>
              </a:lnTo>
              <a:lnTo>
                <a:pt x="1098884" y="52296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BA04FB-9D79-4007-81A9-B47C53EA3564}">
      <dsp:nvSpPr>
        <dsp:cNvPr id="0" name=""/>
        <dsp:cNvSpPr/>
      </dsp:nvSpPr>
      <dsp:spPr>
        <a:xfrm>
          <a:off x="3099373" y="1584330"/>
          <a:ext cx="1098884" cy="522968"/>
        </a:xfrm>
        <a:custGeom>
          <a:avLst/>
          <a:gdLst/>
          <a:ahLst/>
          <a:cxnLst/>
          <a:rect l="0" t="0" r="0" b="0"/>
          <a:pathLst>
            <a:path>
              <a:moveTo>
                <a:pt x="1098884" y="0"/>
              </a:moveTo>
              <a:lnTo>
                <a:pt x="1098884" y="356388"/>
              </a:lnTo>
              <a:lnTo>
                <a:pt x="0" y="356388"/>
              </a:lnTo>
              <a:lnTo>
                <a:pt x="0" y="52296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FFC467-9E6B-40BB-8E03-4536D00BE340}">
      <dsp:nvSpPr>
        <dsp:cNvPr id="0" name=""/>
        <dsp:cNvSpPr/>
      </dsp:nvSpPr>
      <dsp:spPr>
        <a:xfrm>
          <a:off x="901605" y="1584330"/>
          <a:ext cx="3296652" cy="522968"/>
        </a:xfrm>
        <a:custGeom>
          <a:avLst/>
          <a:gdLst/>
          <a:ahLst/>
          <a:cxnLst/>
          <a:rect l="0" t="0" r="0" b="0"/>
          <a:pathLst>
            <a:path>
              <a:moveTo>
                <a:pt x="3296652" y="0"/>
              </a:moveTo>
              <a:lnTo>
                <a:pt x="3296652" y="356388"/>
              </a:lnTo>
              <a:lnTo>
                <a:pt x="0" y="356388"/>
              </a:lnTo>
              <a:lnTo>
                <a:pt x="0" y="52296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4F912C-CFCD-4158-96BE-CEF1926405D6}">
      <dsp:nvSpPr>
        <dsp:cNvPr id="0" name=""/>
        <dsp:cNvSpPr/>
      </dsp:nvSpPr>
      <dsp:spPr>
        <a:xfrm>
          <a:off x="3299170" y="442490"/>
          <a:ext cx="1798173" cy="1141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42B51B-3653-4FD2-8653-C7806DA2F8C7}">
      <dsp:nvSpPr>
        <dsp:cNvPr id="0" name=""/>
        <dsp:cNvSpPr/>
      </dsp:nvSpPr>
      <dsp:spPr>
        <a:xfrm>
          <a:off x="3498967" y="632297"/>
          <a:ext cx="1798173" cy="1141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代表取締役</a:t>
          </a:r>
          <a:br>
            <a:rPr kumimoji="1" lang="en-US" altLang="ja-JP" sz="2000" kern="1200" dirty="0"/>
          </a:br>
          <a:r>
            <a:rPr kumimoji="1" lang="ja-JP" altLang="en-US" sz="2000" kern="1200" dirty="0"/>
            <a:t>社長</a:t>
          </a:r>
        </a:p>
      </dsp:txBody>
      <dsp:txXfrm>
        <a:off x="3532410" y="665740"/>
        <a:ext cx="1731287" cy="1074954"/>
      </dsp:txXfrm>
    </dsp:sp>
    <dsp:sp modelId="{B0E9D0F2-13FB-490C-BBE3-BD8FDC4EFF11}">
      <dsp:nvSpPr>
        <dsp:cNvPr id="0" name=""/>
        <dsp:cNvSpPr/>
      </dsp:nvSpPr>
      <dsp:spPr>
        <a:xfrm>
          <a:off x="2518" y="2107299"/>
          <a:ext cx="1798173" cy="1141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AE2A5-A771-4FA3-B9DC-8AD81A0CE838}">
      <dsp:nvSpPr>
        <dsp:cNvPr id="0" name=""/>
        <dsp:cNvSpPr/>
      </dsp:nvSpPr>
      <dsp:spPr>
        <a:xfrm>
          <a:off x="202315" y="2297106"/>
          <a:ext cx="1798173" cy="1141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経営企画部</a:t>
          </a:r>
        </a:p>
      </dsp:txBody>
      <dsp:txXfrm>
        <a:off x="235758" y="2330549"/>
        <a:ext cx="1731287" cy="1074954"/>
      </dsp:txXfrm>
    </dsp:sp>
    <dsp:sp modelId="{1C9CA543-ADFA-4ABE-944E-758160F479F9}">
      <dsp:nvSpPr>
        <dsp:cNvPr id="0" name=""/>
        <dsp:cNvSpPr/>
      </dsp:nvSpPr>
      <dsp:spPr>
        <a:xfrm>
          <a:off x="2200286" y="2107299"/>
          <a:ext cx="1798173" cy="1141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A1CC92-500F-4F33-80E8-0A543CE6E3D2}">
      <dsp:nvSpPr>
        <dsp:cNvPr id="0" name=""/>
        <dsp:cNvSpPr/>
      </dsp:nvSpPr>
      <dsp:spPr>
        <a:xfrm>
          <a:off x="2400083" y="2297106"/>
          <a:ext cx="1798173" cy="1141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総務部</a:t>
          </a:r>
        </a:p>
      </dsp:txBody>
      <dsp:txXfrm>
        <a:off x="2433526" y="2330549"/>
        <a:ext cx="1731287" cy="1074954"/>
      </dsp:txXfrm>
    </dsp:sp>
    <dsp:sp modelId="{FB2B1623-8AAF-4CB4-9484-40C5AB640942}">
      <dsp:nvSpPr>
        <dsp:cNvPr id="0" name=""/>
        <dsp:cNvSpPr/>
      </dsp:nvSpPr>
      <dsp:spPr>
        <a:xfrm>
          <a:off x="4398054" y="2107299"/>
          <a:ext cx="1798173" cy="1141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03B819-E926-4416-A80A-805D72E70855}">
      <dsp:nvSpPr>
        <dsp:cNvPr id="0" name=""/>
        <dsp:cNvSpPr/>
      </dsp:nvSpPr>
      <dsp:spPr>
        <a:xfrm>
          <a:off x="4597851" y="2297106"/>
          <a:ext cx="1798173" cy="1141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営業部</a:t>
          </a:r>
        </a:p>
      </dsp:txBody>
      <dsp:txXfrm>
        <a:off x="4631294" y="2330549"/>
        <a:ext cx="1731287" cy="1074954"/>
      </dsp:txXfrm>
    </dsp:sp>
    <dsp:sp modelId="{A5C144C2-394C-427E-ABDF-831F41866595}">
      <dsp:nvSpPr>
        <dsp:cNvPr id="0" name=""/>
        <dsp:cNvSpPr/>
      </dsp:nvSpPr>
      <dsp:spPr>
        <a:xfrm>
          <a:off x="6595822" y="2107299"/>
          <a:ext cx="1798173" cy="1141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C6039F-5928-4F80-B541-71B3463D6D73}">
      <dsp:nvSpPr>
        <dsp:cNvPr id="0" name=""/>
        <dsp:cNvSpPr/>
      </dsp:nvSpPr>
      <dsp:spPr>
        <a:xfrm>
          <a:off x="6795619" y="2297106"/>
          <a:ext cx="1798173" cy="1141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/>
            <a:t>製造部</a:t>
          </a:r>
        </a:p>
      </dsp:txBody>
      <dsp:txXfrm>
        <a:off x="6829062" y="2330549"/>
        <a:ext cx="1731287" cy="1074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80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8400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36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7547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215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671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71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23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37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38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92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321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677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92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63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14578-EBCD-4329-8B19-860B3B08F361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E4454AF-6AFC-468A-B530-5C48D56358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515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7B65A966-4B87-4956-BD27-219A1D925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会社組織図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65AC9B8F-7238-43A3-B341-CB31AF85C7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21681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212770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11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会社組織図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会社組織図</dc:title>
  <dc:creator>Gihyo Taro</dc:creator>
  <cp:lastModifiedBy>Gihyo Taro</cp:lastModifiedBy>
  <cp:revision>2</cp:revision>
  <dcterms:created xsi:type="dcterms:W3CDTF">2021-09-17T23:44:14Z</dcterms:created>
  <dcterms:modified xsi:type="dcterms:W3CDTF">2021-11-19T23:22:47Z</dcterms:modified>
</cp:coreProperties>
</file>