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FEEEC99C-3D48-4389-B46A-2D1917323344}"/>
    <pc:docChg chg="custSel modSld">
      <pc:chgData name="Gihyo Taro" userId="495aff5a2c00964d" providerId="LiveId" clId="{FEEEC99C-3D48-4389-B46A-2D1917323344}" dt="2021-09-15T08:30:07.104" v="23"/>
      <pc:docMkLst>
        <pc:docMk/>
      </pc:docMkLst>
      <pc:sldChg chg="addSp delSp modSp mod">
        <pc:chgData name="Gihyo Taro" userId="495aff5a2c00964d" providerId="LiveId" clId="{FEEEC99C-3D48-4389-B46A-2D1917323344}" dt="2021-09-15T08:30:07.104" v="23"/>
        <pc:sldMkLst>
          <pc:docMk/>
          <pc:sldMk cId="490088336" sldId="256"/>
        </pc:sldMkLst>
        <pc:spChg chg="add del mod">
          <ac:chgData name="Gihyo Taro" userId="495aff5a2c00964d" providerId="LiveId" clId="{FEEEC99C-3D48-4389-B46A-2D1917323344}" dt="2021-09-15T08:30:07.104" v="23"/>
          <ac:spMkLst>
            <pc:docMk/>
            <pc:sldMk cId="490088336" sldId="256"/>
            <ac:spMk id="2" creationId="{FB309102-3AB7-4BB4-B559-F89EF63368E0}"/>
          </ac:spMkLst>
        </pc:spChg>
        <pc:spChg chg="add del mod">
          <ac:chgData name="Gihyo Taro" userId="495aff5a2c00964d" providerId="LiveId" clId="{FEEEC99C-3D48-4389-B46A-2D1917323344}" dt="2021-09-15T08:30:07.104" v="23"/>
          <ac:spMkLst>
            <pc:docMk/>
            <pc:sldMk cId="490088336" sldId="256"/>
            <ac:spMk id="4" creationId="{12604AE4-E8F3-46C3-8336-2EAE96DD4280}"/>
          </ac:spMkLst>
        </pc:spChg>
        <pc:spChg chg="add del">
          <ac:chgData name="Gihyo Taro" userId="495aff5a2c00964d" providerId="LiveId" clId="{FEEEC99C-3D48-4389-B46A-2D1917323344}" dt="2021-09-15T08:24:56.303" v="3"/>
          <ac:spMkLst>
            <pc:docMk/>
            <pc:sldMk cId="490088336" sldId="256"/>
            <ac:spMk id="4" creationId="{37FB2D84-E6B7-4482-9784-27F777348589}"/>
          </ac:spMkLst>
        </pc:spChg>
        <pc:spChg chg="add del ord">
          <ac:chgData name="Gihyo Taro" userId="495aff5a2c00964d" providerId="LiveId" clId="{FEEEC99C-3D48-4389-B46A-2D1917323344}" dt="2021-09-15T08:24:56.303" v="3"/>
          <ac:spMkLst>
            <pc:docMk/>
            <pc:sldMk cId="490088336" sldId="256"/>
            <ac:spMk id="5" creationId="{8F9C5CDF-CF97-48AD-95FD-8EB4646B2D79}"/>
          </ac:spMkLst>
        </pc:spChg>
        <pc:spChg chg="mod">
          <ac:chgData name="Gihyo Taro" userId="495aff5a2c00964d" providerId="LiveId" clId="{FEEEC99C-3D48-4389-B46A-2D1917323344}" dt="2021-09-15T08:28:25.166" v="10"/>
          <ac:spMkLst>
            <pc:docMk/>
            <pc:sldMk cId="490088336" sldId="256"/>
            <ac:spMk id="5" creationId="{ED294AC0-519D-4762-AE87-28B71E525C9D}"/>
          </ac:spMkLst>
        </pc:spChg>
        <pc:spChg chg="mod">
          <ac:chgData name="Gihyo Taro" userId="495aff5a2c00964d" providerId="LiveId" clId="{FEEEC99C-3D48-4389-B46A-2D1917323344}" dt="2021-09-15T08:24:17.846" v="1"/>
          <ac:spMkLst>
            <pc:docMk/>
            <pc:sldMk cId="490088336" sldId="256"/>
            <ac:spMk id="6" creationId="{2811EE1E-BABE-4EBE-A3F9-FC8A5BEC603B}"/>
          </ac:spMkLst>
        </pc:spChg>
        <pc:spChg chg="mod">
          <ac:chgData name="Gihyo Taro" userId="495aff5a2c00964d" providerId="LiveId" clId="{FEEEC99C-3D48-4389-B46A-2D1917323344}" dt="2021-09-15T08:28:32.979" v="12"/>
          <ac:spMkLst>
            <pc:docMk/>
            <pc:sldMk cId="490088336" sldId="256"/>
            <ac:spMk id="6" creationId="{5CA0B116-C05F-46D7-B5AB-F118B05EF6FB}"/>
          </ac:spMkLst>
        </pc:spChg>
        <pc:spChg chg="del mod">
          <ac:chgData name="Gihyo Taro" userId="495aff5a2c00964d" providerId="LiveId" clId="{FEEEC99C-3D48-4389-B46A-2D1917323344}" dt="2021-09-15T08:27:14.470" v="4" actId="478"/>
          <ac:spMkLst>
            <pc:docMk/>
            <pc:sldMk cId="490088336" sldId="256"/>
            <ac:spMk id="7" creationId="{28541186-0C19-4611-BDF9-2001CFDF8D11}"/>
          </ac:spMkLst>
        </pc:spChg>
        <pc:spChg chg="add del mod">
          <ac:chgData name="Gihyo Taro" userId="495aff5a2c00964d" providerId="LiveId" clId="{FEEEC99C-3D48-4389-B46A-2D1917323344}" dt="2021-09-15T08:29:09.908" v="16"/>
          <ac:spMkLst>
            <pc:docMk/>
            <pc:sldMk cId="490088336" sldId="256"/>
            <ac:spMk id="8" creationId="{EF529966-2A35-42B8-9D49-E7B82EC137C3}"/>
          </ac:spMkLst>
        </pc:spChg>
        <pc:spChg chg="add del mod">
          <ac:chgData name="Gihyo Taro" userId="495aff5a2c00964d" providerId="LiveId" clId="{FEEEC99C-3D48-4389-B46A-2D1917323344}" dt="2021-09-15T08:29:09.908" v="16"/>
          <ac:spMkLst>
            <pc:docMk/>
            <pc:sldMk cId="490088336" sldId="256"/>
            <ac:spMk id="9" creationId="{87C608E8-B352-4D84-A90E-9923C140109C}"/>
          </ac:spMkLst>
        </pc:spChg>
        <pc:spChg chg="add del mod">
          <ac:chgData name="Gihyo Taro" userId="495aff5a2c00964d" providerId="LiveId" clId="{FEEEC99C-3D48-4389-B46A-2D1917323344}" dt="2021-09-15T08:29:09.908" v="16"/>
          <ac:spMkLst>
            <pc:docMk/>
            <pc:sldMk cId="490088336" sldId="256"/>
            <ac:spMk id="10" creationId="{9411A811-2B0C-47C7-8065-0089411460F5}"/>
          </ac:spMkLst>
        </pc:spChg>
        <pc:spChg chg="mod">
          <ac:chgData name="Gihyo Taro" userId="495aff5a2c00964d" providerId="LiveId" clId="{FEEEC99C-3D48-4389-B46A-2D1917323344}" dt="2021-09-15T08:29:06.706" v="15"/>
          <ac:spMkLst>
            <pc:docMk/>
            <pc:sldMk cId="490088336" sldId="256"/>
            <ac:spMk id="11" creationId="{54323775-C429-456F-AFB1-6C12588538BB}"/>
          </ac:spMkLst>
        </pc:spChg>
        <pc:spChg chg="mod">
          <ac:chgData name="Gihyo Taro" userId="495aff5a2c00964d" providerId="LiveId" clId="{FEEEC99C-3D48-4389-B46A-2D1917323344}" dt="2021-09-15T08:29:19.913" v="18"/>
          <ac:spMkLst>
            <pc:docMk/>
            <pc:sldMk cId="490088336" sldId="256"/>
            <ac:spMk id="12" creationId="{97FDE2FB-6601-4EBC-B8B0-DB85BA71BAD5}"/>
          </ac:spMkLst>
        </pc:spChg>
        <pc:spChg chg="mod">
          <ac:chgData name="Gihyo Taro" userId="495aff5a2c00964d" providerId="LiveId" clId="{FEEEC99C-3D48-4389-B46A-2D1917323344}" dt="2021-09-15T08:29:19.913" v="18"/>
          <ac:spMkLst>
            <pc:docMk/>
            <pc:sldMk cId="490088336" sldId="256"/>
            <ac:spMk id="13" creationId="{0FF3334E-22DF-4181-9857-6911C247D078}"/>
          </ac:spMkLst>
        </pc:spChg>
        <pc:spChg chg="mod">
          <ac:chgData name="Gihyo Taro" userId="495aff5a2c00964d" providerId="LiveId" clId="{FEEEC99C-3D48-4389-B46A-2D1917323344}" dt="2021-09-15T08:29:19.913" v="18"/>
          <ac:spMkLst>
            <pc:docMk/>
            <pc:sldMk cId="490088336" sldId="256"/>
            <ac:spMk id="14" creationId="{3CE7D2C9-3AAD-4BB5-AF91-88731C859CA1}"/>
          </ac:spMkLst>
        </pc:spChg>
        <pc:spChg chg="mod">
          <ac:chgData name="Gihyo Taro" userId="495aff5a2c00964d" providerId="LiveId" clId="{FEEEC99C-3D48-4389-B46A-2D1917323344}" dt="2021-09-15T08:29:52.239" v="20"/>
          <ac:spMkLst>
            <pc:docMk/>
            <pc:sldMk cId="490088336" sldId="256"/>
            <ac:spMk id="15" creationId="{79FB95C6-EEF6-4A3A-AD17-7ECF451CDAF6}"/>
          </ac:spMkLst>
        </pc:spChg>
        <pc:spChg chg="mod">
          <ac:chgData name="Gihyo Taro" userId="495aff5a2c00964d" providerId="LiveId" clId="{FEEEC99C-3D48-4389-B46A-2D1917323344}" dt="2021-09-15T08:30:02.287" v="22"/>
          <ac:spMkLst>
            <pc:docMk/>
            <pc:sldMk cId="490088336" sldId="256"/>
            <ac:spMk id="16" creationId="{DDFD6600-1409-418F-BC2B-7DD6776241DA}"/>
          </ac:spMkLst>
        </pc:spChg>
        <pc:spChg chg="mod">
          <ac:chgData name="Gihyo Taro" userId="495aff5a2c00964d" providerId="LiveId" clId="{FEEEC99C-3D48-4389-B46A-2D1917323344}" dt="2021-09-15T08:30:07.104" v="23"/>
          <ac:spMkLst>
            <pc:docMk/>
            <pc:sldMk cId="490088336" sldId="256"/>
            <ac:spMk id="17" creationId="{25028524-1983-40BB-8D2D-744C677778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61A502-FE57-4B57-900B-45BCFB42F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9F23860-D7A4-41F6-8A52-74A6898AF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375BF5-D3B3-4370-B2B2-65E380B29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6F4ACD-E67A-45D7-B38A-A49A1277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66BAEB-2F55-4F71-9BEA-D792AE050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602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AD357-F986-4791-947D-8D9B2E05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BA2266-5A78-4170-9E9E-2639492F83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33FA2C-3DDF-43D8-A619-B8BA7A9B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36E3F4-0F1E-4710-8F94-42FB19B27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54D8C8-B9C9-434D-AEEB-E1D83714B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781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5651EB-87C7-4353-8651-B383AE87E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3C55B9-0520-4082-A6DF-83A942919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DE6382-0375-430A-8ED3-735653F4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CE6AD-C710-4740-9B66-E8D31806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97BF2E-236A-4EFC-8056-02F13083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87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9C63CA-22E2-40EB-91CA-CEAA36CB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36D9CE-0679-4E88-8851-BC8F4BF1C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113696-DBDD-4C77-AEE8-329E1799F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DC3DD9-CDCC-47AC-BBB7-25C9F6C1A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1EBDFD-FA55-4199-8053-608CC84ED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647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25D42-8106-4584-9357-805A17220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13BC81-9D90-4110-8196-38A571936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9C5E29-90E1-4CD5-BD8F-6167FEF3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DBDBF-AC80-4FE8-905F-70C95270C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974BAD-C7B6-4DAF-8F86-F475E249D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64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21CC6-64B3-4C03-88FE-3C90BB7AA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52967E-1FEC-4096-821B-98328A1AB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8A49D7-C308-4DE5-87FF-58BF51904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24A34C-6A03-46A7-841C-0FFF351D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D99F456-9318-4559-970F-E674AC4A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AC9F6B-172F-4327-98A0-8C96AC557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96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79C8F7-184F-44C4-BF20-89EC073C7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A0EF94-3C47-4CAA-8CD5-8EC0443AD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B28853-6790-430F-A222-46C5DEA72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0E16D3F-A20C-4B3A-ACCA-B2A813E0C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C01CB5-AEE1-4062-BFF8-5A7D1EEF2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16AE11E-2ACC-4149-A108-AF4152747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CCB8346-4D3F-46D3-B5B3-E0D8D348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BE6D85-FC66-4445-8E6B-B73D48D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23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1992FE-6F76-491F-A0F1-16809EF9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40884F5-85BA-4FA3-BD50-C82C887A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BF56FF-F6B8-48D1-B0F9-E77D934D7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610768-5FDB-4A79-B760-84148097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15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641A9E-FCEC-4FBD-A79F-A94360104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41C67CE-C46B-4F41-B1D4-6E7B985E7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66C0F8-E7A9-4006-9B77-E5233F4C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A3392C-D8BE-4E79-A6E9-3771C3B69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93401F-A59A-48C4-9485-C0D23FBBC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FAF018-225C-4831-B24A-AC0F323D6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0FAF58-B2D7-492D-8FD3-9E3D901E8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4E671B-2360-46E8-A3D3-2036A1C67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2A2BE5-30EF-4916-9A96-9E703981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CC564-7C32-4B02-9C93-0EE257899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659F644-3FC0-4D2D-8674-2995C01F5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F23E98-E779-47F9-8148-E61A8920A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393018-E9EF-471D-817C-8012E9CB6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6590C5-063A-46C4-AA59-681085369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93C1B6-024C-4C75-BF3A-B0DCF542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46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B004FD-4271-4DDF-A8AD-DAA437E68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7D8A92-222B-4098-AD1E-B25726E2B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5E41C0-652F-4F63-8C05-28B5157C5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A7090-BD49-498A-9628-EDD3EAAC1EA4}" type="datetimeFigureOut">
              <a:rPr kumimoji="1" lang="ja-JP" altLang="en-US" smtClean="0"/>
              <a:t>2022/1/28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BB3FAB-1FC2-4E73-8E1D-792B227E8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A5106A-B659-41F5-920A-7AC5A1A7A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489D1-F2FB-4E79-A05B-AC834DD3D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19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46394D8D-4027-44FF-A8B3-02C3F0F7B965}"/>
              </a:ext>
            </a:extLst>
          </p:cNvPr>
          <p:cNvSpPr/>
          <p:nvPr/>
        </p:nvSpPr>
        <p:spPr>
          <a:xfrm>
            <a:off x="4195482" y="2286000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E0CFE0A-2E7A-49A1-8456-6FEA3B473A7E}"/>
              </a:ext>
            </a:extLst>
          </p:cNvPr>
          <p:cNvSpPr/>
          <p:nvPr/>
        </p:nvSpPr>
        <p:spPr>
          <a:xfrm>
            <a:off x="4751294" y="22860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08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2021-09-15T08:23:07Z</dcterms:created>
  <dcterms:modified xsi:type="dcterms:W3CDTF">2022-01-28T05:12:28Z</dcterms:modified>
</cp:coreProperties>
</file>