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D60C6C-EED8-44D5-90DC-134CFF6E6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4EE39CA-DC99-46FC-A98E-25200805F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2FDD2B-64A2-4576-9340-F56DF34DA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D0BBCD-84E3-49B1-8312-16391CF79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42682E-8055-4A44-8C42-65A6EDAB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52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B89B8F-4C2B-4CC5-A565-C3F4BBE48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BBFDBEB-BC9D-42AA-B5A2-C738ED710A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01EFFF-105B-4562-B34C-D322D3110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AF2759-518A-497E-A66B-43A5B7B35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A84CEF-A732-42F7-8CFE-86B3B017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16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7753BB4-D58E-48E3-8BB0-DDFEE31166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55C1D04-EE49-4D02-8C54-13D6C430E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127B3C-5D74-4646-BA8E-BE8C21639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3EDF64-7500-4784-B093-8BEA12DDB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E2A21F-2EE8-48BF-8FEA-45B9A1735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91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E356B-640D-4373-853C-688B30476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E1A98E-7588-4D2D-9C45-379B91DE0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2B2852-5444-4495-94D7-0C9DC1316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F1367B-E535-4411-B23A-38017AB3C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1205B7-4174-45AA-B92C-61182681F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9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818B5E-7732-4133-9D46-7581CE715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E7886FE-BFBE-45BC-8F5C-804CD37F8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058CA7-7FF6-4069-B7D1-4DE8AD4BD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5C5541-A039-4413-90C1-E0BABB02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D39A50-6306-44D1-9B4B-A039FF67C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59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F7665C-3041-46AA-91DC-3A76B44A5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27407D-4426-4AC5-AA3A-235E696EFB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A3C3A7A-1D83-4D11-BF90-4CEF6D362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B14CFC-0978-47A7-BE93-3B4600B4C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69869F-93E5-464F-B854-436C66665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B033D2-8ADA-486B-A0E0-DD7294FF9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47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8F0849-421B-42E3-A973-B606A4D3C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3736ED-B65D-40AF-BE98-4730EE1C6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2DCC2-70DA-477F-9ABE-C891243D1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879B589-28B8-48F1-861E-7F68A01AD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8B7806A-C58C-4812-8DF9-4F79293510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083C9C-A31F-4BD3-A6F5-0AF83FCA2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151577A-BA82-49AC-9D00-2344A1F95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AE73B8C-D27E-4627-991E-3C1E477BD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663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35D5F8-4245-43B1-81C0-50CA88D4F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FFF270E-D9EB-485E-8B4C-B110B8C7A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BE3B713-4C29-45BA-9A1F-E1023298F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882DB7D-9E9C-42BF-8A52-CB3E12415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08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D92F806-3CC1-4DF6-9313-0F78553C2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1FF96B-913B-4BC7-88F7-CD095746D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F2E9EA-5EE6-4D1D-B2E0-8E968677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14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D11A16-20C5-4407-9A27-1B8040687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A25453-1430-4B63-AB6D-C3DA223DF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BA998D-12C4-4FD8-AE26-3247002C6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31D066-AF0C-4952-A1B4-8AEB319E5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5CC1F2-6BDC-4AE4-B772-EFD7BA8F8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396184-913F-431F-81EB-AF359440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98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B3B7E-CC8A-4310-8AEC-DECE3CFC1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4DDCFC-19A4-4E4F-B050-04944C157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F0418A5-DF0E-4E52-BE8D-223ED0EC6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191F21-4FBB-42BA-8E87-8DA411A01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5F34C1-8D78-4F9B-B5D1-4E7BD2F0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BE9169-35E0-41F9-9F74-3969968D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97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E72B1A7-0185-47CE-A5E3-BC51E2FFD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5993C9-9D0A-4B77-9225-7EF84CD0B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BB36C1-D430-4DFD-9CBE-9CFEACEF4E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E6AE-8D21-42BE-A413-17F451209969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16F3E1-DFDB-47CE-BFE6-C6D61FF4EE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90BDE5-D20E-46C8-A8C9-EAD690DCD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E642D-3EF6-4C9B-94BA-260D5E7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9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1205CA4-1271-4E3F-AC56-E6FC7AE0969A}"/>
              </a:ext>
            </a:extLst>
          </p:cNvPr>
          <p:cNvSpPr/>
          <p:nvPr/>
        </p:nvSpPr>
        <p:spPr>
          <a:xfrm>
            <a:off x="4114800" y="2043953"/>
            <a:ext cx="1864659" cy="9233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75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4</cp:revision>
  <dcterms:created xsi:type="dcterms:W3CDTF">2021-09-18T00:10:06Z</dcterms:created>
  <dcterms:modified xsi:type="dcterms:W3CDTF">2021-11-19T23:31:05Z</dcterms:modified>
</cp:coreProperties>
</file>