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hyo Taro" userId="495aff5a2c00964d" providerId="LiveId" clId="{A95741E1-397E-481B-8915-205236A0A6E6}"/>
    <pc:docChg chg="modSld">
      <pc:chgData name="Gihyo Taro" userId="495aff5a2c00964d" providerId="LiveId" clId="{A95741E1-397E-481B-8915-205236A0A6E6}" dt="2021-09-11T04:31:34.276" v="0" actId="196"/>
      <pc:docMkLst>
        <pc:docMk/>
      </pc:docMkLst>
      <pc:sldChg chg="modSp mod">
        <pc:chgData name="Gihyo Taro" userId="495aff5a2c00964d" providerId="LiveId" clId="{A95741E1-397E-481B-8915-205236A0A6E6}" dt="2021-09-11T04:31:34.276" v="0" actId="196"/>
        <pc:sldMkLst>
          <pc:docMk/>
          <pc:sldMk cId="2569934614" sldId="256"/>
        </pc:sldMkLst>
        <pc:spChg chg="mod">
          <ac:chgData name="Gihyo Taro" userId="495aff5a2c00964d" providerId="LiveId" clId="{A95741E1-397E-481B-8915-205236A0A6E6}" dt="2021-09-11T04:31:34.276" v="0" actId="196"/>
          <ac:spMkLst>
            <pc:docMk/>
            <pc:sldMk cId="2569934614" sldId="256"/>
            <ac:spMk id="4" creationId="{391E29AE-FDD4-4C21-9257-CAD18C25615E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DD7B4AC-057C-4797-9ADE-5378CBB639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4B00DD0-36C5-46F2-B559-E263E08D09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02C677-EBA0-4AB4-A651-338A6E091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589-0A53-4768-8BB1-73D38625914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1E0C5A5-B90A-474B-95B9-F37F3E291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EDC0654-7392-43BE-B258-7FAFB0084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3DE1A-DDDB-43C7-B8FA-688C5F94D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5946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475101-DB15-4318-8AA1-D41FC7974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1381B28-AF0C-4ABB-8853-1E0CB13095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E373A0A-FA07-4C80-9B0B-ABE83A600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589-0A53-4768-8BB1-73D38625914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BB49BFF-0134-4CDA-A4E1-FC492DDA3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9A1A8E9-AFBE-4915-8059-FC4D62B9F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3DE1A-DDDB-43C7-B8FA-688C5F94D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179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833F127-DC98-453A-887F-23B4F93B2E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06E55A6-1FD7-4B0B-819F-30BCE09D7A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97CB968-0E5D-4113-9881-54F159D35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589-0A53-4768-8BB1-73D38625914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BC613B5-FFA0-4B2E-AEAF-1BF825152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B5CCD78-3256-4A2F-BFF1-583E548DF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3DE1A-DDDB-43C7-B8FA-688C5F94D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9475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918CBC-68FE-4BF6-9151-C52045857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D4C6AB8-3DE5-4BEF-A857-DA0D67AC14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92BEEAF-035D-48FD-9B21-9C5EE86A3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589-0A53-4768-8BB1-73D38625914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4C9D9D2-ECE8-4D22-ACF6-8274FDF10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B48A65D-4808-4163-BC52-D31FFDE1F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3DE1A-DDDB-43C7-B8FA-688C5F94D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1920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47D6AB-478C-40A4-94A0-7CFDC0EF2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D3AF11D-E29F-4E21-883A-FF35F8B68C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B184717-6E8C-49BF-AF38-4670657AA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589-0A53-4768-8BB1-73D38625914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E52308B-B0EE-4A21-B3AC-500D57F50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F1320FC-DC8A-4637-9E8D-525901EE5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3DE1A-DDDB-43C7-B8FA-688C5F94D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1919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4C28CD-912B-4139-B756-913694AE7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CE15077-E2B1-4743-954F-975C03695B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F0388F5-9257-4EF9-8556-393B31AA58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E5C3042-927A-4938-80A9-AADE369AF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589-0A53-4768-8BB1-73D38625914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F698C8B-A623-4898-89DE-4077DBE78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3471C45-78D1-435D-B530-DB9119CC6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3DE1A-DDDB-43C7-B8FA-688C5F94D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2173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004210-1316-4E0A-95DA-9B7261CB6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5BA6DE2-A665-4532-BF3A-2C6EB9A85E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A14B852-D06A-49E5-B12D-E34EB13116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6FAC809-8123-44BD-A7E8-27B8ABA9D7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A21B50B-D106-4319-B629-1CAA2C9D94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1738234-9B12-40A9-B508-E6203257A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589-0A53-4768-8BB1-73D38625914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220FB1C-7267-4570-8D37-0D6FDBFBC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196E583-7366-46FA-88CB-B873C24A1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3DE1A-DDDB-43C7-B8FA-688C5F94D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4335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A7743F-F5BC-4244-909B-7239689F8B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F567AF5-920C-4016-97F5-EA1D32411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589-0A53-4768-8BB1-73D38625914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51ECD76-7FA7-4F81-9CDA-3326194A8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FE327CE-EA9E-4D9D-B2AB-FA5408FEC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3DE1A-DDDB-43C7-B8FA-688C5F94D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152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145C4CB-84D1-4F2B-A39D-787E7A152C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589-0A53-4768-8BB1-73D38625914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9FD83BE-5592-4910-8BB5-B5F513C79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0FE8703-9A61-4F55-B7E2-B3BE66983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3DE1A-DDDB-43C7-B8FA-688C5F94D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9939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DAEA78-1CDC-4CD0-B061-62723EA1EF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3C4FE06-EE97-4312-A8D6-A7A0BA6BF8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F5D3A83-7ADA-4C74-B891-88C1C7EEED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B48C816-CDC2-41B1-9510-56B851159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589-0A53-4768-8BB1-73D38625914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D9D648B-A792-49EA-983D-B1CC21F43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4F545AC-9234-4A6E-BB0B-4E6392EF4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3DE1A-DDDB-43C7-B8FA-688C5F94D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8857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15D711-0DD8-4D3A-B6D5-EBAED1DBB4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8988B37-4473-4236-82BB-FE1300790F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07A96BF-8165-454C-B46D-750E305FF1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33E2A76-9C2E-4741-B1DD-1F6C0EE5D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589-0A53-4768-8BB1-73D38625914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B7E9BFA-AB79-432C-94CA-3F20C9F86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9914F5C-BBEF-4F89-9A6E-77BD44AC3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3DE1A-DDDB-43C7-B8FA-688C5F94D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3519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2E71A82-BEC9-438D-9E9A-3AE6952B5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F3D5B2A-3AA1-459F-9953-BA98ACB699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40B8949-608D-49E7-8EEB-27FAEDAF88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9F589-0A53-4768-8BB1-73D38625914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586C90F-C4E0-4396-B781-07B2487CC6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A4540B5-7D99-418C-B33F-8397C462F1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3DE1A-DDDB-43C7-B8FA-688C5F94D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9663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吹き出し: 円形 3">
            <a:extLst>
              <a:ext uri="{FF2B5EF4-FFF2-40B4-BE49-F238E27FC236}">
                <a16:creationId xmlns:a16="http://schemas.microsoft.com/office/drawing/2014/main" id="{391E29AE-FDD4-4C21-9257-CAD18C25615E}"/>
              </a:ext>
            </a:extLst>
          </p:cNvPr>
          <p:cNvSpPr/>
          <p:nvPr/>
        </p:nvSpPr>
        <p:spPr>
          <a:xfrm>
            <a:off x="3505200" y="2375647"/>
            <a:ext cx="914400" cy="612648"/>
          </a:xfrm>
          <a:prstGeom prst="wedgeEllipseCallout">
            <a:avLst>
              <a:gd name="adj1" fmla="val -49264"/>
              <a:gd name="adj2" fmla="val 873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9346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2021-09-11T04:31:09Z</dcterms:created>
  <dcterms:modified xsi:type="dcterms:W3CDTF">2021-11-19T06:54:12Z</dcterms:modified>
</cp:coreProperties>
</file>