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94BAE9-23A4-42F2-85DA-D91A00F292D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1419751D-8921-4279-A5C8-EBF82248AD36}">
      <dgm:prSet/>
      <dgm:spPr/>
      <dgm:t>
        <a:bodyPr/>
        <a:lstStyle/>
        <a:p>
          <a:r>
            <a:rPr kumimoji="1" lang="ja-JP"/>
            <a:t>ビジネスマナー</a:t>
          </a:r>
          <a:endParaRPr lang="ja-JP"/>
        </a:p>
      </dgm:t>
    </dgm:pt>
    <dgm:pt modelId="{7077268B-6A68-4149-BA39-96FD6E2450A4}" type="parTrans" cxnId="{541E6643-9D2F-4369-B6AE-0751E6135DDA}">
      <dgm:prSet/>
      <dgm:spPr/>
      <dgm:t>
        <a:bodyPr/>
        <a:lstStyle/>
        <a:p>
          <a:endParaRPr kumimoji="1" lang="ja-JP" altLang="en-US"/>
        </a:p>
      </dgm:t>
    </dgm:pt>
    <dgm:pt modelId="{CC0870EA-7054-44CE-A563-6DDBADC320BD}" type="sibTrans" cxnId="{541E6643-9D2F-4369-B6AE-0751E6135DDA}">
      <dgm:prSet/>
      <dgm:spPr/>
      <dgm:t>
        <a:bodyPr/>
        <a:lstStyle/>
        <a:p>
          <a:endParaRPr kumimoji="1" lang="ja-JP" altLang="en-US"/>
        </a:p>
      </dgm:t>
    </dgm:pt>
    <dgm:pt modelId="{ED21705B-F1ED-45CA-ACDD-3521F718FA07}">
      <dgm:prSet/>
      <dgm:spPr/>
      <dgm:t>
        <a:bodyPr/>
        <a:lstStyle/>
        <a:p>
          <a:r>
            <a:rPr kumimoji="1" lang="ja-JP"/>
            <a:t>あいさつ</a:t>
          </a:r>
          <a:endParaRPr lang="ja-JP"/>
        </a:p>
      </dgm:t>
    </dgm:pt>
    <dgm:pt modelId="{BDF70493-7253-421A-B473-BC229B00071E}" type="parTrans" cxnId="{F63A51DF-212D-43C7-AD45-72289E3EC205}">
      <dgm:prSet/>
      <dgm:spPr/>
      <dgm:t>
        <a:bodyPr/>
        <a:lstStyle/>
        <a:p>
          <a:endParaRPr kumimoji="1" lang="ja-JP" altLang="en-US"/>
        </a:p>
      </dgm:t>
    </dgm:pt>
    <dgm:pt modelId="{F83E5C64-89E2-4027-9E1B-52FA026F1C31}" type="sibTrans" cxnId="{F63A51DF-212D-43C7-AD45-72289E3EC205}">
      <dgm:prSet/>
      <dgm:spPr/>
      <dgm:t>
        <a:bodyPr/>
        <a:lstStyle/>
        <a:p>
          <a:endParaRPr kumimoji="1" lang="ja-JP" altLang="en-US"/>
        </a:p>
      </dgm:t>
    </dgm:pt>
    <dgm:pt modelId="{0226CEFF-0F7C-4D38-B146-9D7FDF343F9A}">
      <dgm:prSet/>
      <dgm:spPr/>
      <dgm:t>
        <a:bodyPr/>
        <a:lstStyle/>
        <a:p>
          <a:r>
            <a:rPr kumimoji="1" lang="ja-JP"/>
            <a:t>身だしなみ</a:t>
          </a:r>
          <a:endParaRPr lang="ja-JP"/>
        </a:p>
      </dgm:t>
    </dgm:pt>
    <dgm:pt modelId="{33062B21-295E-4E47-898B-9ED5E59A8775}" type="parTrans" cxnId="{EED3BF7A-D286-467A-AF4E-5DD8E29D1D31}">
      <dgm:prSet/>
      <dgm:spPr/>
      <dgm:t>
        <a:bodyPr/>
        <a:lstStyle/>
        <a:p>
          <a:endParaRPr kumimoji="1" lang="ja-JP" altLang="en-US"/>
        </a:p>
      </dgm:t>
    </dgm:pt>
    <dgm:pt modelId="{DF9A2634-1C36-4DD9-A73D-114C3C29B3A8}" type="sibTrans" cxnId="{EED3BF7A-D286-467A-AF4E-5DD8E29D1D31}">
      <dgm:prSet/>
      <dgm:spPr/>
      <dgm:t>
        <a:bodyPr/>
        <a:lstStyle/>
        <a:p>
          <a:endParaRPr kumimoji="1" lang="ja-JP" altLang="en-US"/>
        </a:p>
      </dgm:t>
    </dgm:pt>
    <dgm:pt modelId="{B735A7F3-7BB3-44F5-B19D-7418E9D513C5}">
      <dgm:prSet/>
      <dgm:spPr/>
      <dgm:t>
        <a:bodyPr/>
        <a:lstStyle/>
        <a:p>
          <a:r>
            <a:rPr kumimoji="1" lang="ja-JP"/>
            <a:t>言葉遣い</a:t>
          </a:r>
          <a:endParaRPr lang="ja-JP"/>
        </a:p>
      </dgm:t>
    </dgm:pt>
    <dgm:pt modelId="{F145A279-4F9D-40B6-B036-36979F76AD2C}" type="parTrans" cxnId="{4A9B8B8C-34C7-4D19-91B1-B17889DF8A92}">
      <dgm:prSet/>
      <dgm:spPr/>
      <dgm:t>
        <a:bodyPr/>
        <a:lstStyle/>
        <a:p>
          <a:endParaRPr kumimoji="1" lang="ja-JP" altLang="en-US"/>
        </a:p>
      </dgm:t>
    </dgm:pt>
    <dgm:pt modelId="{CF3FF42C-D587-426D-8B65-D6F6265F370D}" type="sibTrans" cxnId="{4A9B8B8C-34C7-4D19-91B1-B17889DF8A92}">
      <dgm:prSet/>
      <dgm:spPr/>
      <dgm:t>
        <a:bodyPr/>
        <a:lstStyle/>
        <a:p>
          <a:endParaRPr kumimoji="1" lang="ja-JP" altLang="en-US"/>
        </a:p>
      </dgm:t>
    </dgm:pt>
    <dgm:pt modelId="{A3FB6CFE-8296-4709-B6EE-FF1171B29633}">
      <dgm:prSet/>
      <dgm:spPr/>
      <dgm:t>
        <a:bodyPr/>
        <a:lstStyle/>
        <a:p>
          <a:r>
            <a:rPr kumimoji="1" lang="ja-JP"/>
            <a:t>電話・来客応対</a:t>
          </a:r>
          <a:endParaRPr lang="ja-JP"/>
        </a:p>
      </dgm:t>
    </dgm:pt>
    <dgm:pt modelId="{560FD307-EECC-4306-A767-3D0623A1CB1B}" type="parTrans" cxnId="{FC4CD16C-B2A6-48BC-9447-567C33375644}">
      <dgm:prSet/>
      <dgm:spPr/>
      <dgm:t>
        <a:bodyPr/>
        <a:lstStyle/>
        <a:p>
          <a:endParaRPr kumimoji="1" lang="ja-JP" altLang="en-US"/>
        </a:p>
      </dgm:t>
    </dgm:pt>
    <dgm:pt modelId="{C527DDDE-17FC-46F7-AC25-0EDE1DAD0A3B}" type="sibTrans" cxnId="{FC4CD16C-B2A6-48BC-9447-567C33375644}">
      <dgm:prSet/>
      <dgm:spPr/>
      <dgm:t>
        <a:bodyPr/>
        <a:lstStyle/>
        <a:p>
          <a:endParaRPr kumimoji="1" lang="ja-JP" altLang="en-US"/>
        </a:p>
      </dgm:t>
    </dgm:pt>
    <dgm:pt modelId="{9ED8ECDF-6A8B-49CC-B238-DA4851F608A1}">
      <dgm:prSet/>
      <dgm:spPr/>
      <dgm:t>
        <a:bodyPr/>
        <a:lstStyle/>
        <a:p>
          <a:r>
            <a:rPr kumimoji="1" lang="ja-JP"/>
            <a:t>ビジネス文書</a:t>
          </a:r>
          <a:endParaRPr lang="ja-JP"/>
        </a:p>
      </dgm:t>
    </dgm:pt>
    <dgm:pt modelId="{2BF09401-E3E6-4044-BAB7-7CD47FBC522F}" type="parTrans" cxnId="{70DD37F9-6F70-49DC-970C-C2663A2C22DA}">
      <dgm:prSet/>
      <dgm:spPr/>
      <dgm:t>
        <a:bodyPr/>
        <a:lstStyle/>
        <a:p>
          <a:endParaRPr kumimoji="1" lang="ja-JP" altLang="en-US"/>
        </a:p>
      </dgm:t>
    </dgm:pt>
    <dgm:pt modelId="{73DACA81-30AE-4A89-BC7C-0107ACB380C2}" type="sibTrans" cxnId="{70DD37F9-6F70-49DC-970C-C2663A2C22DA}">
      <dgm:prSet/>
      <dgm:spPr/>
      <dgm:t>
        <a:bodyPr/>
        <a:lstStyle/>
        <a:p>
          <a:endParaRPr kumimoji="1" lang="ja-JP" altLang="en-US"/>
        </a:p>
      </dgm:t>
    </dgm:pt>
    <dgm:pt modelId="{CFFE2593-4BCD-409D-A445-600FF0403B09}">
      <dgm:prSet/>
      <dgm:spPr/>
      <dgm:t>
        <a:bodyPr/>
        <a:lstStyle/>
        <a:p>
          <a:r>
            <a:rPr kumimoji="1" lang="ja-JP"/>
            <a:t>コミュニケーション</a:t>
          </a:r>
          <a:endParaRPr lang="ja-JP"/>
        </a:p>
      </dgm:t>
    </dgm:pt>
    <dgm:pt modelId="{482BDB5A-84B8-4270-8717-92E3B44CDF67}" type="parTrans" cxnId="{4C382C4E-5EFA-4397-A472-726C1016F27E}">
      <dgm:prSet/>
      <dgm:spPr/>
      <dgm:t>
        <a:bodyPr/>
        <a:lstStyle/>
        <a:p>
          <a:endParaRPr kumimoji="1" lang="ja-JP" altLang="en-US"/>
        </a:p>
      </dgm:t>
    </dgm:pt>
    <dgm:pt modelId="{21BA2F24-D970-454B-83B6-09A4E0B8748B}" type="sibTrans" cxnId="{4C382C4E-5EFA-4397-A472-726C1016F27E}">
      <dgm:prSet/>
      <dgm:spPr/>
      <dgm:t>
        <a:bodyPr/>
        <a:lstStyle/>
        <a:p>
          <a:endParaRPr kumimoji="1" lang="ja-JP" altLang="en-US"/>
        </a:p>
      </dgm:t>
    </dgm:pt>
    <dgm:pt modelId="{2C0FB7BF-C60C-459F-B36B-F3C812CDF0D1}">
      <dgm:prSet/>
      <dgm:spPr/>
      <dgm:t>
        <a:bodyPr/>
        <a:lstStyle/>
        <a:p>
          <a:r>
            <a:rPr kumimoji="1" lang="ja-JP"/>
            <a:t>聴き方</a:t>
          </a:r>
          <a:endParaRPr lang="ja-JP"/>
        </a:p>
      </dgm:t>
    </dgm:pt>
    <dgm:pt modelId="{E7644C3D-9A50-4842-96DA-76DEAD230BA8}" type="parTrans" cxnId="{8ED2FA0A-2B3D-4869-B427-82D391C70B53}">
      <dgm:prSet/>
      <dgm:spPr/>
      <dgm:t>
        <a:bodyPr/>
        <a:lstStyle/>
        <a:p>
          <a:endParaRPr kumimoji="1" lang="ja-JP" altLang="en-US"/>
        </a:p>
      </dgm:t>
    </dgm:pt>
    <dgm:pt modelId="{4DB618AD-CF36-4C85-8AF7-C735A76A3AC9}" type="sibTrans" cxnId="{8ED2FA0A-2B3D-4869-B427-82D391C70B53}">
      <dgm:prSet/>
      <dgm:spPr/>
      <dgm:t>
        <a:bodyPr/>
        <a:lstStyle/>
        <a:p>
          <a:endParaRPr kumimoji="1" lang="ja-JP" altLang="en-US"/>
        </a:p>
      </dgm:t>
    </dgm:pt>
    <dgm:pt modelId="{5B78244F-2850-47B9-BCBD-16205E2E6B83}">
      <dgm:prSet/>
      <dgm:spPr/>
      <dgm:t>
        <a:bodyPr/>
        <a:lstStyle/>
        <a:p>
          <a:r>
            <a:rPr kumimoji="1" lang="ja-JP"/>
            <a:t>話し方</a:t>
          </a:r>
          <a:endParaRPr lang="ja-JP"/>
        </a:p>
      </dgm:t>
    </dgm:pt>
    <dgm:pt modelId="{4CCEEE46-2A2A-4D10-868A-28DCB5A90079}" type="parTrans" cxnId="{414B357B-D4DA-4E5B-928C-549A25585295}">
      <dgm:prSet/>
      <dgm:spPr/>
      <dgm:t>
        <a:bodyPr/>
        <a:lstStyle/>
        <a:p>
          <a:endParaRPr kumimoji="1" lang="ja-JP" altLang="en-US"/>
        </a:p>
      </dgm:t>
    </dgm:pt>
    <dgm:pt modelId="{4AA26E84-A8F9-475B-A002-416A9BAA1FA1}" type="sibTrans" cxnId="{414B357B-D4DA-4E5B-928C-549A25585295}">
      <dgm:prSet/>
      <dgm:spPr/>
      <dgm:t>
        <a:bodyPr/>
        <a:lstStyle/>
        <a:p>
          <a:endParaRPr kumimoji="1" lang="ja-JP" altLang="en-US"/>
        </a:p>
      </dgm:t>
    </dgm:pt>
    <dgm:pt modelId="{9462F0DF-5198-49F7-B4C2-86A6CC290353}">
      <dgm:prSet/>
      <dgm:spPr/>
      <dgm:t>
        <a:bodyPr/>
        <a:lstStyle/>
        <a:p>
          <a:r>
            <a:rPr kumimoji="1" lang="ja-JP"/>
            <a:t>対話</a:t>
          </a:r>
          <a:endParaRPr lang="ja-JP"/>
        </a:p>
      </dgm:t>
    </dgm:pt>
    <dgm:pt modelId="{62ED1969-F0B3-4E6F-9514-D0AA778B9FEB}" type="parTrans" cxnId="{28A55C01-A1DE-4054-85C2-037721F6480B}">
      <dgm:prSet/>
      <dgm:spPr/>
      <dgm:t>
        <a:bodyPr/>
        <a:lstStyle/>
        <a:p>
          <a:endParaRPr kumimoji="1" lang="ja-JP" altLang="en-US"/>
        </a:p>
      </dgm:t>
    </dgm:pt>
    <dgm:pt modelId="{8B2BCF1B-659D-408E-9D42-DC18E1758ECB}" type="sibTrans" cxnId="{28A55C01-A1DE-4054-85C2-037721F6480B}">
      <dgm:prSet/>
      <dgm:spPr/>
      <dgm:t>
        <a:bodyPr/>
        <a:lstStyle/>
        <a:p>
          <a:endParaRPr kumimoji="1" lang="ja-JP" altLang="en-US"/>
        </a:p>
      </dgm:t>
    </dgm:pt>
    <dgm:pt modelId="{CD401728-8C5E-41B9-A59B-C84334988A67}">
      <dgm:prSet/>
      <dgm:spPr/>
      <dgm:t>
        <a:bodyPr/>
        <a:lstStyle/>
        <a:p>
          <a:r>
            <a:rPr kumimoji="1" lang="ja-JP"/>
            <a:t>コンプライアンス</a:t>
          </a:r>
          <a:endParaRPr lang="ja-JP"/>
        </a:p>
      </dgm:t>
    </dgm:pt>
    <dgm:pt modelId="{0D65BFF0-5921-4227-84B1-874C069D9DE8}" type="parTrans" cxnId="{DAA1E1B8-1FFB-49E3-88E4-3562E1339033}">
      <dgm:prSet/>
      <dgm:spPr/>
      <dgm:t>
        <a:bodyPr/>
        <a:lstStyle/>
        <a:p>
          <a:endParaRPr kumimoji="1" lang="ja-JP" altLang="en-US"/>
        </a:p>
      </dgm:t>
    </dgm:pt>
    <dgm:pt modelId="{68061B1C-260F-4EC3-B8B3-DAE126D78F0C}" type="sibTrans" cxnId="{DAA1E1B8-1FFB-49E3-88E4-3562E1339033}">
      <dgm:prSet/>
      <dgm:spPr/>
      <dgm:t>
        <a:bodyPr/>
        <a:lstStyle/>
        <a:p>
          <a:endParaRPr kumimoji="1" lang="ja-JP" altLang="en-US"/>
        </a:p>
      </dgm:t>
    </dgm:pt>
    <dgm:pt modelId="{4C35922B-0A7E-4A63-908F-3AA75F1CD5EE}">
      <dgm:prSet/>
      <dgm:spPr/>
      <dgm:t>
        <a:bodyPr/>
        <a:lstStyle/>
        <a:p>
          <a:r>
            <a:rPr kumimoji="1" lang="ja-JP"/>
            <a:t>個人情報保護</a:t>
          </a:r>
          <a:endParaRPr lang="ja-JP"/>
        </a:p>
      </dgm:t>
    </dgm:pt>
    <dgm:pt modelId="{CE0115F3-8E81-477D-9C8D-1CE3709960D7}" type="parTrans" cxnId="{ECF2B7A2-3CC0-4495-9F20-BFF5BCDFAE05}">
      <dgm:prSet/>
      <dgm:spPr/>
      <dgm:t>
        <a:bodyPr/>
        <a:lstStyle/>
        <a:p>
          <a:endParaRPr kumimoji="1" lang="ja-JP" altLang="en-US"/>
        </a:p>
      </dgm:t>
    </dgm:pt>
    <dgm:pt modelId="{7D7FC555-27E6-4313-8047-CFEBF99FBFBE}" type="sibTrans" cxnId="{ECF2B7A2-3CC0-4495-9F20-BFF5BCDFAE05}">
      <dgm:prSet/>
      <dgm:spPr/>
      <dgm:t>
        <a:bodyPr/>
        <a:lstStyle/>
        <a:p>
          <a:endParaRPr kumimoji="1" lang="ja-JP" altLang="en-US"/>
        </a:p>
      </dgm:t>
    </dgm:pt>
    <dgm:pt modelId="{85C82BEE-3EB1-4FB7-BB50-5C29E5BEB578}">
      <dgm:prSet/>
      <dgm:spPr/>
      <dgm:t>
        <a:bodyPr/>
        <a:lstStyle/>
        <a:p>
          <a:r>
            <a:rPr kumimoji="1" lang="ja-JP"/>
            <a:t>情報セキュリティ</a:t>
          </a:r>
          <a:endParaRPr lang="ja-JP"/>
        </a:p>
      </dgm:t>
    </dgm:pt>
    <dgm:pt modelId="{3011EA9B-A8C8-4E03-A0FB-072444B36938}" type="parTrans" cxnId="{897C3F63-8816-4D9F-9837-B6AC5909B1D0}">
      <dgm:prSet/>
      <dgm:spPr/>
      <dgm:t>
        <a:bodyPr/>
        <a:lstStyle/>
        <a:p>
          <a:endParaRPr kumimoji="1" lang="ja-JP" altLang="en-US"/>
        </a:p>
      </dgm:t>
    </dgm:pt>
    <dgm:pt modelId="{BF73CFD6-1AAC-4DBD-8606-727E99E2D547}" type="sibTrans" cxnId="{897C3F63-8816-4D9F-9837-B6AC5909B1D0}">
      <dgm:prSet/>
      <dgm:spPr/>
      <dgm:t>
        <a:bodyPr/>
        <a:lstStyle/>
        <a:p>
          <a:endParaRPr kumimoji="1" lang="ja-JP" altLang="en-US"/>
        </a:p>
      </dgm:t>
    </dgm:pt>
    <dgm:pt modelId="{1E6A317C-5CF9-4074-A404-DBCF6C105816}">
      <dgm:prSet/>
      <dgm:spPr/>
      <dgm:t>
        <a:bodyPr/>
        <a:lstStyle/>
        <a:p>
          <a:r>
            <a:rPr kumimoji="1" lang="ja-JP"/>
            <a:t>ハラスメント</a:t>
          </a:r>
          <a:endParaRPr lang="ja-JP"/>
        </a:p>
      </dgm:t>
    </dgm:pt>
    <dgm:pt modelId="{E5E600E6-E98F-4213-8A33-55403AFB2127}" type="parTrans" cxnId="{879D7BE9-081C-4334-8278-F9E9DC81EC78}">
      <dgm:prSet/>
      <dgm:spPr/>
      <dgm:t>
        <a:bodyPr/>
        <a:lstStyle/>
        <a:p>
          <a:endParaRPr kumimoji="1" lang="ja-JP" altLang="en-US"/>
        </a:p>
      </dgm:t>
    </dgm:pt>
    <dgm:pt modelId="{509B01A8-C40D-4B99-AED8-742C712EE40D}" type="sibTrans" cxnId="{879D7BE9-081C-4334-8278-F9E9DC81EC78}">
      <dgm:prSet/>
      <dgm:spPr/>
      <dgm:t>
        <a:bodyPr/>
        <a:lstStyle/>
        <a:p>
          <a:endParaRPr kumimoji="1" lang="ja-JP" altLang="en-US"/>
        </a:p>
      </dgm:t>
    </dgm:pt>
    <dgm:pt modelId="{03A8A88E-2300-4AFD-A7FC-EB70B89A243B}" type="pres">
      <dgm:prSet presAssocID="{4194BAE9-23A4-42F2-85DA-D91A00F292D6}" presName="linear" presStyleCnt="0">
        <dgm:presLayoutVars>
          <dgm:animLvl val="lvl"/>
          <dgm:resizeHandles val="exact"/>
        </dgm:presLayoutVars>
      </dgm:prSet>
      <dgm:spPr/>
    </dgm:pt>
    <dgm:pt modelId="{6299E855-CB6A-4360-949B-5D49707865E0}" type="pres">
      <dgm:prSet presAssocID="{1419751D-8921-4279-A5C8-EBF82248AD3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7BF7428-3A00-4AC3-81B1-3FF9F453A51C}" type="pres">
      <dgm:prSet presAssocID="{1419751D-8921-4279-A5C8-EBF82248AD36}" presName="childText" presStyleLbl="revTx" presStyleIdx="0" presStyleCnt="3">
        <dgm:presLayoutVars>
          <dgm:bulletEnabled val="1"/>
        </dgm:presLayoutVars>
      </dgm:prSet>
      <dgm:spPr/>
    </dgm:pt>
    <dgm:pt modelId="{187FEC00-6099-48F8-9B97-888985645DBF}" type="pres">
      <dgm:prSet presAssocID="{CFFE2593-4BCD-409D-A445-600FF0403B0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C24CDD3-02CB-484B-BB9D-B000036F4DA6}" type="pres">
      <dgm:prSet presAssocID="{CFFE2593-4BCD-409D-A445-600FF0403B09}" presName="childText" presStyleLbl="revTx" presStyleIdx="1" presStyleCnt="3">
        <dgm:presLayoutVars>
          <dgm:bulletEnabled val="1"/>
        </dgm:presLayoutVars>
      </dgm:prSet>
      <dgm:spPr/>
    </dgm:pt>
    <dgm:pt modelId="{29D73E9D-DD08-4369-BCD5-12988C08B057}" type="pres">
      <dgm:prSet presAssocID="{CD401728-8C5E-41B9-A59B-C84334988A67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9E849C0F-FD1C-4863-AEB6-FBF715D89CD9}" type="pres">
      <dgm:prSet presAssocID="{CD401728-8C5E-41B9-A59B-C84334988A67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28A55C01-A1DE-4054-85C2-037721F6480B}" srcId="{CFFE2593-4BCD-409D-A445-600FF0403B09}" destId="{9462F0DF-5198-49F7-B4C2-86A6CC290353}" srcOrd="2" destOrd="0" parTransId="{62ED1969-F0B3-4E6F-9514-D0AA778B9FEB}" sibTransId="{8B2BCF1B-659D-408E-9D42-DC18E1758ECB}"/>
    <dgm:cxn modelId="{0893C202-7EEC-4B5A-AC9C-16B820523761}" type="presOf" srcId="{9ED8ECDF-6A8B-49CC-B238-DA4851F608A1}" destId="{17BF7428-3A00-4AC3-81B1-3FF9F453A51C}" srcOrd="0" destOrd="4" presId="urn:microsoft.com/office/officeart/2005/8/layout/vList2"/>
    <dgm:cxn modelId="{45642D06-BC07-401C-9FB5-A8E88B734E1E}" type="presOf" srcId="{ED21705B-F1ED-45CA-ACDD-3521F718FA07}" destId="{17BF7428-3A00-4AC3-81B1-3FF9F453A51C}" srcOrd="0" destOrd="0" presId="urn:microsoft.com/office/officeart/2005/8/layout/vList2"/>
    <dgm:cxn modelId="{8ED2FA0A-2B3D-4869-B427-82D391C70B53}" srcId="{CFFE2593-4BCD-409D-A445-600FF0403B09}" destId="{2C0FB7BF-C60C-459F-B36B-F3C812CDF0D1}" srcOrd="0" destOrd="0" parTransId="{E7644C3D-9A50-4842-96DA-76DEAD230BA8}" sibTransId="{4DB618AD-CF36-4C85-8AF7-C735A76A3AC9}"/>
    <dgm:cxn modelId="{0A042130-3175-4972-914D-239E2B3ABB6D}" type="presOf" srcId="{B735A7F3-7BB3-44F5-B19D-7418E9D513C5}" destId="{17BF7428-3A00-4AC3-81B1-3FF9F453A51C}" srcOrd="0" destOrd="2" presId="urn:microsoft.com/office/officeart/2005/8/layout/vList2"/>
    <dgm:cxn modelId="{C9B0745F-F2AE-4E3D-9F99-E05EEEA84964}" type="presOf" srcId="{2C0FB7BF-C60C-459F-B36B-F3C812CDF0D1}" destId="{5C24CDD3-02CB-484B-BB9D-B000036F4DA6}" srcOrd="0" destOrd="0" presId="urn:microsoft.com/office/officeart/2005/8/layout/vList2"/>
    <dgm:cxn modelId="{6D644341-36A5-447F-85E4-A34B92FFCCD9}" type="presOf" srcId="{CD401728-8C5E-41B9-A59B-C84334988A67}" destId="{29D73E9D-DD08-4369-BCD5-12988C08B057}" srcOrd="0" destOrd="0" presId="urn:microsoft.com/office/officeart/2005/8/layout/vList2"/>
    <dgm:cxn modelId="{897C3F63-8816-4D9F-9837-B6AC5909B1D0}" srcId="{CD401728-8C5E-41B9-A59B-C84334988A67}" destId="{85C82BEE-3EB1-4FB7-BB50-5C29E5BEB578}" srcOrd="1" destOrd="0" parTransId="{3011EA9B-A8C8-4E03-A0FB-072444B36938}" sibTransId="{BF73CFD6-1AAC-4DBD-8606-727E99E2D547}"/>
    <dgm:cxn modelId="{541E6643-9D2F-4369-B6AE-0751E6135DDA}" srcId="{4194BAE9-23A4-42F2-85DA-D91A00F292D6}" destId="{1419751D-8921-4279-A5C8-EBF82248AD36}" srcOrd="0" destOrd="0" parTransId="{7077268B-6A68-4149-BA39-96FD6E2450A4}" sibTransId="{CC0870EA-7054-44CE-A563-6DDBADC320BD}"/>
    <dgm:cxn modelId="{61147D43-82E8-4E54-BCEB-3B0CA423AD7F}" type="presOf" srcId="{CFFE2593-4BCD-409D-A445-600FF0403B09}" destId="{187FEC00-6099-48F8-9B97-888985645DBF}" srcOrd="0" destOrd="0" presId="urn:microsoft.com/office/officeart/2005/8/layout/vList2"/>
    <dgm:cxn modelId="{CA0F4968-BE70-4D5D-BD18-BC9F33E0E533}" type="presOf" srcId="{4194BAE9-23A4-42F2-85DA-D91A00F292D6}" destId="{03A8A88E-2300-4AFD-A7FC-EB70B89A243B}" srcOrd="0" destOrd="0" presId="urn:microsoft.com/office/officeart/2005/8/layout/vList2"/>
    <dgm:cxn modelId="{FC4CD16C-B2A6-48BC-9447-567C33375644}" srcId="{1419751D-8921-4279-A5C8-EBF82248AD36}" destId="{A3FB6CFE-8296-4709-B6EE-FF1171B29633}" srcOrd="3" destOrd="0" parTransId="{560FD307-EECC-4306-A767-3D0623A1CB1B}" sibTransId="{C527DDDE-17FC-46F7-AC25-0EDE1DAD0A3B}"/>
    <dgm:cxn modelId="{4C382C4E-5EFA-4397-A472-726C1016F27E}" srcId="{4194BAE9-23A4-42F2-85DA-D91A00F292D6}" destId="{CFFE2593-4BCD-409D-A445-600FF0403B09}" srcOrd="1" destOrd="0" parTransId="{482BDB5A-84B8-4270-8717-92E3B44CDF67}" sibTransId="{21BA2F24-D970-454B-83B6-09A4E0B8748B}"/>
    <dgm:cxn modelId="{37CF5754-845D-4840-B5BD-C7A9B6326E68}" type="presOf" srcId="{0226CEFF-0F7C-4D38-B146-9D7FDF343F9A}" destId="{17BF7428-3A00-4AC3-81B1-3FF9F453A51C}" srcOrd="0" destOrd="1" presId="urn:microsoft.com/office/officeart/2005/8/layout/vList2"/>
    <dgm:cxn modelId="{70C69957-178E-4B8D-A108-93838422B16A}" type="presOf" srcId="{A3FB6CFE-8296-4709-B6EE-FF1171B29633}" destId="{17BF7428-3A00-4AC3-81B1-3FF9F453A51C}" srcOrd="0" destOrd="3" presId="urn:microsoft.com/office/officeart/2005/8/layout/vList2"/>
    <dgm:cxn modelId="{EED3BF7A-D286-467A-AF4E-5DD8E29D1D31}" srcId="{1419751D-8921-4279-A5C8-EBF82248AD36}" destId="{0226CEFF-0F7C-4D38-B146-9D7FDF343F9A}" srcOrd="1" destOrd="0" parTransId="{33062B21-295E-4E47-898B-9ED5E59A8775}" sibTransId="{DF9A2634-1C36-4DD9-A73D-114C3C29B3A8}"/>
    <dgm:cxn modelId="{414B357B-D4DA-4E5B-928C-549A25585295}" srcId="{CFFE2593-4BCD-409D-A445-600FF0403B09}" destId="{5B78244F-2850-47B9-BCBD-16205E2E6B83}" srcOrd="1" destOrd="0" parTransId="{4CCEEE46-2A2A-4D10-868A-28DCB5A90079}" sibTransId="{4AA26E84-A8F9-475B-A002-416A9BAA1FA1}"/>
    <dgm:cxn modelId="{E5201A8A-9009-4D14-974B-D5B0E855ADED}" type="presOf" srcId="{1E6A317C-5CF9-4074-A404-DBCF6C105816}" destId="{9E849C0F-FD1C-4863-AEB6-FBF715D89CD9}" srcOrd="0" destOrd="2" presId="urn:microsoft.com/office/officeart/2005/8/layout/vList2"/>
    <dgm:cxn modelId="{4A9B8B8C-34C7-4D19-91B1-B17889DF8A92}" srcId="{1419751D-8921-4279-A5C8-EBF82248AD36}" destId="{B735A7F3-7BB3-44F5-B19D-7418E9D513C5}" srcOrd="2" destOrd="0" parTransId="{F145A279-4F9D-40B6-B036-36979F76AD2C}" sibTransId="{CF3FF42C-D587-426D-8B65-D6F6265F370D}"/>
    <dgm:cxn modelId="{5C545091-27C2-466B-A429-D84641636C69}" type="presOf" srcId="{1419751D-8921-4279-A5C8-EBF82248AD36}" destId="{6299E855-CB6A-4360-949B-5D49707865E0}" srcOrd="0" destOrd="0" presId="urn:microsoft.com/office/officeart/2005/8/layout/vList2"/>
    <dgm:cxn modelId="{3A9A689D-0492-433F-9AB3-8130D8C9A86A}" type="presOf" srcId="{9462F0DF-5198-49F7-B4C2-86A6CC290353}" destId="{5C24CDD3-02CB-484B-BB9D-B000036F4DA6}" srcOrd="0" destOrd="2" presId="urn:microsoft.com/office/officeart/2005/8/layout/vList2"/>
    <dgm:cxn modelId="{ECF2B7A2-3CC0-4495-9F20-BFF5BCDFAE05}" srcId="{CD401728-8C5E-41B9-A59B-C84334988A67}" destId="{4C35922B-0A7E-4A63-908F-3AA75F1CD5EE}" srcOrd="0" destOrd="0" parTransId="{CE0115F3-8E81-477D-9C8D-1CE3709960D7}" sibTransId="{7D7FC555-27E6-4313-8047-CFEBF99FBFBE}"/>
    <dgm:cxn modelId="{DAA1E1B8-1FFB-49E3-88E4-3562E1339033}" srcId="{4194BAE9-23A4-42F2-85DA-D91A00F292D6}" destId="{CD401728-8C5E-41B9-A59B-C84334988A67}" srcOrd="2" destOrd="0" parTransId="{0D65BFF0-5921-4227-84B1-874C069D9DE8}" sibTransId="{68061B1C-260F-4EC3-B8B3-DAE126D78F0C}"/>
    <dgm:cxn modelId="{04E672D5-E201-4956-BFEF-60B8AF455C62}" type="presOf" srcId="{4C35922B-0A7E-4A63-908F-3AA75F1CD5EE}" destId="{9E849C0F-FD1C-4863-AEB6-FBF715D89CD9}" srcOrd="0" destOrd="0" presId="urn:microsoft.com/office/officeart/2005/8/layout/vList2"/>
    <dgm:cxn modelId="{F63A51DF-212D-43C7-AD45-72289E3EC205}" srcId="{1419751D-8921-4279-A5C8-EBF82248AD36}" destId="{ED21705B-F1ED-45CA-ACDD-3521F718FA07}" srcOrd="0" destOrd="0" parTransId="{BDF70493-7253-421A-B473-BC229B00071E}" sibTransId="{F83E5C64-89E2-4027-9E1B-52FA026F1C31}"/>
    <dgm:cxn modelId="{BA05CBDF-2372-425C-B9ED-9F226D279B74}" type="presOf" srcId="{85C82BEE-3EB1-4FB7-BB50-5C29E5BEB578}" destId="{9E849C0F-FD1C-4863-AEB6-FBF715D89CD9}" srcOrd="0" destOrd="1" presId="urn:microsoft.com/office/officeart/2005/8/layout/vList2"/>
    <dgm:cxn modelId="{879D7BE9-081C-4334-8278-F9E9DC81EC78}" srcId="{CD401728-8C5E-41B9-A59B-C84334988A67}" destId="{1E6A317C-5CF9-4074-A404-DBCF6C105816}" srcOrd="2" destOrd="0" parTransId="{E5E600E6-E98F-4213-8A33-55403AFB2127}" sibTransId="{509B01A8-C40D-4B99-AED8-742C712EE40D}"/>
    <dgm:cxn modelId="{70DD37F9-6F70-49DC-970C-C2663A2C22DA}" srcId="{1419751D-8921-4279-A5C8-EBF82248AD36}" destId="{9ED8ECDF-6A8B-49CC-B238-DA4851F608A1}" srcOrd="4" destOrd="0" parTransId="{2BF09401-E3E6-4044-BAB7-7CD47FBC522F}" sibTransId="{73DACA81-30AE-4A89-BC7C-0107ACB380C2}"/>
    <dgm:cxn modelId="{5D7502FD-20DB-4882-BA72-221D9029695F}" type="presOf" srcId="{5B78244F-2850-47B9-BCBD-16205E2E6B83}" destId="{5C24CDD3-02CB-484B-BB9D-B000036F4DA6}" srcOrd="0" destOrd="1" presId="urn:microsoft.com/office/officeart/2005/8/layout/vList2"/>
    <dgm:cxn modelId="{6CDA16B5-3000-4340-A6CE-F18ECC41AC52}" type="presParOf" srcId="{03A8A88E-2300-4AFD-A7FC-EB70B89A243B}" destId="{6299E855-CB6A-4360-949B-5D49707865E0}" srcOrd="0" destOrd="0" presId="urn:microsoft.com/office/officeart/2005/8/layout/vList2"/>
    <dgm:cxn modelId="{3B40611C-9D00-48B6-84A3-6570048FB565}" type="presParOf" srcId="{03A8A88E-2300-4AFD-A7FC-EB70B89A243B}" destId="{17BF7428-3A00-4AC3-81B1-3FF9F453A51C}" srcOrd="1" destOrd="0" presId="urn:microsoft.com/office/officeart/2005/8/layout/vList2"/>
    <dgm:cxn modelId="{56D0EE3D-A3DB-4CDF-80FA-BFE027B9B5BB}" type="presParOf" srcId="{03A8A88E-2300-4AFD-A7FC-EB70B89A243B}" destId="{187FEC00-6099-48F8-9B97-888985645DBF}" srcOrd="2" destOrd="0" presId="urn:microsoft.com/office/officeart/2005/8/layout/vList2"/>
    <dgm:cxn modelId="{48DD1706-B904-4A2E-8C2D-D6F57C606811}" type="presParOf" srcId="{03A8A88E-2300-4AFD-A7FC-EB70B89A243B}" destId="{5C24CDD3-02CB-484B-BB9D-B000036F4DA6}" srcOrd="3" destOrd="0" presId="urn:microsoft.com/office/officeart/2005/8/layout/vList2"/>
    <dgm:cxn modelId="{A0C75FA3-3336-4BDA-ADF2-F95987F16C65}" type="presParOf" srcId="{03A8A88E-2300-4AFD-A7FC-EB70B89A243B}" destId="{29D73E9D-DD08-4369-BCD5-12988C08B057}" srcOrd="4" destOrd="0" presId="urn:microsoft.com/office/officeart/2005/8/layout/vList2"/>
    <dgm:cxn modelId="{441E1325-A3BA-4B9B-821E-FE4105B5120F}" type="presParOf" srcId="{03A8A88E-2300-4AFD-A7FC-EB70B89A243B}" destId="{9E849C0F-FD1C-4863-AEB6-FBF715D89CD9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99E855-CB6A-4360-949B-5D49707865E0}">
      <dsp:nvSpPr>
        <dsp:cNvPr id="0" name=""/>
        <dsp:cNvSpPr/>
      </dsp:nvSpPr>
      <dsp:spPr>
        <a:xfrm>
          <a:off x="0" y="7652"/>
          <a:ext cx="9601196" cy="3346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100" kern="1200"/>
            <a:t>ビジネスマナー</a:t>
          </a:r>
          <a:endParaRPr lang="ja-JP" sz="1100" kern="1200"/>
        </a:p>
      </dsp:txBody>
      <dsp:txXfrm>
        <a:off x="16335" y="23987"/>
        <a:ext cx="9568526" cy="301950"/>
      </dsp:txXfrm>
    </dsp:sp>
    <dsp:sp modelId="{17BF7428-3A00-4AC3-81B1-3FF9F453A51C}">
      <dsp:nvSpPr>
        <dsp:cNvPr id="0" name=""/>
        <dsp:cNvSpPr/>
      </dsp:nvSpPr>
      <dsp:spPr>
        <a:xfrm>
          <a:off x="0" y="342272"/>
          <a:ext cx="9601196" cy="10474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38" tIns="13970" rIns="78232" bIns="13970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900" kern="1200"/>
            <a:t>あいさつ</a:t>
          </a:r>
          <a:endParaRPr lang="ja-JP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900" kern="1200"/>
            <a:t>身だしなみ</a:t>
          </a:r>
          <a:endParaRPr lang="ja-JP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900" kern="1200"/>
            <a:t>言葉遣い</a:t>
          </a:r>
          <a:endParaRPr lang="ja-JP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900" kern="1200"/>
            <a:t>電話・来客応対</a:t>
          </a:r>
          <a:endParaRPr lang="ja-JP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900" kern="1200"/>
            <a:t>ビジネス文書</a:t>
          </a:r>
          <a:endParaRPr lang="ja-JP" sz="900" kern="1200"/>
        </a:p>
      </dsp:txBody>
      <dsp:txXfrm>
        <a:off x="0" y="342272"/>
        <a:ext cx="9601196" cy="1047420"/>
      </dsp:txXfrm>
    </dsp:sp>
    <dsp:sp modelId="{187FEC00-6099-48F8-9B97-888985645DBF}">
      <dsp:nvSpPr>
        <dsp:cNvPr id="0" name=""/>
        <dsp:cNvSpPr/>
      </dsp:nvSpPr>
      <dsp:spPr>
        <a:xfrm>
          <a:off x="0" y="1389693"/>
          <a:ext cx="9601196" cy="3346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100" kern="1200"/>
            <a:t>コミュニケーション</a:t>
          </a:r>
          <a:endParaRPr lang="ja-JP" sz="1100" kern="1200"/>
        </a:p>
      </dsp:txBody>
      <dsp:txXfrm>
        <a:off x="16335" y="1406028"/>
        <a:ext cx="9568526" cy="301950"/>
      </dsp:txXfrm>
    </dsp:sp>
    <dsp:sp modelId="{5C24CDD3-02CB-484B-BB9D-B000036F4DA6}">
      <dsp:nvSpPr>
        <dsp:cNvPr id="0" name=""/>
        <dsp:cNvSpPr/>
      </dsp:nvSpPr>
      <dsp:spPr>
        <a:xfrm>
          <a:off x="0" y="1724313"/>
          <a:ext cx="9601196" cy="626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38" tIns="13970" rIns="78232" bIns="13970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900" kern="1200"/>
            <a:t>聴き方</a:t>
          </a:r>
          <a:endParaRPr lang="ja-JP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900" kern="1200"/>
            <a:t>話し方</a:t>
          </a:r>
          <a:endParaRPr lang="ja-JP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900" kern="1200"/>
            <a:t>対話</a:t>
          </a:r>
          <a:endParaRPr lang="ja-JP" sz="900" kern="1200"/>
        </a:p>
      </dsp:txBody>
      <dsp:txXfrm>
        <a:off x="0" y="1724313"/>
        <a:ext cx="9601196" cy="626175"/>
      </dsp:txXfrm>
    </dsp:sp>
    <dsp:sp modelId="{29D73E9D-DD08-4369-BCD5-12988C08B057}">
      <dsp:nvSpPr>
        <dsp:cNvPr id="0" name=""/>
        <dsp:cNvSpPr/>
      </dsp:nvSpPr>
      <dsp:spPr>
        <a:xfrm>
          <a:off x="0" y="2350488"/>
          <a:ext cx="9601196" cy="3346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100" kern="1200"/>
            <a:t>コンプライアンス</a:t>
          </a:r>
          <a:endParaRPr lang="ja-JP" sz="1100" kern="1200"/>
        </a:p>
      </dsp:txBody>
      <dsp:txXfrm>
        <a:off x="16335" y="2366823"/>
        <a:ext cx="9568526" cy="301950"/>
      </dsp:txXfrm>
    </dsp:sp>
    <dsp:sp modelId="{9E849C0F-FD1C-4863-AEB6-FBF715D89CD9}">
      <dsp:nvSpPr>
        <dsp:cNvPr id="0" name=""/>
        <dsp:cNvSpPr/>
      </dsp:nvSpPr>
      <dsp:spPr>
        <a:xfrm>
          <a:off x="0" y="2685108"/>
          <a:ext cx="9601196" cy="626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38" tIns="13970" rIns="78232" bIns="13970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900" kern="1200"/>
            <a:t>個人情報保護</a:t>
          </a:r>
          <a:endParaRPr lang="ja-JP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900" kern="1200"/>
            <a:t>情報セキュリティ</a:t>
          </a:r>
          <a:endParaRPr lang="ja-JP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900" kern="1200"/>
            <a:t>ハラスメント</a:t>
          </a:r>
          <a:endParaRPr lang="ja-JP" sz="900" kern="1200"/>
        </a:p>
      </dsp:txBody>
      <dsp:txXfrm>
        <a:off x="0" y="2685108"/>
        <a:ext cx="9601196" cy="6261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147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89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527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65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330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269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546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159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20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162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754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527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044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61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3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969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003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950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>
            <a:extLst>
              <a:ext uri="{FF2B5EF4-FFF2-40B4-BE49-F238E27FC236}">
                <a16:creationId xmlns:a16="http://schemas.microsoft.com/office/drawing/2014/main" id="{FE87032B-8151-4637-8A42-D0DFDDBAC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新入社員向け研修</a:t>
            </a:r>
          </a:p>
        </p:txBody>
      </p:sp>
      <p:graphicFrame>
        <p:nvGraphicFramePr>
          <p:cNvPr id="3" name="コンテンツ プレースホルダー 2">
            <a:extLst>
              <a:ext uri="{FF2B5EF4-FFF2-40B4-BE49-F238E27FC236}">
                <a16:creationId xmlns:a16="http://schemas.microsoft.com/office/drawing/2014/main" id="{061D588E-A2D1-4DBF-B0BC-92C63E972E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8598951"/>
              </p:ext>
            </p:extLst>
          </p:nvPr>
        </p:nvGraphicFramePr>
        <p:xfrm>
          <a:off x="1295401" y="2556932"/>
          <a:ext cx="9601196" cy="331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24888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3806</TotalTime>
  <Words>25</Words>
  <Application>Microsoft Office PowerPoint</Application>
  <PresentationFormat>ワイド画面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オーガニック</vt:lpstr>
      <vt:lpstr>新入社員向け研修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8</cp:revision>
  <dcterms:created xsi:type="dcterms:W3CDTF">2021-09-15T08:25:45Z</dcterms:created>
  <dcterms:modified xsi:type="dcterms:W3CDTF">2021-09-18T00:06:39Z</dcterms:modified>
</cp:coreProperties>
</file>