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44817E99-96E1-41AF-ACF1-F82DF906055E}"/>
    <pc:docChg chg="undo redo custSel modSld">
      <pc:chgData name="Gihyo Taro" userId="495aff5a2c00964d" providerId="LiveId" clId="{44817E99-96E1-41AF-ACF1-F82DF906055E}" dt="2021-09-11T04:55:14.767" v="34" actId="2711"/>
      <pc:docMkLst>
        <pc:docMk/>
      </pc:docMkLst>
      <pc:sldChg chg="modSp mod">
        <pc:chgData name="Gihyo Taro" userId="495aff5a2c00964d" providerId="LiveId" clId="{44817E99-96E1-41AF-ACF1-F82DF906055E}" dt="2021-09-11T04:55:14.767" v="34" actId="2711"/>
        <pc:sldMkLst>
          <pc:docMk/>
          <pc:sldMk cId="4138460625" sldId="256"/>
        </pc:sldMkLst>
        <pc:spChg chg="mod">
          <ac:chgData name="Gihyo Taro" userId="495aff5a2c00964d" providerId="LiveId" clId="{44817E99-96E1-41AF-ACF1-F82DF906055E}" dt="2021-09-11T04:55:14.767" v="34" actId="2711"/>
          <ac:spMkLst>
            <pc:docMk/>
            <pc:sldMk cId="4138460625" sldId="256"/>
            <ac:spMk id="7" creationId="{B6E60885-54B4-4FE0-9EAF-DDE77338DD3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477EAC-8E82-43BF-98D1-8DBD96D37C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7172B2-3E82-4F4F-8968-A7C74855F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9F9094-8253-4D0A-B998-8FDA5436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2E46E1-6ED3-4A85-AB7B-C05AC708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B275A7-3D8F-4531-A156-3D269CE2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68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AF485-27E9-4889-85C1-7C0CF097E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98B711-CE22-4098-86BE-471E116BA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966656-A781-4524-B5EF-ACD444921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4CEB95-664B-4AA2-A79E-CD192AE19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304820-1705-4322-9E39-6A086D49A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97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E24496-6BE8-486B-AD50-AB7F937708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481456-BD5D-4273-9DB9-12646DF84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CD946E-C27F-426D-94F2-FADDD3D8E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37B0C4-30C6-4C94-A2B3-F04303704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E72A8C-0EC4-4EE7-99C2-E1CCF5ED0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4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AEE1A-16FD-43C4-B21C-19189BEC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A49738-E4BE-4195-A094-B60941585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8E1053-E76E-4970-BE6C-1F947B3C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410D80-3B22-4CAE-9175-B72282CD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E53FB2-4740-4D0A-99A6-6C5A54D63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0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CBC440-FEB9-414C-B887-AE06AE0FE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551AF9-5BB5-400D-AD90-D2C22B927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EFBC99-E8A2-4B43-A56B-990D079C2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41C1BF-13AB-4A59-A0B3-CACA4F46F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DD75F-5137-4D04-B16D-5FC090D9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73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5B82DD-8CE6-4BE9-BF09-BF7CB18C4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463BC4-82C8-4E73-B99E-FE238FC6F7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882C5-C76F-4EAF-A798-9E094976E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5D7F65-45DF-4294-B019-C3BEFC0F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8C0F71-1D27-498A-B287-9D4439FA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4AE91A-6C68-47D8-91A7-F02B2792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8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8867DD-7343-4737-B805-D1B0AEC86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3E6AAA-BF6A-46FF-BC2A-E8D785C1F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4ED4F2-E8F0-48D1-A5F2-CBB7EB56A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0D0E17A-6859-4E29-B460-A24FBB7857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5F79E0E-4757-4CD0-8720-CAD2CFC13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F911675-D091-49CB-B454-672EAB01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128A461-4A3A-496D-B17F-9D7FC1B3B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9C0BFB-CF91-43B1-9B5E-EC330A20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6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073089-4180-4B88-8F57-80989F336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4047B9-2E84-41A3-971C-186FF0E32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CB38F75-AE93-4663-832C-68BF1462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903D40-4DF9-4469-B096-08B0BC4C8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36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589A3B1-D567-4097-BB4D-CE1D1359D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BBED99-32F8-4BF2-9218-9D94B659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305C88-B7EC-4BEC-BE0B-DC7FDE97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58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D86E8C-44F5-46F9-A8A5-CBA62752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292D59-A63D-481A-B225-50A626F59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4C7EAF-9466-48BE-AEC0-EEE605D6E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E6686C-A3F2-42B8-A7AE-6154DBF1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0DD72C-8A12-41E2-BB77-5E4D49921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96D919B-E582-458B-BCDB-62DE4EE2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14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65B762-180B-43E4-9AAB-3F2B1BF8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6FA64F-9F7C-43EE-B426-9278016E7D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5F3923-E153-42CB-809B-4105CEF0D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9756A2-0DBD-4F30-B00A-093A736B7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2FD2E0-80C7-460C-916F-9984BD192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DCF7A4-67E7-43D9-A7B6-3B530C9B6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4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B5D6BFB-7EF0-4019-9F5A-097CD80B5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58E5FE-1BF4-4FCA-8BFF-0D6A13DE3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98CE89-8A38-47A2-A88C-3F1FC9864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78F0-BD05-4C69-9FA5-F6129FAF89E5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CCD81E-B790-4F41-ACC1-9A2C5C3F87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11987B-F9C1-4229-8D0C-3D049D584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93AA7-D94A-49B4-8EB6-F35970CDB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77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1DDEA9A3-29FA-47B2-A4E9-36CB43AB5F1D}"/>
              </a:ext>
            </a:extLst>
          </p:cNvPr>
          <p:cNvSpPr/>
          <p:nvPr/>
        </p:nvSpPr>
        <p:spPr>
          <a:xfrm>
            <a:off x="5144277" y="2859832"/>
            <a:ext cx="1903445" cy="113833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460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2021-09-11T04:51:20Z</dcterms:created>
  <dcterms:modified xsi:type="dcterms:W3CDTF">2021-11-19T07:13:42Z</dcterms:modified>
</cp:coreProperties>
</file>