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6CF574-F51F-44F1-839D-49E1D6A3E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852EED5-8432-4BAE-889B-CD56BF2A4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67AF4C-E139-4B73-A99B-EA7028722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70B092-B189-47B4-AE92-3B30F76F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ECD8BD-4BA0-41C8-920F-9D45110D3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529F6F-DE1A-4948-8E3B-D001D178C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D8989B-BB46-468A-A2B6-40E65289A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7546C9-A6E1-4440-A8E9-C633A53EB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44DA87-20B1-4504-AC56-CA1274EE8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FAE9D0-E991-4985-B096-66AA76F5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482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0E25E9-9504-4F3D-BBDE-16F0382B30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A10CC9B-D5FE-458B-8F6D-F583876652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EDD8BF-8CCF-4FCE-8AFB-CEFE044C4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F3C033-37F3-4923-9650-8F02AACB7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C8509-8E14-4FB3-B815-B3D394CB2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18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76A5E2-6639-4ADF-8C59-07805A0C3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3E9907-7C67-4CAE-B9FE-24EAF8073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D73D73-05EE-42E4-8CAC-260A5C3B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D25C89-B3C0-4530-9A67-79140690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85FBAD-2982-456A-A3DE-C0E4475E3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77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81A735-CE20-42B6-99FC-A0469FD05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E84E87-FED3-4262-9385-5C3CA832A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0434CD-F21D-45EF-99E5-36E0EF101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280C40-C120-4879-B71D-E914D290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367B59-189A-4BE8-815A-56B3CA251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88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57E7CA-E72E-40F1-B40F-461FF807E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BDF295-643A-4E9E-AC6C-7BD95ECD0E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730044-1190-4BD8-B270-9AF15AE41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143F7F-05E3-4753-A1BC-1C78B6B3D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8FBA10-D7C1-44AA-A38E-9B1894F8F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E9940C-F461-4BF3-A563-4D4195ACD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30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531F02-2577-4C20-8FB4-D4C36F4D2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D677B3-CCDA-4062-987C-26D0F055A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3D37A3-2553-4C0B-A04C-DDF09ADF5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F00D35-B5C4-4B3D-83B4-045D6090DE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122B289-A62D-4646-8873-5656791C1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E335DC5-4B49-41DA-A03E-9B25E43E2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5035F04-D94C-4168-9EC1-25EEF152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C55CAC7-5F29-4C0D-A074-554B70C4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050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1439CC-9B37-48E3-A279-053B354DD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C103799-B63C-462D-AF46-48F41AF17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845693-7A2E-434A-900B-8F23342C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9B8E12-C432-4185-A368-AF17394B3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74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2413BAA-4073-4A31-B1C1-E88455321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9DE6C8-1A27-49D9-ADE9-A59F04D46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A069C7-29DF-4DED-BBF7-9C74DC6A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94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377AD4-5D71-4D2B-83CF-CABB949EE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29A06E-8731-41BA-BB7F-9AEEFC3E0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F04D7A-48B6-4E35-BFBE-75250D8C1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431900-23CE-4A8D-95E9-45CD72AB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AC53AF-23F8-4152-95A0-C9D6EA398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AFA38F-2EFF-40E6-910C-C1C4713E2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35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BF52DF-AAF8-43C9-9392-10EEAAEDD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A960A31-9E1A-4855-9DB5-7695338C6E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3F0D450-21D6-4EEA-A9CE-C95ED391F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235793A-95F9-42CC-9523-8532679FD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C6D288D-6820-4B14-8041-2AC4B0BAD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17290C-0E56-46EB-85B6-AA18DD0F3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9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A64B879-02C0-4806-979A-108D80373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6AF92-E86E-4238-8417-666ACC970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1811E9-FE2E-4ABB-A57F-EF254BD2C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7FB35-E215-4E5C-AA85-9042F14D33DD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F3774-4AD3-4C7C-917A-48B3C2F8A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73BFDB-9FCF-42F3-84CE-87720CC47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8F2D5-8AC6-4E01-A351-C070F506E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8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08057E11-7219-4AFA-88BB-DCBDEF38D53E}"/>
              </a:ext>
            </a:extLst>
          </p:cNvPr>
          <p:cNvSpPr/>
          <p:nvPr/>
        </p:nvSpPr>
        <p:spPr>
          <a:xfrm>
            <a:off x="4236098" y="300445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082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2021-11-19T06:25:55Z</dcterms:created>
  <dcterms:modified xsi:type="dcterms:W3CDTF">2021-11-19T06:26:06Z</dcterms:modified>
</cp:coreProperties>
</file>