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EA23B6-C533-4B49-8403-0161C943D2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32C345E-615E-4196-8186-F5457FE8E0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863EF51-8F92-4E54-96E2-6E65E72F8F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8A7DE-AC9D-485C-8A79-49138C9E7026}" type="datetimeFigureOut">
              <a:rPr kumimoji="1" lang="ja-JP" altLang="en-US" smtClean="0"/>
              <a:t>2021/12/8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C169480-9E56-441C-9CFA-2B48151CF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1B2EF75-97D1-4336-8C3D-3F0A1BC4D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D96C-A60E-44BC-AE6D-813BA2D22F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4318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B03AA6-43B3-4262-9CE6-7D3772342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87AC689-2981-4504-9565-E4076A1D01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5664CD7-B1F7-424A-BA1F-257BA2D79A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8A7DE-AC9D-485C-8A79-49138C9E7026}" type="datetimeFigureOut">
              <a:rPr kumimoji="1" lang="ja-JP" altLang="en-US" smtClean="0"/>
              <a:t>2021/12/8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7FEC192-8AB4-478B-8D11-5A7126CD0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CC0D0A8-C3DF-47A0-818E-F33DA1546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D96C-A60E-44BC-AE6D-813BA2D22F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8935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ABC4703-F66D-4E1A-9689-3DCF9CB29E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2875D75-3C60-4DE1-8714-AB81E0BA58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50838D-2E3C-4D2D-A889-5888179C5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8A7DE-AC9D-485C-8A79-49138C9E7026}" type="datetimeFigureOut">
              <a:rPr kumimoji="1" lang="ja-JP" altLang="en-US" smtClean="0"/>
              <a:t>2021/12/8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0D67D4B-AF2B-49AC-9386-ACE6F6D6A4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66471F3-3780-47C1-BB3B-DAD2A419B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D96C-A60E-44BC-AE6D-813BA2D22F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7904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0E47FD-3BCE-4B52-AD1B-4617BEF065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837EE2F-3FCE-4BE5-9703-8C56A1FB40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040EE41-5B5B-41C0-B940-4EF8B6B95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8A7DE-AC9D-485C-8A79-49138C9E7026}" type="datetimeFigureOut">
              <a:rPr kumimoji="1" lang="ja-JP" altLang="en-US" smtClean="0"/>
              <a:t>2021/12/8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A455D64-334C-4863-95B2-CBFC3F53B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ABA17DA-6892-42C6-8C21-007BC9F530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D96C-A60E-44BC-AE6D-813BA2D22F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0870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65CEBE-7B54-4956-A9D5-BBFABC3618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4DC9448-2314-4A91-8FC7-508F3251DE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F17D24C-F576-4D2D-9954-04C75E6C1A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8A7DE-AC9D-485C-8A79-49138C9E7026}" type="datetimeFigureOut">
              <a:rPr kumimoji="1" lang="ja-JP" altLang="en-US" smtClean="0"/>
              <a:t>2021/12/8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3DF8F25-2EF9-444D-9F31-A81F7FC0A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48047A0-0684-4AF1-BB83-36F329745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D96C-A60E-44BC-AE6D-813BA2D22F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4554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6F56DDE-B00D-4DF3-85A0-547F519399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3C2FEAC-8B74-4FBB-B69B-B3EDD490C3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4D2EEFB-C437-475C-994C-A722B254E4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A8C8F49-71E0-48EC-9888-DE65ACE693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8A7DE-AC9D-485C-8A79-49138C9E7026}" type="datetimeFigureOut">
              <a:rPr kumimoji="1" lang="ja-JP" altLang="en-US" smtClean="0"/>
              <a:t>2021/12/8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22745D7-7E13-480F-A6A0-EE81AC759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6B7D3CC-994B-47FF-9311-9435D5EE8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D96C-A60E-44BC-AE6D-813BA2D22F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1743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DAF3E7-2744-4347-85A0-7E2F160E2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55136C9-56D0-44E2-8472-ADC3AE6568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0739E9E-84D1-4ED1-AFCA-2B0DEE53CC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239090D-9FEF-4B0D-BD44-6C832C4089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0C6A596-0C50-400A-94BD-AFD050859A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C7C67C5-D1C4-468B-8A0F-55D6E2B61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8A7DE-AC9D-485C-8A79-49138C9E7026}" type="datetimeFigureOut">
              <a:rPr kumimoji="1" lang="ja-JP" altLang="en-US" smtClean="0"/>
              <a:t>2021/12/8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3095F5B-7F51-409E-A14C-C20BE05548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BA35819-17B4-4C6F-9619-A0BED2990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D96C-A60E-44BC-AE6D-813BA2D22F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4191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97C892-161D-489C-BADE-4B11E7431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1465B04-756A-49CF-A4DA-C5F4DEFCE6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8A7DE-AC9D-485C-8A79-49138C9E7026}" type="datetimeFigureOut">
              <a:rPr kumimoji="1" lang="ja-JP" altLang="en-US" smtClean="0"/>
              <a:t>2021/12/8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CB71375-CCC9-4A77-AF3A-AA247CA35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C7D13A-C877-4912-B00D-ED055166C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D96C-A60E-44BC-AE6D-813BA2D22F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9222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04EEA1C-A370-4A13-B26A-730B2DB5A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8A7DE-AC9D-485C-8A79-49138C9E7026}" type="datetimeFigureOut">
              <a:rPr kumimoji="1" lang="ja-JP" altLang="en-US" smtClean="0"/>
              <a:t>2021/12/8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CB6AA8F-62BC-48C1-ABE0-720A08E73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AC0B54F-CC60-4435-A651-CB7A64057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D96C-A60E-44BC-AE6D-813BA2D22F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6329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CA5176A-D4F0-4E1E-B121-024D2882F7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0B7D14-55A5-4EF6-BBB2-B7C06F1E78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1A471A7-D0BA-449F-A644-C3BEAF1844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147B6FD-30FD-42D3-A086-B473FCAC7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8A7DE-AC9D-485C-8A79-49138C9E7026}" type="datetimeFigureOut">
              <a:rPr kumimoji="1" lang="ja-JP" altLang="en-US" smtClean="0"/>
              <a:t>2021/12/8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BCE00F9-7266-4E69-A5AE-84021ECFD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304C56C-5E3D-4D84-A6C0-98C1B6A19F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D96C-A60E-44BC-AE6D-813BA2D22F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5638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9D025F7-9CDC-4F63-9DE4-BAC55BCFC0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5372D7E-25F5-4875-836A-218B84B95F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CD27C18-94C1-47F9-92BE-D95536DC3A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464B178-85CD-4A6C-9A0A-9D9DE9B71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8A7DE-AC9D-485C-8A79-49138C9E7026}" type="datetimeFigureOut">
              <a:rPr kumimoji="1" lang="ja-JP" altLang="en-US" smtClean="0"/>
              <a:t>2021/12/8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75E791D-D3DA-4B4D-9318-91801FB7C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C9FAE22-42B9-493D-A330-C5D7B0298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D96C-A60E-44BC-AE6D-813BA2D22F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707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223020C-0140-4246-ACE8-7DD3C6F0D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64E6A0A-2209-4717-814A-466370EF81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570F80C-3908-4FBE-B67B-DF8C02B942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8A7DE-AC9D-485C-8A79-49138C9E7026}" type="datetimeFigureOut">
              <a:rPr kumimoji="1" lang="ja-JP" altLang="en-US" smtClean="0"/>
              <a:t>2021/12/8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D2E6253-30C3-4D9A-BD2D-448B2C14C7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4A7AEEB-1E0E-4140-99CA-47B403632C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FD96C-A60E-44BC-AE6D-813BA2D22F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8295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81BB4951-8CE4-42BD-AA01-E21E0D13E413}"/>
              </a:ext>
            </a:extLst>
          </p:cNvPr>
          <p:cNvSpPr/>
          <p:nvPr/>
        </p:nvSpPr>
        <p:spPr>
          <a:xfrm>
            <a:off x="6224301" y="3436143"/>
            <a:ext cx="148209" cy="148209"/>
          </a:xfrm>
          <a:custGeom>
            <a:avLst/>
            <a:gdLst>
              <a:gd name="connsiteX0" fmla="*/ 148209 w 148209"/>
              <a:gd name="connsiteY0" fmla="*/ 74104 h 148209"/>
              <a:gd name="connsiteX1" fmla="*/ 74105 w 148209"/>
              <a:gd name="connsiteY1" fmla="*/ 148209 h 148209"/>
              <a:gd name="connsiteX2" fmla="*/ 0 w 148209"/>
              <a:gd name="connsiteY2" fmla="*/ 74104 h 148209"/>
              <a:gd name="connsiteX3" fmla="*/ 74105 w 148209"/>
              <a:gd name="connsiteY3" fmla="*/ 0 h 148209"/>
              <a:gd name="connsiteX4" fmla="*/ 148209 w 148209"/>
              <a:gd name="connsiteY4" fmla="*/ 74104 h 148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209" h="148209">
                <a:moveTo>
                  <a:pt x="148209" y="74104"/>
                </a:moveTo>
                <a:cubicBezTo>
                  <a:pt x="148209" y="115031"/>
                  <a:pt x="115031" y="148209"/>
                  <a:pt x="74105" y="148209"/>
                </a:cubicBezTo>
                <a:cubicBezTo>
                  <a:pt x="33178" y="148209"/>
                  <a:pt x="0" y="115031"/>
                  <a:pt x="0" y="74104"/>
                </a:cubicBezTo>
                <a:cubicBezTo>
                  <a:pt x="0" y="33178"/>
                  <a:pt x="33178" y="0"/>
                  <a:pt x="74105" y="0"/>
                </a:cubicBezTo>
                <a:cubicBezTo>
                  <a:pt x="115031" y="0"/>
                  <a:pt x="148209" y="33178"/>
                  <a:pt x="148209" y="74104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21" name="フリーフォーム: 図形 20">
            <a:extLst>
              <a:ext uri="{FF2B5EF4-FFF2-40B4-BE49-F238E27FC236}">
                <a16:creationId xmlns:a16="http://schemas.microsoft.com/office/drawing/2014/main" id="{6968F9FD-37A1-4511-AB9A-0411FA1DBA39}"/>
              </a:ext>
            </a:extLst>
          </p:cNvPr>
          <p:cNvSpPr/>
          <p:nvPr/>
        </p:nvSpPr>
        <p:spPr>
          <a:xfrm>
            <a:off x="5829109" y="3436143"/>
            <a:ext cx="148209" cy="148209"/>
          </a:xfrm>
          <a:custGeom>
            <a:avLst/>
            <a:gdLst>
              <a:gd name="connsiteX0" fmla="*/ 148209 w 148209"/>
              <a:gd name="connsiteY0" fmla="*/ 74104 h 148209"/>
              <a:gd name="connsiteX1" fmla="*/ 74105 w 148209"/>
              <a:gd name="connsiteY1" fmla="*/ 148209 h 148209"/>
              <a:gd name="connsiteX2" fmla="*/ 0 w 148209"/>
              <a:gd name="connsiteY2" fmla="*/ 74104 h 148209"/>
              <a:gd name="connsiteX3" fmla="*/ 74105 w 148209"/>
              <a:gd name="connsiteY3" fmla="*/ 0 h 148209"/>
              <a:gd name="connsiteX4" fmla="*/ 148209 w 148209"/>
              <a:gd name="connsiteY4" fmla="*/ 74104 h 148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209" h="148209">
                <a:moveTo>
                  <a:pt x="148209" y="74104"/>
                </a:moveTo>
                <a:cubicBezTo>
                  <a:pt x="148209" y="115031"/>
                  <a:pt x="115031" y="148209"/>
                  <a:pt x="74105" y="148209"/>
                </a:cubicBezTo>
                <a:cubicBezTo>
                  <a:pt x="33178" y="148209"/>
                  <a:pt x="0" y="115031"/>
                  <a:pt x="0" y="74104"/>
                </a:cubicBezTo>
                <a:cubicBezTo>
                  <a:pt x="0" y="33178"/>
                  <a:pt x="33178" y="0"/>
                  <a:pt x="74105" y="0"/>
                </a:cubicBezTo>
                <a:cubicBezTo>
                  <a:pt x="115031" y="0"/>
                  <a:pt x="148209" y="33178"/>
                  <a:pt x="148209" y="74104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64B82640-0D48-4420-8BF2-F5EE72FACF7C}"/>
              </a:ext>
            </a:extLst>
          </p:cNvPr>
          <p:cNvSpPr/>
          <p:nvPr/>
        </p:nvSpPr>
        <p:spPr>
          <a:xfrm>
            <a:off x="6178295" y="3604449"/>
            <a:ext cx="268332" cy="148400"/>
          </a:xfrm>
          <a:custGeom>
            <a:avLst/>
            <a:gdLst>
              <a:gd name="connsiteX0" fmla="*/ 253556 w 268332"/>
              <a:gd name="connsiteY0" fmla="*/ 44101 h 148400"/>
              <a:gd name="connsiteX1" fmla="*/ 181070 w 268332"/>
              <a:gd name="connsiteY1" fmla="*/ 9526 h 148400"/>
              <a:gd name="connsiteX2" fmla="*/ 120110 w 268332"/>
              <a:gd name="connsiteY2" fmla="*/ 1 h 148400"/>
              <a:gd name="connsiteX3" fmla="*/ 59246 w 268332"/>
              <a:gd name="connsiteY3" fmla="*/ 9526 h 148400"/>
              <a:gd name="connsiteX4" fmla="*/ 3429 w 268332"/>
              <a:gd name="connsiteY4" fmla="*/ 33529 h 148400"/>
              <a:gd name="connsiteX5" fmla="*/ 0 w 268332"/>
              <a:gd name="connsiteY5" fmla="*/ 37434 h 148400"/>
              <a:gd name="connsiteX6" fmla="*/ 76200 w 268332"/>
              <a:gd name="connsiteY6" fmla="*/ 75534 h 148400"/>
              <a:gd name="connsiteX7" fmla="*/ 104013 w 268332"/>
              <a:gd name="connsiteY7" fmla="*/ 131446 h 148400"/>
              <a:gd name="connsiteX8" fmla="*/ 104013 w 268332"/>
              <a:gd name="connsiteY8" fmla="*/ 148400 h 148400"/>
              <a:gd name="connsiteX9" fmla="*/ 268319 w 268332"/>
              <a:gd name="connsiteY9" fmla="*/ 148400 h 148400"/>
              <a:gd name="connsiteX10" fmla="*/ 268319 w 268332"/>
              <a:gd name="connsiteY10" fmla="*/ 73819 h 148400"/>
              <a:gd name="connsiteX11" fmla="*/ 253556 w 268332"/>
              <a:gd name="connsiteY11" fmla="*/ 44101 h 14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68332" h="148400">
                <a:moveTo>
                  <a:pt x="253556" y="44101"/>
                </a:moveTo>
                <a:cubicBezTo>
                  <a:pt x="232176" y="27474"/>
                  <a:pt x="207446" y="15679"/>
                  <a:pt x="181070" y="9526"/>
                </a:cubicBezTo>
                <a:cubicBezTo>
                  <a:pt x="161246" y="3734"/>
                  <a:pt x="140756" y="532"/>
                  <a:pt x="120110" y="1"/>
                </a:cubicBezTo>
                <a:cubicBezTo>
                  <a:pt x="99448" y="-46"/>
                  <a:pt x="78906" y="3169"/>
                  <a:pt x="59246" y="9526"/>
                </a:cubicBezTo>
                <a:cubicBezTo>
                  <a:pt x="39570" y="14764"/>
                  <a:pt x="20765" y="22851"/>
                  <a:pt x="3429" y="33529"/>
                </a:cubicBezTo>
                <a:lnTo>
                  <a:pt x="0" y="37434"/>
                </a:lnTo>
                <a:cubicBezTo>
                  <a:pt x="27693" y="44909"/>
                  <a:pt x="53604" y="57865"/>
                  <a:pt x="76200" y="75534"/>
                </a:cubicBezTo>
                <a:cubicBezTo>
                  <a:pt x="93960" y="88582"/>
                  <a:pt x="104321" y="109409"/>
                  <a:pt x="104013" y="131446"/>
                </a:cubicBezTo>
                <a:lnTo>
                  <a:pt x="104013" y="148400"/>
                </a:lnTo>
                <a:lnTo>
                  <a:pt x="268319" y="148400"/>
                </a:lnTo>
                <a:lnTo>
                  <a:pt x="268319" y="73819"/>
                </a:lnTo>
                <a:cubicBezTo>
                  <a:pt x="268644" y="62075"/>
                  <a:pt x="263111" y="50937"/>
                  <a:pt x="253556" y="44101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D5EA7387-5235-41C3-BBBA-1820758D4F52}"/>
              </a:ext>
            </a:extLst>
          </p:cNvPr>
          <p:cNvSpPr/>
          <p:nvPr/>
        </p:nvSpPr>
        <p:spPr>
          <a:xfrm>
            <a:off x="5754909" y="3604449"/>
            <a:ext cx="268700" cy="148400"/>
          </a:xfrm>
          <a:custGeom>
            <a:avLst/>
            <a:gdLst>
              <a:gd name="connsiteX0" fmla="*/ 164687 w 268700"/>
              <a:gd name="connsiteY0" fmla="*/ 131446 h 148400"/>
              <a:gd name="connsiteX1" fmla="*/ 191453 w 268700"/>
              <a:gd name="connsiteY1" fmla="*/ 76486 h 148400"/>
              <a:gd name="connsiteX2" fmla="*/ 192500 w 268700"/>
              <a:gd name="connsiteY2" fmla="*/ 75534 h 148400"/>
              <a:gd name="connsiteX3" fmla="*/ 193739 w 268700"/>
              <a:gd name="connsiteY3" fmla="*/ 74677 h 148400"/>
              <a:gd name="connsiteX4" fmla="*/ 268700 w 268700"/>
              <a:gd name="connsiteY4" fmla="*/ 37529 h 148400"/>
              <a:gd name="connsiteX5" fmla="*/ 263271 w 268700"/>
              <a:gd name="connsiteY5" fmla="*/ 31338 h 148400"/>
              <a:gd name="connsiteX6" fmla="*/ 209169 w 268700"/>
              <a:gd name="connsiteY6" fmla="*/ 9526 h 148400"/>
              <a:gd name="connsiteX7" fmla="*/ 148304 w 268700"/>
              <a:gd name="connsiteY7" fmla="*/ 1 h 148400"/>
              <a:gd name="connsiteX8" fmla="*/ 87344 w 268700"/>
              <a:gd name="connsiteY8" fmla="*/ 9526 h 148400"/>
              <a:gd name="connsiteX9" fmla="*/ 14859 w 268700"/>
              <a:gd name="connsiteY9" fmla="*/ 44101 h 148400"/>
              <a:gd name="connsiteX10" fmla="*/ 0 w 268700"/>
              <a:gd name="connsiteY10" fmla="*/ 73819 h 148400"/>
              <a:gd name="connsiteX11" fmla="*/ 0 w 268700"/>
              <a:gd name="connsiteY11" fmla="*/ 148400 h 148400"/>
              <a:gd name="connsiteX12" fmla="*/ 164687 w 268700"/>
              <a:gd name="connsiteY12" fmla="*/ 148400 h 14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68700" h="148400">
                <a:moveTo>
                  <a:pt x="164687" y="131446"/>
                </a:moveTo>
                <a:cubicBezTo>
                  <a:pt x="164702" y="109990"/>
                  <a:pt x="174570" y="89728"/>
                  <a:pt x="191453" y="76486"/>
                </a:cubicBezTo>
                <a:lnTo>
                  <a:pt x="192500" y="75534"/>
                </a:lnTo>
                <a:lnTo>
                  <a:pt x="193739" y="74677"/>
                </a:lnTo>
                <a:cubicBezTo>
                  <a:pt x="216602" y="58406"/>
                  <a:pt x="241905" y="45867"/>
                  <a:pt x="268700" y="37529"/>
                </a:cubicBezTo>
                <a:cubicBezTo>
                  <a:pt x="266795" y="35529"/>
                  <a:pt x="264986" y="33433"/>
                  <a:pt x="263271" y="31338"/>
                </a:cubicBezTo>
                <a:cubicBezTo>
                  <a:pt x="246372" y="21520"/>
                  <a:pt x="228152" y="14175"/>
                  <a:pt x="209169" y="9526"/>
                </a:cubicBezTo>
                <a:cubicBezTo>
                  <a:pt x="189376" y="3742"/>
                  <a:pt x="168918" y="541"/>
                  <a:pt x="148304" y="1"/>
                </a:cubicBezTo>
                <a:cubicBezTo>
                  <a:pt x="127609" y="-53"/>
                  <a:pt x="107036" y="3162"/>
                  <a:pt x="87344" y="9526"/>
                </a:cubicBezTo>
                <a:cubicBezTo>
                  <a:pt x="61338" y="16700"/>
                  <a:pt x="36801" y="28404"/>
                  <a:pt x="14859" y="44101"/>
                </a:cubicBezTo>
                <a:cubicBezTo>
                  <a:pt x="5620" y="51212"/>
                  <a:pt x="146" y="62162"/>
                  <a:pt x="0" y="73819"/>
                </a:cubicBezTo>
                <a:lnTo>
                  <a:pt x="0" y="148400"/>
                </a:lnTo>
                <a:lnTo>
                  <a:pt x="164687" y="148400"/>
                </a:ln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68120E8E-F3DC-477B-B6E7-5EE2977E9FE3}"/>
              </a:ext>
            </a:extLst>
          </p:cNvPr>
          <p:cNvSpPr/>
          <p:nvPr/>
        </p:nvSpPr>
        <p:spPr>
          <a:xfrm>
            <a:off x="5952553" y="3662170"/>
            <a:ext cx="296525" cy="147829"/>
          </a:xfrm>
          <a:custGeom>
            <a:avLst/>
            <a:gdLst>
              <a:gd name="connsiteX0" fmla="*/ 0 w 296525"/>
              <a:gd name="connsiteY0" fmla="*/ 147830 h 147829"/>
              <a:gd name="connsiteX1" fmla="*/ 0 w 296525"/>
              <a:gd name="connsiteY1" fmla="*/ 73725 h 147829"/>
              <a:gd name="connsiteX2" fmla="*/ 14859 w 296525"/>
              <a:gd name="connsiteY2" fmla="*/ 44103 h 147829"/>
              <a:gd name="connsiteX3" fmla="*/ 87344 w 296525"/>
              <a:gd name="connsiteY3" fmla="*/ 9527 h 147829"/>
              <a:gd name="connsiteX4" fmla="*/ 148209 w 296525"/>
              <a:gd name="connsiteY4" fmla="*/ 2 h 147829"/>
              <a:gd name="connsiteX5" fmla="*/ 209169 w 296525"/>
              <a:gd name="connsiteY5" fmla="*/ 9527 h 147829"/>
              <a:gd name="connsiteX6" fmla="*/ 281654 w 296525"/>
              <a:gd name="connsiteY6" fmla="*/ 44103 h 147829"/>
              <a:gd name="connsiteX7" fmla="*/ 296513 w 296525"/>
              <a:gd name="connsiteY7" fmla="*/ 73725 h 147829"/>
              <a:gd name="connsiteX8" fmla="*/ 296513 w 296525"/>
              <a:gd name="connsiteY8" fmla="*/ 147830 h 147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6525" h="147829">
                <a:moveTo>
                  <a:pt x="0" y="147830"/>
                </a:moveTo>
                <a:lnTo>
                  <a:pt x="0" y="73725"/>
                </a:lnTo>
                <a:cubicBezTo>
                  <a:pt x="45" y="62070"/>
                  <a:pt x="5544" y="51107"/>
                  <a:pt x="14859" y="44103"/>
                </a:cubicBezTo>
                <a:cubicBezTo>
                  <a:pt x="36757" y="28332"/>
                  <a:pt x="61308" y="16621"/>
                  <a:pt x="87344" y="9527"/>
                </a:cubicBezTo>
                <a:cubicBezTo>
                  <a:pt x="106995" y="3128"/>
                  <a:pt x="127543" y="-88"/>
                  <a:pt x="148209" y="2"/>
                </a:cubicBezTo>
                <a:cubicBezTo>
                  <a:pt x="168859" y="487"/>
                  <a:pt x="189355" y="3690"/>
                  <a:pt x="209169" y="9527"/>
                </a:cubicBezTo>
                <a:cubicBezTo>
                  <a:pt x="235573" y="15599"/>
                  <a:pt x="260319" y="27402"/>
                  <a:pt x="281654" y="44103"/>
                </a:cubicBezTo>
                <a:cubicBezTo>
                  <a:pt x="291244" y="50876"/>
                  <a:pt x="296819" y="61990"/>
                  <a:pt x="296513" y="73725"/>
                </a:cubicBezTo>
                <a:lnTo>
                  <a:pt x="296513" y="147830"/>
                </a:ln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67909C03-F2D4-4109-855A-DF6BD788BEDC}"/>
              </a:ext>
            </a:extLst>
          </p:cNvPr>
          <p:cNvSpPr/>
          <p:nvPr/>
        </p:nvSpPr>
        <p:spPr>
          <a:xfrm>
            <a:off x="6026658" y="3493770"/>
            <a:ext cx="148209" cy="148209"/>
          </a:xfrm>
          <a:custGeom>
            <a:avLst/>
            <a:gdLst>
              <a:gd name="connsiteX0" fmla="*/ 148209 w 148209"/>
              <a:gd name="connsiteY0" fmla="*/ 74105 h 148209"/>
              <a:gd name="connsiteX1" fmla="*/ 74105 w 148209"/>
              <a:gd name="connsiteY1" fmla="*/ 148209 h 148209"/>
              <a:gd name="connsiteX2" fmla="*/ 0 w 148209"/>
              <a:gd name="connsiteY2" fmla="*/ 74105 h 148209"/>
              <a:gd name="connsiteX3" fmla="*/ 74105 w 148209"/>
              <a:gd name="connsiteY3" fmla="*/ 0 h 148209"/>
              <a:gd name="connsiteX4" fmla="*/ 148209 w 148209"/>
              <a:gd name="connsiteY4" fmla="*/ 74105 h 148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209" h="148209">
                <a:moveTo>
                  <a:pt x="148209" y="74105"/>
                </a:moveTo>
                <a:cubicBezTo>
                  <a:pt x="148209" y="115031"/>
                  <a:pt x="115031" y="148209"/>
                  <a:pt x="74105" y="148209"/>
                </a:cubicBezTo>
                <a:cubicBezTo>
                  <a:pt x="33178" y="148209"/>
                  <a:pt x="0" y="115031"/>
                  <a:pt x="0" y="74105"/>
                </a:cubicBezTo>
                <a:cubicBezTo>
                  <a:pt x="0" y="33178"/>
                  <a:pt x="33178" y="0"/>
                  <a:pt x="74105" y="0"/>
                </a:cubicBezTo>
                <a:cubicBezTo>
                  <a:pt x="115031" y="0"/>
                  <a:pt x="148209" y="33178"/>
                  <a:pt x="148209" y="74105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52DE9057-37AB-48AD-ACAE-E9C92E2539A4}"/>
              </a:ext>
            </a:extLst>
          </p:cNvPr>
          <p:cNvSpPr/>
          <p:nvPr/>
        </p:nvSpPr>
        <p:spPr>
          <a:xfrm>
            <a:off x="5755481" y="3048000"/>
            <a:ext cx="692943" cy="342900"/>
          </a:xfrm>
          <a:custGeom>
            <a:avLst/>
            <a:gdLst>
              <a:gd name="connsiteX0" fmla="*/ 654844 w 692943"/>
              <a:gd name="connsiteY0" fmla="*/ 0 h 342900"/>
              <a:gd name="connsiteX1" fmla="*/ 38100 w 692943"/>
              <a:gd name="connsiteY1" fmla="*/ 0 h 342900"/>
              <a:gd name="connsiteX2" fmla="*/ 0 w 692943"/>
              <a:gd name="connsiteY2" fmla="*/ 38100 h 342900"/>
              <a:gd name="connsiteX3" fmla="*/ 0 w 692943"/>
              <a:gd name="connsiteY3" fmla="*/ 247650 h 342900"/>
              <a:gd name="connsiteX4" fmla="*/ 38100 w 692943"/>
              <a:gd name="connsiteY4" fmla="*/ 285750 h 342900"/>
              <a:gd name="connsiteX5" fmla="*/ 178594 w 692943"/>
              <a:gd name="connsiteY5" fmla="*/ 285750 h 342900"/>
              <a:gd name="connsiteX6" fmla="*/ 178594 w 692943"/>
              <a:gd name="connsiteY6" fmla="*/ 342900 h 342900"/>
              <a:gd name="connsiteX7" fmla="*/ 238601 w 692943"/>
              <a:gd name="connsiteY7" fmla="*/ 285750 h 342900"/>
              <a:gd name="connsiteX8" fmla="*/ 303371 w 692943"/>
              <a:gd name="connsiteY8" fmla="*/ 285750 h 342900"/>
              <a:gd name="connsiteX9" fmla="*/ 340519 w 692943"/>
              <a:gd name="connsiteY9" fmla="*/ 342900 h 342900"/>
              <a:gd name="connsiteX10" fmla="*/ 374809 w 692943"/>
              <a:gd name="connsiteY10" fmla="*/ 285750 h 342900"/>
              <a:gd name="connsiteX11" fmla="*/ 442436 w 692943"/>
              <a:gd name="connsiteY11" fmla="*/ 285750 h 342900"/>
              <a:gd name="connsiteX12" fmla="*/ 502444 w 692943"/>
              <a:gd name="connsiteY12" fmla="*/ 342900 h 342900"/>
              <a:gd name="connsiteX13" fmla="*/ 502444 w 692943"/>
              <a:gd name="connsiteY13" fmla="*/ 285750 h 342900"/>
              <a:gd name="connsiteX14" fmla="*/ 654844 w 692943"/>
              <a:gd name="connsiteY14" fmla="*/ 285750 h 342900"/>
              <a:gd name="connsiteX15" fmla="*/ 692944 w 692943"/>
              <a:gd name="connsiteY15" fmla="*/ 247650 h 342900"/>
              <a:gd name="connsiteX16" fmla="*/ 692944 w 692943"/>
              <a:gd name="connsiteY16" fmla="*/ 38100 h 342900"/>
              <a:gd name="connsiteX17" fmla="*/ 654844 w 692943"/>
              <a:gd name="connsiteY17" fmla="*/ 0 h 342900"/>
              <a:gd name="connsiteX18" fmla="*/ 95250 w 692943"/>
              <a:gd name="connsiteY18" fmla="*/ 85725 h 342900"/>
              <a:gd name="connsiteX19" fmla="*/ 540544 w 692943"/>
              <a:gd name="connsiteY19" fmla="*/ 85725 h 342900"/>
              <a:gd name="connsiteX20" fmla="*/ 540544 w 692943"/>
              <a:gd name="connsiteY20" fmla="*/ 104775 h 342900"/>
              <a:gd name="connsiteX21" fmla="*/ 95250 w 692943"/>
              <a:gd name="connsiteY21" fmla="*/ 104775 h 342900"/>
              <a:gd name="connsiteX22" fmla="*/ 445294 w 692943"/>
              <a:gd name="connsiteY22" fmla="*/ 200025 h 342900"/>
              <a:gd name="connsiteX23" fmla="*/ 95250 w 692943"/>
              <a:gd name="connsiteY23" fmla="*/ 200025 h 342900"/>
              <a:gd name="connsiteX24" fmla="*/ 95250 w 692943"/>
              <a:gd name="connsiteY24" fmla="*/ 180975 h 342900"/>
              <a:gd name="connsiteX25" fmla="*/ 445294 w 692943"/>
              <a:gd name="connsiteY25" fmla="*/ 180975 h 342900"/>
              <a:gd name="connsiteX26" fmla="*/ 597694 w 692943"/>
              <a:gd name="connsiteY26" fmla="*/ 152400 h 342900"/>
              <a:gd name="connsiteX27" fmla="*/ 95250 w 692943"/>
              <a:gd name="connsiteY27" fmla="*/ 152400 h 342900"/>
              <a:gd name="connsiteX28" fmla="*/ 95250 w 692943"/>
              <a:gd name="connsiteY28" fmla="*/ 133350 h 342900"/>
              <a:gd name="connsiteX29" fmla="*/ 597694 w 692943"/>
              <a:gd name="connsiteY29" fmla="*/ 133350 h 34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92943" h="342900">
                <a:moveTo>
                  <a:pt x="654844" y="0"/>
                </a:moveTo>
                <a:lnTo>
                  <a:pt x="38100" y="0"/>
                </a:lnTo>
                <a:cubicBezTo>
                  <a:pt x="17058" y="0"/>
                  <a:pt x="0" y="17058"/>
                  <a:pt x="0" y="38100"/>
                </a:cubicBezTo>
                <a:lnTo>
                  <a:pt x="0" y="247650"/>
                </a:lnTo>
                <a:cubicBezTo>
                  <a:pt x="0" y="268692"/>
                  <a:pt x="17058" y="285750"/>
                  <a:pt x="38100" y="285750"/>
                </a:cubicBezTo>
                <a:lnTo>
                  <a:pt x="178594" y="285750"/>
                </a:lnTo>
                <a:lnTo>
                  <a:pt x="178594" y="342900"/>
                </a:lnTo>
                <a:lnTo>
                  <a:pt x="238601" y="285750"/>
                </a:lnTo>
                <a:lnTo>
                  <a:pt x="303371" y="285750"/>
                </a:lnTo>
                <a:lnTo>
                  <a:pt x="340519" y="342900"/>
                </a:lnTo>
                <a:lnTo>
                  <a:pt x="374809" y="285750"/>
                </a:lnTo>
                <a:lnTo>
                  <a:pt x="442436" y="285750"/>
                </a:lnTo>
                <a:lnTo>
                  <a:pt x="502444" y="342900"/>
                </a:lnTo>
                <a:lnTo>
                  <a:pt x="502444" y="285750"/>
                </a:lnTo>
                <a:lnTo>
                  <a:pt x="654844" y="285750"/>
                </a:lnTo>
                <a:cubicBezTo>
                  <a:pt x="675885" y="285750"/>
                  <a:pt x="692944" y="268692"/>
                  <a:pt x="692944" y="247650"/>
                </a:cubicBezTo>
                <a:lnTo>
                  <a:pt x="692944" y="38100"/>
                </a:lnTo>
                <a:cubicBezTo>
                  <a:pt x="692944" y="17058"/>
                  <a:pt x="675885" y="0"/>
                  <a:pt x="654844" y="0"/>
                </a:cubicBezTo>
                <a:close/>
                <a:moveTo>
                  <a:pt x="95250" y="85725"/>
                </a:moveTo>
                <a:lnTo>
                  <a:pt x="540544" y="85725"/>
                </a:lnTo>
                <a:lnTo>
                  <a:pt x="540544" y="104775"/>
                </a:lnTo>
                <a:lnTo>
                  <a:pt x="95250" y="104775"/>
                </a:lnTo>
                <a:close/>
                <a:moveTo>
                  <a:pt x="445294" y="200025"/>
                </a:moveTo>
                <a:lnTo>
                  <a:pt x="95250" y="200025"/>
                </a:lnTo>
                <a:lnTo>
                  <a:pt x="95250" y="180975"/>
                </a:lnTo>
                <a:lnTo>
                  <a:pt x="445294" y="180975"/>
                </a:lnTo>
                <a:close/>
                <a:moveTo>
                  <a:pt x="597694" y="152400"/>
                </a:moveTo>
                <a:lnTo>
                  <a:pt x="95250" y="152400"/>
                </a:lnTo>
                <a:lnTo>
                  <a:pt x="95250" y="133350"/>
                </a:lnTo>
                <a:lnTo>
                  <a:pt x="597694" y="133350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819541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1966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</cp:revision>
  <dcterms:created xsi:type="dcterms:W3CDTF">2021-12-07T23:36:58Z</dcterms:created>
  <dcterms:modified xsi:type="dcterms:W3CDTF">2021-12-09T08:23:21Z</dcterms:modified>
</cp:coreProperties>
</file>