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03" autoAdjust="0"/>
    <p:restoredTop sz="86415" autoAdjust="0"/>
  </p:normalViewPr>
  <p:slideViewPr>
    <p:cSldViewPr snapToGrid="0">
      <p:cViewPr varScale="1">
        <p:scale>
          <a:sx n="74" d="100"/>
          <a:sy n="74" d="100"/>
        </p:scale>
        <p:origin x="139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13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33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57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95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52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37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4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82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128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208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63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2EAE5EB8-74F3-4A5F-9AC1-D6CEB91D10A9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DB3C4272-D28C-43C4-85E4-EB887AE1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44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66BA2F-9BDC-4F5D-94B5-1633809DE5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EB58548-5AB1-46F8-9928-ABAC1B961C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7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B9C712-77DB-4421-A88C-8E9D0AEBD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89D59B-DACE-4FB2-B991-21DCF70FAA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Q </a:t>
            </a:r>
            <a:r>
              <a:rPr kumimoji="1" lang="ja-JP" altLang="en-US" dirty="0"/>
              <a:t>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お茶　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水　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スポーツドリンク　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その他　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7556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517CC-1A89-4703-9CF6-BBA1DFE1D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98EE34-15A8-4FFD-9BDF-2ACF26820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95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1D27B7-636A-4049-9036-CAB794DB9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87582B-AC8B-45E2-B7F8-F7B1CDD7E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910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05E5CC-83BD-4C0A-8682-C5B35DC9D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C8C63E-2228-446C-B60A-566B95552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99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</TotalTime>
  <Words>48</Words>
  <Application>Microsoft Office PowerPoint</Application>
  <PresentationFormat>ワイド画面</PresentationFormat>
  <Paragraphs>10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Tw Cen MT</vt:lpstr>
      <vt:lpstr>Tw Cen MT Condensed</vt:lpstr>
      <vt:lpstr>Wingdings 3</vt:lpstr>
      <vt:lpstr>インテグラル</vt:lpstr>
      <vt:lpstr>新製品企画案梅ウォーター</vt:lpstr>
      <vt:lpstr>企画背景（1）</vt:lpstr>
      <vt:lpstr>企画背景（2）</vt:lpstr>
      <vt:lpstr>商品の特長</vt:lpstr>
      <vt:lpstr>こだわり素材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新製品企画案梅ウォーター</dc:title>
  <dc:creator>Gihyo Taro</dc:creator>
  <cp:lastModifiedBy>Gihyo Taro</cp:lastModifiedBy>
  <cp:revision>2</cp:revision>
  <dcterms:created xsi:type="dcterms:W3CDTF">2021-09-21T07:33:43Z</dcterms:created>
  <dcterms:modified xsi:type="dcterms:W3CDTF">2021-09-21T07:47:17Z</dcterms:modified>
</cp:coreProperties>
</file>