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73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商品の特長</vt:lpstr>
      <vt:lpstr>企画背景（1）</vt:lpstr>
      <vt:lpstr>企画背景（2）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9</cp:revision>
  <dcterms:created xsi:type="dcterms:W3CDTF">2021-08-29T03:07:16Z</dcterms:created>
  <dcterms:modified xsi:type="dcterms:W3CDTF">2021-09-21T08:09:26Z</dcterms:modified>
</cp:coreProperties>
</file>