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5" d="100"/>
          <a:sy n="85" d="100"/>
        </p:scale>
        <p:origin x="59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12192000" cy="457200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B0BDE40F-660A-4A0F-BA2E-478B16998770}" type="datetimeFigureOut">
              <a:rPr kumimoji="1" lang="ja-JP" altLang="en-US" smtClean="0"/>
              <a:t>2021/9/21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4EB98B-2BB9-47F7-B57A-3D7656EE34C0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2" y="5264106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974835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BDE40F-660A-4A0F-BA2E-478B16998770}" type="datetimeFigureOut">
              <a:rPr kumimoji="1" lang="ja-JP" altLang="en-US" smtClean="0"/>
              <a:t>2021/9/21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4EB98B-2BB9-47F7-B57A-3D7656EE34C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465577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0" y="762000"/>
            <a:ext cx="7581900" cy="5410200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BDE40F-660A-4A0F-BA2E-478B16998770}" type="datetimeFigureOut">
              <a:rPr kumimoji="1" lang="ja-JP" altLang="en-US" smtClean="0"/>
              <a:t>2021/9/21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4EB98B-2BB9-47F7-B57A-3D7656EE34C0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42747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BDE40F-660A-4A0F-BA2E-478B16998770}" type="datetimeFigureOut">
              <a:rPr kumimoji="1" lang="ja-JP" altLang="en-US" smtClean="0"/>
              <a:t>2021/9/21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4EB98B-2BB9-47F7-B57A-3D7656EE34C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788254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12192000" cy="457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BDE40F-660A-4A0F-BA2E-478B16998770}" type="datetimeFigureOut">
              <a:rPr kumimoji="1" lang="ja-JP" altLang="en-US" smtClean="0"/>
              <a:t>2021/9/21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4EB98B-2BB9-47F7-B57A-3D7656EE34C0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2" y="5264106"/>
            <a:ext cx="0" cy="914400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706341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8" y="2286000"/>
            <a:ext cx="4754880" cy="402336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BDE40F-660A-4A0F-BA2E-478B16998770}" type="datetimeFigureOut">
              <a:rPr kumimoji="1" lang="ja-JP" altLang="en-US" smtClean="0"/>
              <a:t>2021/9/21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4EB98B-2BB9-47F7-B57A-3D7656EE34C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387038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2">
                    <a:lumMod val="75000"/>
                  </a:schemeClr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 lIns="45720" rIns="45720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89320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89320" y="2967788"/>
            <a:ext cx="4754880" cy="3341572"/>
          </a:xfrm>
        </p:spPr>
        <p:txBody>
          <a:bodyPr lIns="45720" rIns="45720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BDE40F-660A-4A0F-BA2E-478B16998770}" type="datetimeFigureOut">
              <a:rPr kumimoji="1" lang="ja-JP" altLang="en-US" smtClean="0"/>
              <a:t>2021/9/21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4EB98B-2BB9-47F7-B57A-3D7656EE34C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667906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BDE40F-660A-4A0F-BA2E-478B16998770}" type="datetimeFigureOut">
              <a:rPr kumimoji="1" lang="ja-JP" altLang="en-US" smtClean="0"/>
              <a:t>2021/9/21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4EB98B-2BB9-47F7-B57A-3D7656EE34C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589946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BDE40F-660A-4A0F-BA2E-478B16998770}" type="datetimeFigureOut">
              <a:rPr kumimoji="1" lang="ja-JP" altLang="en-US" smtClean="0"/>
              <a:t>2021/9/21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4EB98B-2BB9-47F7-B57A-3D7656EE34C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182972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BDE40F-660A-4A0F-BA2E-478B16998770}" type="datetimeFigureOut">
              <a:rPr kumimoji="1" lang="ja-JP" altLang="en-US" smtClean="0"/>
              <a:t>2021/9/21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4EB98B-2BB9-47F7-B57A-3D7656EE34C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92998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2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BDE40F-660A-4A0F-BA2E-478B16998770}" type="datetimeFigureOut">
              <a:rPr kumimoji="1" lang="ja-JP" altLang="en-US" smtClean="0"/>
              <a:t>2021/9/21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4EB98B-2BB9-47F7-B57A-3D7656EE34C0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8386842" y="5264106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090451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1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8" y="6470704"/>
            <a:ext cx="2154142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</a:defRPr>
            </a:lvl1pPr>
          </a:lstStyle>
          <a:p>
            <a:fld id="{B0BDE40F-660A-4A0F-BA2E-478B16998770}" type="datetimeFigureOut">
              <a:rPr kumimoji="1" lang="ja-JP" altLang="en-US" smtClean="0"/>
              <a:t>2021/9/21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8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4" y="6470704"/>
            <a:ext cx="973666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</a:defRPr>
            </a:lvl1pPr>
          </a:lstStyle>
          <a:p>
            <a:fld id="{B74EB98B-2BB9-47F7-B57A-3D7656EE34C0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424998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kumimoji="1" sz="5000" kern="1200" cap="all" spc="100" baseline="0">
          <a:solidFill>
            <a:schemeClr val="tx1">
              <a:lumMod val="90000"/>
              <a:lumOff val="10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2"/>
        </a:buClr>
        <a:buSzPct val="100000"/>
        <a:buFont typeface="Tw Cen MT" panose="020B0602020104020603" pitchFamily="34" charset="0"/>
        <a:buChar char=" "/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213684D-F21E-49D4-B6BF-EB31D01D86E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0A41825D-83F1-467E-9000-B744515678B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0258005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ンテグラル">
  <a:themeElements>
    <a:clrScheme name="インテグラル">
      <a:dk1>
        <a:srgbClr val="2E2B21"/>
      </a:dk1>
      <a:lt1>
        <a:srgbClr val="FFFFFF"/>
      </a:lt1>
      <a:dk2>
        <a:srgbClr val="605B4F"/>
      </a:dk2>
      <a:lt2>
        <a:srgbClr val="D8D6BE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インテグラル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インテグラル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8000"/>
              </a:schemeClr>
              <a:schemeClr val="phClr">
                <a:shade val="89000"/>
                <a:satMod val="145000"/>
              </a:schemeClr>
            </a:duotone>
          </a:blip>
          <a:tile tx="0" ty="0" sx="32000" sy="32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</a:schemeClr>
              <a:schemeClr val="phClr">
                <a:shade val="95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090DCB5F-146D-478A-852A-34B16FE9F3A8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0</TotalTime>
  <Words>0</Words>
  <Application>Microsoft Office PowerPoint</Application>
  <PresentationFormat>ワイド画面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Tw Cen MT</vt:lpstr>
      <vt:lpstr>Tw Cen MT Condensed</vt:lpstr>
      <vt:lpstr>Wingdings 3</vt:lpstr>
      <vt:lpstr>インテグラル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Gihyo Taro</dc:creator>
  <cp:lastModifiedBy>Gihyo Taro</cp:lastModifiedBy>
  <cp:revision>1</cp:revision>
  <dcterms:created xsi:type="dcterms:W3CDTF">2021-09-21T07:47:37Z</dcterms:created>
  <dcterms:modified xsi:type="dcterms:W3CDTF">2021-09-21T07:47:44Z</dcterms:modified>
</cp:coreProperties>
</file>