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75</TotalTime>
  <Words>11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Tw Cen MT</vt:lpstr>
      <vt:lpstr>しずく</vt:lpstr>
      <vt:lpstr>新製品企画案 梅ウォーター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13</cp:revision>
  <dcterms:created xsi:type="dcterms:W3CDTF">2021-08-29T03:07:16Z</dcterms:created>
  <dcterms:modified xsi:type="dcterms:W3CDTF">2021-09-21T08:11:18Z</dcterms:modified>
</cp:coreProperties>
</file>