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9/21/2021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7FBFB5-8F59-457E-B15A-6FC0D788FB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新製品企画案</a:t>
            </a:r>
            <a:br>
              <a:rPr kumimoji="1" lang="en-US" altLang="ja-JP" dirty="0"/>
            </a:br>
            <a:r>
              <a:rPr kumimoji="1" lang="ja-JP" altLang="en-US" dirty="0"/>
              <a:t>梅ウォーター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19CB10F-0741-44AD-B490-B911075AEE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熱中症対策の低カロリー飲料</a:t>
            </a:r>
          </a:p>
        </p:txBody>
      </p:sp>
    </p:spTree>
    <p:extLst>
      <p:ext uri="{BB962C8B-B14F-4D97-AF65-F5344CB8AC3E}">
        <p14:creationId xmlns:p14="http://schemas.microsoft.com/office/powerpoint/2010/main" val="2629556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ACF28A97-17A4-47F2-AA80-8769AF89D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商品の特長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184F8F9-1EB7-49BB-9A79-85B749B540C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ja-JP" altLang="en-US" dirty="0"/>
              <a:t>「梅酢」＋ミネラルウォーター</a:t>
            </a:r>
            <a:endParaRPr lang="en-US" altLang="ja-JP" dirty="0"/>
          </a:p>
          <a:p>
            <a:r>
              <a:rPr lang="ja-JP" altLang="en-US" dirty="0"/>
              <a:t>梅干をつくる際、梅を塩漬けにすると出てくる水分が「梅酢」</a:t>
            </a:r>
          </a:p>
          <a:p>
            <a:r>
              <a:rPr lang="ja-JP" altLang="en-US" dirty="0"/>
              <a:t>梅酢の材料は梅と塩のみ</a:t>
            </a:r>
          </a:p>
          <a:p>
            <a:r>
              <a:rPr lang="ja-JP" altLang="en-US" dirty="0"/>
              <a:t>熱中症対策に有効な成分が豊富</a:t>
            </a:r>
          </a:p>
          <a:p>
            <a:r>
              <a:rPr lang="ja-JP" altLang="en-US" dirty="0"/>
              <a:t>ミネラル（塩分補給）</a:t>
            </a:r>
          </a:p>
          <a:p>
            <a:r>
              <a:rPr lang="ja-JP" altLang="en-US" dirty="0"/>
              <a:t>クエン酸（疲労回復）</a:t>
            </a:r>
          </a:p>
          <a:p>
            <a:r>
              <a:rPr lang="ja-JP" altLang="en-US" dirty="0"/>
              <a:t>低カロリー</a:t>
            </a:r>
          </a:p>
        </p:txBody>
      </p:sp>
    </p:spTree>
    <p:extLst>
      <p:ext uri="{BB962C8B-B14F-4D97-AF65-F5344CB8AC3E}">
        <p14:creationId xmlns:p14="http://schemas.microsoft.com/office/powerpoint/2010/main" val="520808173"/>
      </p:ext>
    </p:extLst>
  </p:cSld>
  <p:clrMapOvr>
    <a:masterClrMapping/>
  </p:clrMapOvr>
</p:sld>
</file>

<file path=ppt/theme/theme1.xml><?xml version="1.0" encoding="utf-8"?>
<a:theme xmlns:a="http://schemas.openxmlformats.org/drawingml/2006/main" name="しずく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しずく</Template>
  <TotalTime>75</TotalTime>
  <Words>65</Words>
  <Application>Microsoft Office PowerPoint</Application>
  <PresentationFormat>ワイド画面</PresentationFormat>
  <Paragraphs>10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Tw Cen MT</vt:lpstr>
      <vt:lpstr>しずく</vt:lpstr>
      <vt:lpstr>新製品企画案 梅ウォーター</vt:lpstr>
      <vt:lpstr>商品の特長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新製品企画案 梅ウォーター</dc:title>
  <dc:creator>Gihyo Taro</dc:creator>
  <cp:lastModifiedBy>Gihyo Taro</cp:lastModifiedBy>
  <cp:revision>12</cp:revision>
  <dcterms:created xsi:type="dcterms:W3CDTF">2021-08-29T03:07:16Z</dcterms:created>
  <dcterms:modified xsi:type="dcterms:W3CDTF">2021-09-21T08:10:49Z</dcterms:modified>
</cp:coreProperties>
</file>