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74</TotalTime>
  <Words>98</Words>
  <Application>Microsoft Office PowerPoint</Application>
  <PresentationFormat>ワイド画面</PresentationFormat>
  <Paragraphs>16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Tw Cen MT</vt:lpstr>
      <vt:lpstr>しずく</vt:lpstr>
      <vt:lpstr>新製品企画案 梅ウォーター</vt:lpstr>
      <vt:lpstr>商品の特長</vt:lpstr>
      <vt:lpstr>企画背景（1）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10</cp:revision>
  <dcterms:created xsi:type="dcterms:W3CDTF">2021-08-29T03:07:16Z</dcterms:created>
  <dcterms:modified xsi:type="dcterms:W3CDTF">2021-09-21T08:10:07Z</dcterms:modified>
</cp:coreProperties>
</file>