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>
        <p:scale>
          <a:sx n="80" d="100"/>
          <a:sy n="80" d="100"/>
        </p:scale>
        <p:origin x="-642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85A8A4-86DA-40CC-87CD-5846FD09F6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1D4C76E-D25A-4EFA-AA57-4AF3DF03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B93B36-2B27-4637-BCCE-523696254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FCD3ED-F13C-497C-ABEB-98660B03D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8EFDA9-6CF9-4BEA-9498-BC7187E6A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222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AB7EF3-7783-4AF2-82CA-F857D1D53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6518B8B-B5C5-422E-A2DB-C290D369FD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D41D942-DFE2-4E1D-AE9A-44115B6B7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0CBC7C-BB63-4A1A-BCD0-99DDEDA8F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F39C8A-835F-46B4-A2D4-71C57049B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06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EA3EE0F-CAF8-4714-94B0-C06840A644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1653EB7-A6F1-42B0-AFFD-26C9E3FCB5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2B2F6F-B617-40A2-BB38-4ADECC1B2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D17246-0B44-4A93-AAA8-B1C0D4118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AC1D0D-342D-4D42-AA98-9BF25F254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18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BEFA2F-339B-4970-80A8-6AC455202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624636E-3A65-459B-876B-A726D9263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494D28-273B-41D5-A4E9-B332ADC63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A7AEBD-B9CB-46EB-BF29-D835CFAA2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7C889E-BCBB-4A0E-8DD5-45E8E91ED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7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6F867F-F4CC-475D-A2B7-4493E47A0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E66D240-66EB-450C-BA21-34C3499FA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820A8-AE97-49C9-A358-365B09C0B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A43F74-45ED-4E01-9CF6-8FA8E38F0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0C46B59-BDFA-43A0-B61E-9A02B5AB1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350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B234AF-38AA-4E29-9928-A426E5317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CD3D19-D627-4722-BE76-A764CB6BC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560C515-B29E-401B-81E4-A91487BA2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2744B6-F682-4584-A962-825139568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81EDA7C-2C4C-4A2D-B9C7-3C0BAD425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02C5FEE-32A0-41B5-8D5A-182B671D9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659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A8E01B-5B46-498E-A2C9-492BE368D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012BEB-5CD4-41CD-9ED9-F1932D2055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A018454-9460-4FD2-B6E4-14F064F855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8A4EE57-A0F8-45E1-A504-631D9B8D53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EC59D68-B9E0-48B4-B229-E4BE5DA3EF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2A46890-DF6C-4004-9880-27D2B38DD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79155F1-4954-45F2-9C08-EEB5AF758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A285A0B-95D4-457E-9B33-E42853407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197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0CF509-6B0A-4407-996C-685C460BB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8312BE-0341-4D5E-BBEC-11FE3AD19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E3EC5C2-933C-4027-89FF-94BAFB648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300E824-ABE6-4534-B113-BAC9C9423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578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BF6C60C-BD67-4687-9303-F6B01C45E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0D5C1DC-E8A9-4529-A08C-B8A30FE4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7DECC93-32FF-45C9-AFBE-57EF44C4F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3342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FA506B-EF0B-430C-9DF1-61F22B0D7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BC49C9-403D-4BA9-BAC2-18BAF4CBD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CB50E4-4DA9-4766-AA1E-0DA84B512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6B4B410-F738-47DC-8349-A17F51940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2A6B61-9152-4373-A185-FFD838AE5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AA7A65-E146-4FBE-8AB5-722A85CA9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63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B825BB-E5AA-4346-BA28-DACC55193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BBDC838-5F21-437B-B785-BC44B394EA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7FF9307-F980-48F1-AB7E-9A872CC522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BC2B14-5CCB-4319-8A77-62ABBE2B1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B423-2650-45DF-8AEC-AF8BF13950FE}" type="datetimeFigureOut">
              <a:rPr kumimoji="1" lang="ja-JP" altLang="en-US" smtClean="0"/>
              <a:t>2021/7/6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5A5E16-E84F-4D0A-9452-12B6ED7D1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7ADD5CD-421E-499E-B116-D992BD496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5568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FE53C61-917B-4540-B695-F6DC0D6B6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0E3CC4D-3F43-4BDA-9C86-E93806D6E7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92993F-2FAE-4000-A3BF-D57C1CF2A2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DB423-2650-45DF-8AEC-AF8BF13950FE}" type="datetimeFigureOut">
              <a:rPr kumimoji="1" lang="ja-JP" altLang="en-US" smtClean="0"/>
              <a:t>2021/7/6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255AA8-94EA-44D4-8249-A176D24732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DD5145-3A81-449E-BEDD-B48049AB54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28BE1-389C-4784-9A3F-7B19B6718B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876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B2F00A7-3632-4D4C-AEE8-BF5708FE265D}"/>
              </a:ext>
            </a:extLst>
          </p:cNvPr>
          <p:cNvSpPr/>
          <p:nvPr/>
        </p:nvSpPr>
        <p:spPr>
          <a:xfrm>
            <a:off x="4237455" y="2376571"/>
            <a:ext cx="3729790" cy="37297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グラフィックス 4" descr="データベース 単色塗りつぶし">
            <a:extLst>
              <a:ext uri="{FF2B5EF4-FFF2-40B4-BE49-F238E27FC236}">
                <a16:creationId xmlns:a16="http://schemas.microsoft.com/office/drawing/2014/main" id="{8FB7626B-7946-4F30-9D66-07B3612DC5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38800" y="2971800"/>
            <a:ext cx="914400" cy="914400"/>
          </a:xfrm>
          <a:prstGeom prst="rect">
            <a:avLst/>
          </a:prstGeom>
        </p:spPr>
      </p:pic>
      <p:pic>
        <p:nvPicPr>
          <p:cNvPr id="7" name="グラフィックス 6" descr="ノート PC 単色塗りつぶし">
            <a:extLst>
              <a:ext uri="{FF2B5EF4-FFF2-40B4-BE49-F238E27FC236}">
                <a16:creationId xmlns:a16="http://schemas.microsoft.com/office/drawing/2014/main" id="{3AE2053D-AF42-4734-8EE2-3E3A28078A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17806" b="16404"/>
          <a:stretch/>
        </p:blipFill>
        <p:spPr>
          <a:xfrm>
            <a:off x="4441263" y="4584032"/>
            <a:ext cx="914400" cy="601580"/>
          </a:xfrm>
          <a:prstGeom prst="rect">
            <a:avLst/>
          </a:prstGeom>
        </p:spPr>
      </p:pic>
      <p:pic>
        <p:nvPicPr>
          <p:cNvPr id="20" name="グラフィックス 19" descr="ノート PC 単色塗りつぶし">
            <a:extLst>
              <a:ext uri="{FF2B5EF4-FFF2-40B4-BE49-F238E27FC236}">
                <a16:creationId xmlns:a16="http://schemas.microsoft.com/office/drawing/2014/main" id="{00219091-4C79-4F55-8987-E6EBB22482B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17806" b="16404"/>
          <a:stretch/>
        </p:blipFill>
        <p:spPr>
          <a:xfrm>
            <a:off x="5638800" y="4584032"/>
            <a:ext cx="914400" cy="601580"/>
          </a:xfrm>
          <a:prstGeom prst="rect">
            <a:avLst/>
          </a:prstGeom>
        </p:spPr>
      </p:pic>
      <p:pic>
        <p:nvPicPr>
          <p:cNvPr id="21" name="グラフィックス 20" descr="ノート PC 単色塗りつぶし">
            <a:extLst>
              <a:ext uri="{FF2B5EF4-FFF2-40B4-BE49-F238E27FC236}">
                <a16:creationId xmlns:a16="http://schemas.microsoft.com/office/drawing/2014/main" id="{885C2B06-CBCB-4671-893E-690E9941E16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17806" b="16404"/>
          <a:stretch/>
        </p:blipFill>
        <p:spPr>
          <a:xfrm>
            <a:off x="6836337" y="4584032"/>
            <a:ext cx="914400" cy="601580"/>
          </a:xfrm>
          <a:prstGeom prst="rect">
            <a:avLst/>
          </a:prstGeom>
        </p:spPr>
      </p:pic>
      <p:cxnSp>
        <p:nvCxnSpPr>
          <p:cNvPr id="23" name="コネクタ: カギ線 22">
            <a:extLst>
              <a:ext uri="{FF2B5EF4-FFF2-40B4-BE49-F238E27FC236}">
                <a16:creationId xmlns:a16="http://schemas.microsoft.com/office/drawing/2014/main" id="{42EC8E56-394C-4643-89B5-CD19A37867C4}"/>
              </a:ext>
            </a:extLst>
          </p:cNvPr>
          <p:cNvCxnSpPr>
            <a:cxnSpLocks/>
            <a:stCxn id="5" idx="2"/>
            <a:endCxn id="20" idx="0"/>
          </p:cNvCxnSpPr>
          <p:nvPr/>
        </p:nvCxnSpPr>
        <p:spPr>
          <a:xfrm rot="5400000">
            <a:off x="5753434" y="4241466"/>
            <a:ext cx="697832" cy="0"/>
          </a:xfrm>
          <a:prstGeom prst="bentConnector3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655A7B4E-FCE1-40A3-9D39-801A7B563A6F}"/>
              </a:ext>
            </a:extLst>
          </p:cNvPr>
          <p:cNvCxnSpPr>
            <a:cxnSpLocks/>
            <a:stCxn id="7" idx="0"/>
            <a:endCxn id="21" idx="0"/>
          </p:cNvCxnSpPr>
          <p:nvPr/>
        </p:nvCxnSpPr>
        <p:spPr>
          <a:xfrm rot="5400000" flipH="1" flipV="1">
            <a:off x="6096000" y="3386495"/>
            <a:ext cx="12700" cy="2395074"/>
          </a:xfrm>
          <a:prstGeom prst="bentConnector3">
            <a:avLst>
              <a:gd name="adj1" fmla="val 265263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1DC94E4-A586-4728-80CE-041731EED0F3}"/>
              </a:ext>
            </a:extLst>
          </p:cNvPr>
          <p:cNvSpPr txBox="1"/>
          <p:nvPr/>
        </p:nvSpPr>
        <p:spPr>
          <a:xfrm>
            <a:off x="4567928" y="5191962"/>
            <a:ext cx="673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端末</a:t>
            </a:r>
            <a:endParaRPr kumimoji="1" lang="ja-JP" altLang="en-US" b="1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892F947-887D-4D20-86F6-39CD10236CC0}"/>
              </a:ext>
            </a:extLst>
          </p:cNvPr>
          <p:cNvSpPr txBox="1"/>
          <p:nvPr/>
        </p:nvSpPr>
        <p:spPr>
          <a:xfrm>
            <a:off x="5759115" y="5191962"/>
            <a:ext cx="673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端末</a:t>
            </a:r>
            <a:endParaRPr kumimoji="1" lang="ja-JP" altLang="en-US" b="1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0043AC3-F7C6-4973-8786-40BAA360D8CE}"/>
              </a:ext>
            </a:extLst>
          </p:cNvPr>
          <p:cNvSpPr txBox="1"/>
          <p:nvPr/>
        </p:nvSpPr>
        <p:spPr>
          <a:xfrm>
            <a:off x="6963002" y="5191962"/>
            <a:ext cx="673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端末</a:t>
            </a:r>
            <a:endParaRPr kumimoji="1" lang="ja-JP" altLang="en-US" b="1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760AECB-D988-49EB-9250-A39CE7F8C1F9}"/>
              </a:ext>
            </a:extLst>
          </p:cNvPr>
          <p:cNvSpPr txBox="1"/>
          <p:nvPr/>
        </p:nvSpPr>
        <p:spPr>
          <a:xfrm>
            <a:off x="5503581" y="2704402"/>
            <a:ext cx="1197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サーバー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313674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haneishi so</dc:creator>
  <cp:lastModifiedBy>haneishi so</cp:lastModifiedBy>
  <cp:revision>5</cp:revision>
  <dcterms:created xsi:type="dcterms:W3CDTF">2021-07-05T08:55:20Z</dcterms:created>
  <dcterms:modified xsi:type="dcterms:W3CDTF">2021-07-06T05:42:34Z</dcterms:modified>
</cp:coreProperties>
</file>