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楕円 12">
            <a:extLst>
              <a:ext uri="{FF2B5EF4-FFF2-40B4-BE49-F238E27FC236}">
                <a16:creationId xmlns:a16="http://schemas.microsoft.com/office/drawing/2014/main" id="{3BFF33F1-B800-438C-9AC5-AFE2C48037BA}"/>
              </a:ext>
            </a:extLst>
          </p:cNvPr>
          <p:cNvSpPr/>
          <p:nvPr/>
        </p:nvSpPr>
        <p:spPr>
          <a:xfrm>
            <a:off x="4761176" y="1387367"/>
            <a:ext cx="2191418" cy="3689132"/>
          </a:xfrm>
          <a:custGeom>
            <a:avLst/>
            <a:gdLst>
              <a:gd name="connsiteX0" fmla="*/ 0 w 2191407"/>
              <a:gd name="connsiteY0" fmla="*/ 1095704 h 2191407"/>
              <a:gd name="connsiteX1" fmla="*/ 1095704 w 2191407"/>
              <a:gd name="connsiteY1" fmla="*/ 0 h 2191407"/>
              <a:gd name="connsiteX2" fmla="*/ 2191408 w 2191407"/>
              <a:gd name="connsiteY2" fmla="*/ 1095704 h 2191407"/>
              <a:gd name="connsiteX3" fmla="*/ 1095704 w 2191407"/>
              <a:gd name="connsiteY3" fmla="*/ 2191408 h 2191407"/>
              <a:gd name="connsiteX4" fmla="*/ 0 w 2191407"/>
              <a:gd name="connsiteY4" fmla="*/ 1095704 h 2191407"/>
              <a:gd name="connsiteX0" fmla="*/ 10 w 2191418"/>
              <a:gd name="connsiteY0" fmla="*/ 2940269 h 4035973"/>
              <a:gd name="connsiteX1" fmla="*/ 1111479 w 2191418"/>
              <a:gd name="connsiteY1" fmla="*/ 0 h 4035973"/>
              <a:gd name="connsiteX2" fmla="*/ 2191418 w 2191418"/>
              <a:gd name="connsiteY2" fmla="*/ 2940269 h 4035973"/>
              <a:gd name="connsiteX3" fmla="*/ 1095714 w 2191418"/>
              <a:gd name="connsiteY3" fmla="*/ 4035973 h 4035973"/>
              <a:gd name="connsiteX4" fmla="*/ 10 w 2191418"/>
              <a:gd name="connsiteY4" fmla="*/ 2940269 h 4035973"/>
              <a:gd name="connsiteX0" fmla="*/ 10 w 2191418"/>
              <a:gd name="connsiteY0" fmla="*/ 2593428 h 3689132"/>
              <a:gd name="connsiteX1" fmla="*/ 1111479 w 2191418"/>
              <a:gd name="connsiteY1" fmla="*/ 0 h 3689132"/>
              <a:gd name="connsiteX2" fmla="*/ 2191418 w 2191418"/>
              <a:gd name="connsiteY2" fmla="*/ 2593428 h 3689132"/>
              <a:gd name="connsiteX3" fmla="*/ 1095714 w 2191418"/>
              <a:gd name="connsiteY3" fmla="*/ 3689132 h 3689132"/>
              <a:gd name="connsiteX4" fmla="*/ 10 w 2191418"/>
              <a:gd name="connsiteY4" fmla="*/ 2593428 h 3689132"/>
              <a:gd name="connsiteX0" fmla="*/ 10 w 2191418"/>
              <a:gd name="connsiteY0" fmla="*/ 2593428 h 3689132"/>
              <a:gd name="connsiteX1" fmla="*/ 1111479 w 2191418"/>
              <a:gd name="connsiteY1" fmla="*/ 0 h 3689132"/>
              <a:gd name="connsiteX2" fmla="*/ 2191418 w 2191418"/>
              <a:gd name="connsiteY2" fmla="*/ 2593428 h 3689132"/>
              <a:gd name="connsiteX3" fmla="*/ 1095714 w 2191418"/>
              <a:gd name="connsiteY3" fmla="*/ 3689132 h 3689132"/>
              <a:gd name="connsiteX4" fmla="*/ 10 w 2191418"/>
              <a:gd name="connsiteY4" fmla="*/ 2593428 h 3689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1418" h="3689132">
                <a:moveTo>
                  <a:pt x="10" y="2593428"/>
                </a:moveTo>
                <a:cubicBezTo>
                  <a:pt x="2637" y="1978573"/>
                  <a:pt x="1105428" y="0"/>
                  <a:pt x="1111479" y="0"/>
                </a:cubicBezTo>
                <a:cubicBezTo>
                  <a:pt x="1117530" y="0"/>
                  <a:pt x="2191418" y="1988287"/>
                  <a:pt x="2191418" y="2593428"/>
                </a:cubicBezTo>
                <a:cubicBezTo>
                  <a:pt x="2191418" y="3198569"/>
                  <a:pt x="1700855" y="3689132"/>
                  <a:pt x="1095714" y="3689132"/>
                </a:cubicBezTo>
                <a:cubicBezTo>
                  <a:pt x="490573" y="3689132"/>
                  <a:pt x="-2617" y="3208283"/>
                  <a:pt x="10" y="259342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8</cp:revision>
  <dcterms:created xsi:type="dcterms:W3CDTF">2021-06-18T04:01:06Z</dcterms:created>
  <dcterms:modified xsi:type="dcterms:W3CDTF">2021-06-18T05:59:47Z</dcterms:modified>
</cp:coreProperties>
</file>