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599E88-C028-4630-BCC9-78A9FAA53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D52402-32F7-4831-815A-3C4DB9483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822C09-81E1-42AB-B1DC-3BB559419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CCD9DD-4EF5-4E69-8460-F197F9A85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988490-AC6F-403E-9BE0-79F30689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24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1823C5-A031-4FD3-92E6-4CE15D36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DB8B88-81E2-4AFC-A6D1-45BC8BF71E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2D3002-C32A-4578-AC9B-DB5D13A69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1A11AB-2A01-4B05-A8D4-E343907C5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87680B-F40E-43BC-B811-84A03CA28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562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65A835-231F-4F8C-843D-1136B3E7BD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BA1F41-8F8C-4CDE-A956-DE337AD3E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AD7D3A-C3AC-4FF7-A91C-AF1AE16E0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BB7DA1-34DB-4BB4-AF4B-CB1518ECB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A387C6-9473-45F5-B689-BA0849CA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23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2E23EE-C701-4714-B77E-294197CD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ED7D97-216C-44D4-A120-04E3D143E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9C84A1-EC2C-4755-A8C1-C71F51C74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E2AF0E-509A-422E-BD3B-C8044C89E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E76F3A-EEED-4A4E-9C0D-8FC2856DA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98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C41C2C-2B69-43C7-A4F6-A40FD37EF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0C16DF-C76E-4EC8-AFCB-35FF6975E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4614BE-0698-4D58-BBA6-8A9AD10BD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E89FD0-6886-4285-80F0-F419EE4FB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5E7665-1F5C-42D1-95C9-27C08070C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03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8EFC2-4EF5-46FC-B2C9-B8E306A8A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E050F6-D469-4770-9404-D14F9C3737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400F4B-DC6D-4AD4-98B5-66885C3A0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681822-0BA2-4082-B7C8-762D0AE30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71CB811-E6AC-4EC3-B120-16B0C59C2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A5358D-47A9-45EF-B519-75DE0E1C8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44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9F7D2-2412-425A-9644-B3E7BE7B5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4F64B0-4622-4054-9E87-E9D200240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D81C68-4DA9-4418-81C4-6FD020548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D4458CF-7545-4B78-BA37-EDE720D85D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EEBDF1-AAA1-427F-931D-90F5FD8233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DE5D0DF-7F31-4FC3-A858-E2FC6FBE7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363179C-6A57-4AD7-820E-CC5F1B911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871BBFA-6B5A-4C02-B1DF-5C45DE20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651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4EB602-A372-4D34-8F6B-5A3B63C65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5ECCC9B-E779-478E-8367-B925F4F9E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66EEAC-A2A1-4AF2-A7E5-74E97253D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1B2ADC-908D-4889-928C-5662972E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96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CDCF42C-2B0F-4778-A862-CC16FB266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F20F1F0-5359-4CE6-859D-B9996B5F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C87A39-F473-46D6-939D-71BEA7D39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32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029A2-429E-4F1B-85BF-356C79309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FCA5AD-93E7-46A2-81D3-9741246FF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4020B5-5B06-4985-A254-16F9E2098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18E3A1-4043-411E-86DE-5C8B27A52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F628A-6C21-44F0-BF44-36952C351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468524-13AF-4834-BBC4-E11B98F79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53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B34C-F629-42BE-A582-C03A66FC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FF22CD-3202-4CE6-A79C-A6A0D9F28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623C53E-2515-436F-B90D-8CF276A3E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2D90A1-6BEE-4B49-B4F1-69DEFF41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3C3249-B325-45E2-81C6-F708557D8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6BFC71-9267-44F1-833D-A05C4BE3B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20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F4C066C-F307-466A-A75E-024AE95FF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0F229D-4E81-452D-A648-1DAF28D15B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504D94-58DA-4189-8E95-13E60A395F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8116ED-F1CD-4823-81F4-1BF4A316B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50FD2-A230-42CF-83DB-8D472BB85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10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2D5E0B-5646-4CD9-8B2A-CB3C14DFD5AC}"/>
              </a:ext>
            </a:extLst>
          </p:cNvPr>
          <p:cNvGrpSpPr/>
          <p:nvPr/>
        </p:nvGrpSpPr>
        <p:grpSpPr>
          <a:xfrm>
            <a:off x="4237455" y="1365918"/>
            <a:ext cx="3729790" cy="3729790"/>
            <a:chOff x="4237455" y="2376571"/>
            <a:chExt cx="3729790" cy="3729790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B2F00A7-3632-4D4C-AEE8-BF5708FE265D}"/>
                </a:ext>
              </a:extLst>
            </p:cNvPr>
            <p:cNvSpPr/>
            <p:nvPr/>
          </p:nvSpPr>
          <p:spPr>
            <a:xfrm>
              <a:off x="4237455" y="2376571"/>
              <a:ext cx="3729790" cy="372979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" name="グラフィックス 4" descr="データベース 単色塗りつぶし">
              <a:extLst>
                <a:ext uri="{FF2B5EF4-FFF2-40B4-BE49-F238E27FC236}">
                  <a16:creationId xmlns:a16="http://schemas.microsoft.com/office/drawing/2014/main" id="{8FB7626B-7946-4F30-9D66-07B3612DC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7" name="グラフィックス 6" descr="ノート PC 単色塗りつぶし">
              <a:extLst>
                <a:ext uri="{FF2B5EF4-FFF2-40B4-BE49-F238E27FC236}">
                  <a16:creationId xmlns:a16="http://schemas.microsoft.com/office/drawing/2014/main" id="{3AE2053D-AF42-4734-8EE2-3E3A28078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4441263" y="4584032"/>
              <a:ext cx="914400" cy="601580"/>
            </a:xfrm>
            <a:prstGeom prst="rect">
              <a:avLst/>
            </a:prstGeom>
          </p:spPr>
        </p:pic>
        <p:pic>
          <p:nvPicPr>
            <p:cNvPr id="20" name="グラフィックス 19" descr="ノート PC 単色塗りつぶし">
              <a:extLst>
                <a:ext uri="{FF2B5EF4-FFF2-40B4-BE49-F238E27FC236}">
                  <a16:creationId xmlns:a16="http://schemas.microsoft.com/office/drawing/2014/main" id="{00219091-4C79-4F55-8987-E6EBB22482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5638800" y="4584032"/>
              <a:ext cx="914400" cy="601580"/>
            </a:xfrm>
            <a:prstGeom prst="rect">
              <a:avLst/>
            </a:prstGeom>
          </p:spPr>
        </p:pic>
        <p:pic>
          <p:nvPicPr>
            <p:cNvPr id="21" name="グラフィックス 20" descr="ノート PC 単色塗りつぶし">
              <a:extLst>
                <a:ext uri="{FF2B5EF4-FFF2-40B4-BE49-F238E27FC236}">
                  <a16:creationId xmlns:a16="http://schemas.microsoft.com/office/drawing/2014/main" id="{885C2B06-CBCB-4671-893E-690E9941E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6836337" y="4584032"/>
              <a:ext cx="914400" cy="601580"/>
            </a:xfrm>
            <a:prstGeom prst="rect">
              <a:avLst/>
            </a:prstGeom>
          </p:spPr>
        </p:pic>
        <p:cxnSp>
          <p:nvCxnSpPr>
            <p:cNvPr id="23" name="コネクタ: カギ線 22">
              <a:extLst>
                <a:ext uri="{FF2B5EF4-FFF2-40B4-BE49-F238E27FC236}">
                  <a16:creationId xmlns:a16="http://schemas.microsoft.com/office/drawing/2014/main" id="{42EC8E56-394C-4643-89B5-CD19A37867C4}"/>
                </a:ext>
              </a:extLst>
            </p:cNvPr>
            <p:cNvCxnSpPr>
              <a:cxnSpLocks/>
              <a:stCxn id="5" idx="2"/>
              <a:endCxn id="20" idx="0"/>
            </p:cNvCxnSpPr>
            <p:nvPr/>
          </p:nvCxnSpPr>
          <p:spPr>
            <a:xfrm rot="5400000">
              <a:off x="5753434" y="4241466"/>
              <a:ext cx="697832" cy="0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コネクタ: カギ線 24">
              <a:extLst>
                <a:ext uri="{FF2B5EF4-FFF2-40B4-BE49-F238E27FC236}">
                  <a16:creationId xmlns:a16="http://schemas.microsoft.com/office/drawing/2014/main" id="{655A7B4E-FCE1-40A3-9D39-801A7B563A6F}"/>
                </a:ext>
              </a:extLst>
            </p:cNvPr>
            <p:cNvCxnSpPr>
              <a:cxnSpLocks/>
              <a:stCxn id="7" idx="0"/>
              <a:endCxn id="21" idx="0"/>
            </p:cNvCxnSpPr>
            <p:nvPr/>
          </p:nvCxnSpPr>
          <p:spPr>
            <a:xfrm rot="5400000" flipH="1" flipV="1">
              <a:off x="6096000" y="3386495"/>
              <a:ext cx="12700" cy="2395074"/>
            </a:xfrm>
            <a:prstGeom prst="bentConnector3">
              <a:avLst>
                <a:gd name="adj1" fmla="val 265263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F1DC94E4-A586-4728-80CE-041731EED0F3}"/>
                </a:ext>
              </a:extLst>
            </p:cNvPr>
            <p:cNvSpPr txBox="1"/>
            <p:nvPr/>
          </p:nvSpPr>
          <p:spPr>
            <a:xfrm>
              <a:off x="4567928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8892F947-887D-4D20-86F6-39CD10236CC0}"/>
                </a:ext>
              </a:extLst>
            </p:cNvPr>
            <p:cNvSpPr txBox="1"/>
            <p:nvPr/>
          </p:nvSpPr>
          <p:spPr>
            <a:xfrm>
              <a:off x="5759115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0043AC3-F7C6-4973-8786-40BAA360D8CE}"/>
                </a:ext>
              </a:extLst>
            </p:cNvPr>
            <p:cNvSpPr txBox="1"/>
            <p:nvPr/>
          </p:nvSpPr>
          <p:spPr>
            <a:xfrm>
              <a:off x="6963002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760AECB-D988-49EB-9250-A39CE7F8C1F9}"/>
                </a:ext>
              </a:extLst>
            </p:cNvPr>
            <p:cNvSpPr txBox="1"/>
            <p:nvPr/>
          </p:nvSpPr>
          <p:spPr>
            <a:xfrm>
              <a:off x="5503581" y="2704402"/>
              <a:ext cx="11975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サーバー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10</cp:revision>
  <dcterms:created xsi:type="dcterms:W3CDTF">2021-07-05T08:55:20Z</dcterms:created>
  <dcterms:modified xsi:type="dcterms:W3CDTF">2021-07-07T07:48:17Z</dcterms:modified>
</cp:coreProperties>
</file>