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444" y="-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33359AE8-FB23-45BE-AEF6-46BE8D399F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049910" y="1850392"/>
            <a:ext cx="5612828" cy="315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2021-07-01T10:59:19Z</dcterms:created>
  <dcterms:modified xsi:type="dcterms:W3CDTF">2021-07-01T11:56:39Z</dcterms:modified>
</cp:coreProperties>
</file>