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7" autoAdjust="0"/>
    <p:restoredTop sz="94660"/>
  </p:normalViewPr>
  <p:slideViewPr>
    <p:cSldViewPr snapToGrid="0">
      <p:cViewPr>
        <p:scale>
          <a:sx n="62" d="100"/>
          <a:sy n="62" d="100"/>
        </p:scale>
        <p:origin x="90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28959C-E8AC-456C-8FC9-D7419FD4A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E4180A2-3C59-4B7F-8208-8233BD3D01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AC4C155-7A61-49BF-9CE8-E3C893426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8449C5-C489-4FCA-BD21-0A202C2BE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EFF685-AE59-4CB1-BF3F-078CE64C9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13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56C79C-B0D4-4A2F-B045-4E87FF428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E9805F-4933-418F-A355-C86C4D37FF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09944-42F9-41F1-AEBC-C7006C8D0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CE1848-1FED-4B90-AFD2-142B72C0C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B41945-33D2-40DF-90F8-5C464D4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346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3D9C47B-9C4F-40A3-9B65-6A35DC283A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FE3AE0-36E0-44EF-9EB8-C4E2E8C6B2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5D9969-AFFC-4FDE-B7C9-B8611031A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DFDA14-6C67-4F4E-966F-8260A8F90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FA00A8-C817-4700-8F78-6EC55BB0A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730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094B3C-B46D-4732-AC96-A95CA8A15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70C1FB-E215-40CB-9C4E-1EB113773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F8F60F-FB95-4CAF-A6CC-3C578950C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5BF1DA-A6F9-471B-81DD-5B998254C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270E96-943B-48F9-8F7D-1682D6552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51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70EF84-D906-4E51-8600-8502B933A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F1EC97-5E42-44AB-9511-44143C2A9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1414F1-1B26-49B1-8A46-227D877F9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B56395-4128-420A-879F-2DDA66ABA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77A3A9-4B5C-4767-8A22-8C4327815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4425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E02779-D6D3-42EC-9BF3-16E1D421A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E69DCD-1DB7-48DA-ACE2-5E2E8A2C32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5C65CD-2C52-4CA4-BD99-71E253A1BE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41115CF-A84C-470C-AE04-BBFF7BE70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BF7E7F-FDBD-414B-9E3B-0A521B23C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4840B9-0E92-4661-BC97-B313E1B4A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9177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68FDE-FEFA-428B-A374-0BDE6C23B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05A6374-8D56-4EF1-AD35-55A3D7046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BF0E6E-3C0C-4F63-9F92-EB0EDB59D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DAA6CD9-E691-4CFA-BE0D-6D602FA035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D53AAB3-B5BE-4BBF-9AB9-303F41DE86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D4DA976-2887-4CFC-A674-CAFBAA465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E5D7A8A-B180-40CC-BB2C-5559899C3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6C38EE5-04C1-4968-A1CC-ADB3AF23B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04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A58ACB-ADA1-4DD5-BF5D-52E07A53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7A200C3-BFD1-4CE0-9058-FBD1E3FA3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825A8A5-836C-4EB5-BADA-2B2DAFD79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8C6EFAC-8460-440B-8EAB-5261F7574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123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D48218C-1044-4DFD-839C-8C7972586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1D861D5-537D-4023-A7AA-18DFC014D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DA56705-3321-4524-AE19-51F2A0C1E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82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BAFEFF-FEA9-467E-8439-C2E87D8E4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954C2F-6F36-4495-8719-DEFE3490B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DF1D477-43E6-4F44-9575-3AE4149728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2AABB0-924F-4327-B0A8-90543123E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FB44A8-A553-4077-8572-0AD6BD3E3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50CD446-0157-49C7-9E9C-4B9587447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377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84F9FD-8E17-4E32-8856-CAACA5CF2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66EF938-CAA5-4705-9BAD-4C9C1A3C70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A3C739B-C958-4E38-856E-56B664BB69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765D4A-2509-4F73-A309-ABCE82DC7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6EE1FB-8197-4471-AD63-10CE3F2E4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CDF553-664A-4E2A-91B1-D3297C21D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32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F769F98-1538-4637-923B-3F6F14E21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D36BA1-B11A-4FD4-9F5A-B4BF3DED6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A69920-B93F-4720-A727-6DEE903F9F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22E215-6570-478C-BA2F-45EF03188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D4DA03-958F-44C5-A69B-E483273D58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504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681A4270-C74B-42AD-9636-EBD087B82D58}"/>
              </a:ext>
            </a:extLst>
          </p:cNvPr>
          <p:cNvGrpSpPr/>
          <p:nvPr/>
        </p:nvGrpSpPr>
        <p:grpSpPr>
          <a:xfrm>
            <a:off x="5336583" y="2603715"/>
            <a:ext cx="1518834" cy="1084881"/>
            <a:chOff x="2479729" y="1084881"/>
            <a:chExt cx="2820693" cy="2014780"/>
          </a:xfrm>
        </p:grpSpPr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FDEBD560-FC8B-4468-AFC8-79D8FA981076}"/>
                </a:ext>
              </a:extLst>
            </p:cNvPr>
            <p:cNvSpPr/>
            <p:nvPr/>
          </p:nvSpPr>
          <p:spPr>
            <a:xfrm>
              <a:off x="2479729" y="1084881"/>
              <a:ext cx="588936" cy="58893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749D1B29-1A02-453B-858F-D9457AA4188C}"/>
                </a:ext>
              </a:extLst>
            </p:cNvPr>
            <p:cNvSpPr/>
            <p:nvPr/>
          </p:nvSpPr>
          <p:spPr>
            <a:xfrm>
              <a:off x="2479729" y="1797803"/>
              <a:ext cx="588936" cy="58893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CE08024A-6BA9-4532-926B-9A83B0401986}"/>
                </a:ext>
              </a:extLst>
            </p:cNvPr>
            <p:cNvSpPr/>
            <p:nvPr/>
          </p:nvSpPr>
          <p:spPr>
            <a:xfrm>
              <a:off x="2479729" y="2510725"/>
              <a:ext cx="588936" cy="58893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31302C48-E309-4D52-9667-0B8792C7A32B}"/>
                </a:ext>
              </a:extLst>
            </p:cNvPr>
            <p:cNvSpPr/>
            <p:nvPr/>
          </p:nvSpPr>
          <p:spPr>
            <a:xfrm>
              <a:off x="3223648" y="1084881"/>
              <a:ext cx="588936" cy="588936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0964C9D0-B0DE-48B9-86E4-235E0FCA4CB8}"/>
                </a:ext>
              </a:extLst>
            </p:cNvPr>
            <p:cNvSpPr/>
            <p:nvPr/>
          </p:nvSpPr>
          <p:spPr>
            <a:xfrm>
              <a:off x="3223648" y="1797803"/>
              <a:ext cx="588936" cy="588936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7C11E5DC-1E88-46F2-A44A-AFB4CDA4ABF0}"/>
                </a:ext>
              </a:extLst>
            </p:cNvPr>
            <p:cNvSpPr/>
            <p:nvPr/>
          </p:nvSpPr>
          <p:spPr>
            <a:xfrm>
              <a:off x="3223648" y="2510725"/>
              <a:ext cx="588936" cy="588936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D4980F5D-E180-4282-9A51-2BD44ADC064E}"/>
                </a:ext>
              </a:extLst>
            </p:cNvPr>
            <p:cNvSpPr/>
            <p:nvPr/>
          </p:nvSpPr>
          <p:spPr>
            <a:xfrm>
              <a:off x="3967567" y="1084881"/>
              <a:ext cx="588936" cy="58893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FE5A21CA-BC1C-4D79-AFFD-59F5A827A389}"/>
                </a:ext>
              </a:extLst>
            </p:cNvPr>
            <p:cNvSpPr/>
            <p:nvPr/>
          </p:nvSpPr>
          <p:spPr>
            <a:xfrm>
              <a:off x="3967567" y="1797803"/>
              <a:ext cx="588936" cy="58893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6C4B587C-743E-4D20-8E7F-A99306EEA322}"/>
                </a:ext>
              </a:extLst>
            </p:cNvPr>
            <p:cNvSpPr/>
            <p:nvPr/>
          </p:nvSpPr>
          <p:spPr>
            <a:xfrm>
              <a:off x="3967567" y="2510725"/>
              <a:ext cx="588936" cy="58893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BB7C30F5-E4A6-41A2-BA46-6FD505372245}"/>
                </a:ext>
              </a:extLst>
            </p:cNvPr>
            <p:cNvSpPr/>
            <p:nvPr/>
          </p:nvSpPr>
          <p:spPr>
            <a:xfrm>
              <a:off x="4711486" y="1084881"/>
              <a:ext cx="588936" cy="588936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AF8869AA-B983-4865-B188-6874EC6D662E}"/>
                </a:ext>
              </a:extLst>
            </p:cNvPr>
            <p:cNvSpPr/>
            <p:nvPr/>
          </p:nvSpPr>
          <p:spPr>
            <a:xfrm>
              <a:off x="4711486" y="1797803"/>
              <a:ext cx="588936" cy="588936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76B0DF2C-7050-42DC-9979-1B3EEED0B342}"/>
                </a:ext>
              </a:extLst>
            </p:cNvPr>
            <p:cNvSpPr/>
            <p:nvPr/>
          </p:nvSpPr>
          <p:spPr>
            <a:xfrm>
              <a:off x="4711486" y="2510725"/>
              <a:ext cx="588936" cy="588936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EE46E10-4FE0-4C30-9028-1EAAB5B24F05}"/>
              </a:ext>
            </a:extLst>
          </p:cNvPr>
          <p:cNvSpPr txBox="1"/>
          <p:nvPr/>
        </p:nvSpPr>
        <p:spPr>
          <a:xfrm>
            <a:off x="5212597" y="3716343"/>
            <a:ext cx="16833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b="1" dirty="0"/>
              <a:t>Challenge NEXT STAGE</a:t>
            </a:r>
            <a:endParaRPr kumimoji="1" lang="ja-JP" alt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2072602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47</cp:revision>
  <dcterms:created xsi:type="dcterms:W3CDTF">2021-06-08T06:41:34Z</dcterms:created>
  <dcterms:modified xsi:type="dcterms:W3CDTF">2021-06-09T11:22:12Z</dcterms:modified>
</cp:coreProperties>
</file>