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100" d="100"/>
          <a:sy n="100" d="100"/>
        </p:scale>
        <p:origin x="-1452" y="-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製品A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Sheet1!$A$2:$A$7</c:f>
              <c:strCache>
                <c:ptCount val="6"/>
                <c:pt idx="0">
                  <c:v>仙台店</c:v>
                </c:pt>
                <c:pt idx="1">
                  <c:v>大宮店</c:v>
                </c:pt>
                <c:pt idx="2">
                  <c:v>東京店</c:v>
                </c:pt>
                <c:pt idx="3">
                  <c:v>新宿店</c:v>
                </c:pt>
                <c:pt idx="4">
                  <c:v>横浜店</c:v>
                </c:pt>
                <c:pt idx="5">
                  <c:v>大阪店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1224</c:v>
                </c:pt>
                <c:pt idx="1">
                  <c:v>1878</c:v>
                </c:pt>
                <c:pt idx="2">
                  <c:v>3574</c:v>
                </c:pt>
                <c:pt idx="3">
                  <c:v>6267</c:v>
                </c:pt>
                <c:pt idx="4">
                  <c:v>5378</c:v>
                </c:pt>
                <c:pt idx="5">
                  <c:v>3876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C6-497A-8DFE-71DA6E5F5DD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製品B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0.12277025223541972"/>
                </c:manualLayout>
              </c:layout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4C6-497A-8DFE-71DA6E5F5DD7}"/>
                </c:ext>
              </c:extLst>
            </c:dLbl>
            <c:dLbl>
              <c:idx val="1"/>
              <c:layout>
                <c:manualLayout>
                  <c:x val="-4.2486948324727202E-17"/>
                  <c:y val="0.22485186173762162"/>
                </c:manualLayout>
              </c:layout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4C6-497A-8DFE-71DA6E5F5DD7}"/>
                </c:ext>
              </c:extLst>
            </c:dLbl>
            <c:dLbl>
              <c:idx val="2"/>
              <c:layout>
                <c:manualLayout>
                  <c:x val="4.6349933604631658E-3"/>
                  <c:y val="0.38586881089016417"/>
                </c:manualLayout>
              </c:layout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4C6-497A-8DFE-71DA6E5F5DD7}"/>
                </c:ext>
              </c:extLst>
            </c:dLbl>
            <c:dLbl>
              <c:idx val="3"/>
              <c:layout>
                <c:manualLayout>
                  <c:x val="0"/>
                  <c:y val="0.70366542105965568"/>
                </c:manualLayout>
              </c:layout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4C6-497A-8DFE-71DA6E5F5DD7}"/>
                </c:ext>
              </c:extLst>
            </c:dLbl>
            <c:dLbl>
              <c:idx val="4"/>
              <c:layout>
                <c:manualLayout>
                  <c:x val="0"/>
                  <c:y val="0.52146203122914703"/>
                </c:manualLayout>
              </c:layout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4C6-497A-8DFE-71DA6E5F5DD7}"/>
                </c:ext>
              </c:extLst>
            </c:dLbl>
            <c:dLbl>
              <c:idx val="5"/>
              <c:layout>
                <c:manualLayout>
                  <c:x val="0"/>
                  <c:y val="0.28624461942257218"/>
                </c:manualLayout>
              </c:layout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F6B-4C23-8B03-4C6307EC85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仙台店</c:v>
                </c:pt>
                <c:pt idx="1">
                  <c:v>大宮店</c:v>
                </c:pt>
                <c:pt idx="2">
                  <c:v>東京店</c:v>
                </c:pt>
                <c:pt idx="3">
                  <c:v>新宿店</c:v>
                </c:pt>
                <c:pt idx="4">
                  <c:v>横浜店</c:v>
                </c:pt>
                <c:pt idx="5">
                  <c:v>大阪店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870</c:v>
                </c:pt>
                <c:pt idx="1">
                  <c:v>1669</c:v>
                </c:pt>
                <c:pt idx="2">
                  <c:v>2943</c:v>
                </c:pt>
                <c:pt idx="3">
                  <c:v>5419</c:v>
                </c:pt>
                <c:pt idx="4">
                  <c:v>3976</c:v>
                </c:pt>
                <c:pt idx="5">
                  <c:v>2188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4C6-497A-8DFE-71DA6E5F5DD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製品C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Sheet1!$A$2:$A$7</c:f>
              <c:strCache>
                <c:ptCount val="6"/>
                <c:pt idx="0">
                  <c:v>仙台店</c:v>
                </c:pt>
                <c:pt idx="1">
                  <c:v>大宮店</c:v>
                </c:pt>
                <c:pt idx="2">
                  <c:v>東京店</c:v>
                </c:pt>
                <c:pt idx="3">
                  <c:v>新宿店</c:v>
                </c:pt>
                <c:pt idx="4">
                  <c:v>横浜店</c:v>
                </c:pt>
                <c:pt idx="5">
                  <c:v>大阪店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1668</c:v>
                </c:pt>
                <c:pt idx="1">
                  <c:v>2035</c:v>
                </c:pt>
                <c:pt idx="2">
                  <c:v>3344</c:v>
                </c:pt>
                <c:pt idx="3">
                  <c:v>5963</c:v>
                </c:pt>
                <c:pt idx="4">
                  <c:v>2612</c:v>
                </c:pt>
                <c:pt idx="5">
                  <c:v>2479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4C6-497A-8DFE-71DA6E5F5DD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229957967"/>
        <c:axId val="1229956303"/>
      </c:barChart>
      <c:catAx>
        <c:axId val="122995796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29956303"/>
        <c:crosses val="autoZero"/>
        <c:auto val="1"/>
        <c:lblAlgn val="ctr"/>
        <c:lblOffset val="100"/>
        <c:noMultiLvlLbl val="0"/>
      </c:catAx>
      <c:valAx>
        <c:axId val="1229956303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29957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187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135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435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733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915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5905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378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47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444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67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3122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5B348DA-1E84-4BCE-9EAE-F59BA709CAEC}" type="datetimeFigureOut">
              <a:rPr kumimoji="1" lang="ja-JP" altLang="en-US" smtClean="0"/>
              <a:t>2021/7/8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26E1286-4D8E-48B8-9075-CE9138856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96124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グラフ 21">
            <a:extLst>
              <a:ext uri="{FF2B5EF4-FFF2-40B4-BE49-F238E27FC236}">
                <a16:creationId xmlns:a16="http://schemas.microsoft.com/office/drawing/2014/main" id="{A46FA6D5-A504-4823-9BAC-3B83156B5F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1096454"/>
              </p:ext>
            </p:extLst>
          </p:nvPr>
        </p:nvGraphicFramePr>
        <p:xfrm>
          <a:off x="3352800" y="2000250"/>
          <a:ext cx="5486400" cy="285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3672135"/>
      </p:ext>
    </p:extLst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配当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TM03457464[[fn=配当]]</Template>
  <TotalTime>15</TotalTime>
  <Words>6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Gill Sans MT</vt:lpstr>
      <vt:lpstr>Wingdings 2</vt:lpstr>
      <vt:lpstr>配当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5</cp:revision>
  <dcterms:created xsi:type="dcterms:W3CDTF">2021-07-07T06:16:51Z</dcterms:created>
  <dcterms:modified xsi:type="dcterms:W3CDTF">2021-07-08T05:49:48Z</dcterms:modified>
</cp:coreProperties>
</file>