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33359AE8-FB23-45BE-AEF6-46BE8D399F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49910" y="1850392"/>
            <a:ext cx="5612828" cy="315721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BA8325-DC10-4E0E-819F-A461CAFEF4B8}"/>
              </a:ext>
            </a:extLst>
          </p:cNvPr>
          <p:cNvSpPr txBox="1"/>
          <p:nvPr/>
        </p:nvSpPr>
        <p:spPr>
          <a:xfrm>
            <a:off x="6328610" y="4436260"/>
            <a:ext cx="224990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kumimoji="1" lang="ja-JP" altLang="en-US" sz="2800" b="1" dirty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13</cp:revision>
  <dcterms:created xsi:type="dcterms:W3CDTF">2021-07-01T10:59:19Z</dcterms:created>
  <dcterms:modified xsi:type="dcterms:W3CDTF">2021-07-02T08:56:50Z</dcterms:modified>
</cp:coreProperties>
</file>