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33CD258-7016-43B7-9C19-11C68CCC30E9}"/>
              </a:ext>
            </a:extLst>
          </p:cNvPr>
          <p:cNvSpPr/>
          <p:nvPr/>
        </p:nvSpPr>
        <p:spPr>
          <a:xfrm flipH="1">
            <a:off x="5376041" y="1545019"/>
            <a:ext cx="2333298" cy="2648607"/>
          </a:xfrm>
          <a:custGeom>
            <a:avLst/>
            <a:gdLst>
              <a:gd name="connsiteX0" fmla="*/ 1166649 w 2333298"/>
              <a:gd name="connsiteY0" fmla="*/ 0 h 2648607"/>
              <a:gd name="connsiteX1" fmla="*/ 0 w 2333298"/>
              <a:gd name="connsiteY1" fmla="*/ 1166649 h 2648607"/>
              <a:gd name="connsiteX2" fmla="*/ 1166649 w 2333298"/>
              <a:gd name="connsiteY2" fmla="*/ 2333298 h 2648607"/>
              <a:gd name="connsiteX3" fmla="*/ 1259069 w 2333298"/>
              <a:gd name="connsiteY3" fmla="*/ 2328631 h 2648607"/>
              <a:gd name="connsiteX4" fmla="*/ 1290671 w 2333298"/>
              <a:gd name="connsiteY4" fmla="*/ 2366933 h 2648607"/>
              <a:gd name="connsiteX5" fmla="*/ 1970693 w 2333298"/>
              <a:gd name="connsiteY5" fmla="*/ 2648607 h 2648607"/>
              <a:gd name="connsiteX6" fmla="*/ 1685527 w 2333298"/>
              <a:gd name="connsiteY6" fmla="*/ 2344320 h 2648607"/>
              <a:gd name="connsiteX7" fmla="*/ 1625314 w 2333298"/>
              <a:gd name="connsiteY7" fmla="*/ 2239424 h 2648607"/>
              <a:gd name="connsiteX8" fmla="*/ 1722743 w 2333298"/>
              <a:gd name="connsiteY8" fmla="*/ 2192490 h 2648607"/>
              <a:gd name="connsiteX9" fmla="*/ 2333298 w 2333298"/>
              <a:gd name="connsiteY9" fmla="*/ 1166649 h 2648607"/>
              <a:gd name="connsiteX10" fmla="*/ 1166649 w 2333298"/>
              <a:gd name="connsiteY10" fmla="*/ 0 h 264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3298" h="2648607">
                <a:moveTo>
                  <a:pt x="1166649" y="0"/>
                </a:moveTo>
                <a:cubicBezTo>
                  <a:pt x="522327" y="0"/>
                  <a:pt x="0" y="522327"/>
                  <a:pt x="0" y="1166649"/>
                </a:cubicBezTo>
                <a:cubicBezTo>
                  <a:pt x="0" y="1810971"/>
                  <a:pt x="522327" y="2333298"/>
                  <a:pt x="1166649" y="2333298"/>
                </a:cubicBezTo>
                <a:lnTo>
                  <a:pt x="1259069" y="2328631"/>
                </a:lnTo>
                <a:lnTo>
                  <a:pt x="1290671" y="2366933"/>
                </a:lnTo>
                <a:cubicBezTo>
                  <a:pt x="1464703" y="2540966"/>
                  <a:pt x="1705128" y="2648607"/>
                  <a:pt x="1970693" y="2648607"/>
                </a:cubicBezTo>
                <a:cubicBezTo>
                  <a:pt x="1857180" y="2563472"/>
                  <a:pt x="1761183" y="2460159"/>
                  <a:pt x="1685527" y="2344320"/>
                </a:cubicBezTo>
                <a:lnTo>
                  <a:pt x="1625314" y="2239424"/>
                </a:lnTo>
                <a:lnTo>
                  <a:pt x="1722743" y="2192490"/>
                </a:lnTo>
                <a:cubicBezTo>
                  <a:pt x="2086417" y="1994930"/>
                  <a:pt x="2333298" y="1609621"/>
                  <a:pt x="2333298" y="1166649"/>
                </a:cubicBezTo>
                <a:cubicBezTo>
                  <a:pt x="2333298" y="522327"/>
                  <a:pt x="1810971" y="0"/>
                  <a:pt x="1166649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2021-06-18T04:01:06Z</dcterms:created>
  <dcterms:modified xsi:type="dcterms:W3CDTF">2021-06-19T05:51:44Z</dcterms:modified>
</cp:coreProperties>
</file>