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81E7A589-AF50-4551-8959-4D50D3FC4701}"/>
              </a:ext>
            </a:extLst>
          </p:cNvPr>
          <p:cNvCxnSpPr/>
          <p:nvPr/>
        </p:nvCxnSpPr>
        <p:spPr>
          <a:xfrm flipV="1">
            <a:off x="1162594" y="966651"/>
            <a:ext cx="4428309" cy="1227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6</cp:revision>
  <dcterms:created xsi:type="dcterms:W3CDTF">2021-06-08T06:41:34Z</dcterms:created>
  <dcterms:modified xsi:type="dcterms:W3CDTF">2021-06-08T07:39:45Z</dcterms:modified>
</cp:coreProperties>
</file>