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429B15-17BC-485D-AF69-5A41D583B98E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1638F0A0-1F2F-4B6E-9859-65A9020EF1ED}">
      <dgm:prSet phldrT="[テキスト]"/>
      <dgm:spPr/>
      <dgm:t>
        <a:bodyPr/>
        <a:lstStyle/>
        <a:p>
          <a:r>
            <a:rPr kumimoji="1" lang="ja-JP" altLang="en-US" dirty="0"/>
            <a:t>タイアップ</a:t>
          </a:r>
        </a:p>
      </dgm:t>
    </dgm:pt>
    <dgm:pt modelId="{74E30FB7-BA7C-43A2-81E7-4FD0E3E06AA1}" type="parTrans" cxnId="{3549FB68-CAE2-47F4-A57A-06DC92BF5D95}">
      <dgm:prSet/>
      <dgm:spPr/>
      <dgm:t>
        <a:bodyPr/>
        <a:lstStyle/>
        <a:p>
          <a:endParaRPr kumimoji="1" lang="ja-JP" altLang="en-US"/>
        </a:p>
      </dgm:t>
    </dgm:pt>
    <dgm:pt modelId="{16D9EA92-EF5F-4A37-88B0-7F3FA169193D}" type="sibTrans" cxnId="{3549FB68-CAE2-47F4-A57A-06DC92BF5D95}">
      <dgm:prSet/>
      <dgm:spPr/>
      <dgm:t>
        <a:bodyPr/>
        <a:lstStyle/>
        <a:p>
          <a:endParaRPr kumimoji="1" lang="ja-JP" altLang="en-US"/>
        </a:p>
      </dgm:t>
    </dgm:pt>
    <dgm:pt modelId="{54908FFA-E686-4B7D-B88A-CB70E5E1D7C5}">
      <dgm:prSet phldrT="[テキスト]"/>
      <dgm:spPr/>
      <dgm:t>
        <a:bodyPr/>
        <a:lstStyle/>
        <a:p>
          <a:r>
            <a:rPr kumimoji="1" lang="en-US" altLang="ja-JP" dirty="0"/>
            <a:t>R&amp;D</a:t>
          </a:r>
          <a:endParaRPr kumimoji="1" lang="ja-JP" altLang="en-US" dirty="0"/>
        </a:p>
      </dgm:t>
    </dgm:pt>
    <dgm:pt modelId="{5C9720EC-0703-4FB1-9ABD-FDC4624A6BFF}" type="parTrans" cxnId="{0B8E867A-465B-4F3F-A590-9283580FB3DE}">
      <dgm:prSet/>
      <dgm:spPr/>
      <dgm:t>
        <a:bodyPr/>
        <a:lstStyle/>
        <a:p>
          <a:endParaRPr kumimoji="1" lang="ja-JP" altLang="en-US"/>
        </a:p>
      </dgm:t>
    </dgm:pt>
    <dgm:pt modelId="{2933EB7C-19B5-4542-A10A-2B0843384606}" type="sibTrans" cxnId="{0B8E867A-465B-4F3F-A590-9283580FB3DE}">
      <dgm:prSet/>
      <dgm:spPr/>
      <dgm:t>
        <a:bodyPr/>
        <a:lstStyle/>
        <a:p>
          <a:endParaRPr kumimoji="1" lang="ja-JP" altLang="en-US"/>
        </a:p>
      </dgm:t>
    </dgm:pt>
    <dgm:pt modelId="{1AEA8E8C-36E7-4316-8603-D9E8FA8A76FB}">
      <dgm:prSet phldrT="[テキスト]" custT="1"/>
      <dgm:spPr/>
      <dgm:t>
        <a:bodyPr/>
        <a:lstStyle/>
        <a:p>
          <a:r>
            <a:rPr kumimoji="1" lang="ja-JP" altLang="en-US" sz="4000" dirty="0"/>
            <a:t>収益</a:t>
          </a:r>
        </a:p>
      </dgm:t>
    </dgm:pt>
    <dgm:pt modelId="{780816E6-9003-4797-AA4E-75419969719E}" type="parTrans" cxnId="{DBD1C187-2889-414D-8DA2-74AA48FD2FA6}">
      <dgm:prSet/>
      <dgm:spPr/>
      <dgm:t>
        <a:bodyPr/>
        <a:lstStyle/>
        <a:p>
          <a:endParaRPr kumimoji="1" lang="ja-JP" altLang="en-US"/>
        </a:p>
      </dgm:t>
    </dgm:pt>
    <dgm:pt modelId="{E7D49E6E-330B-40F1-8E32-68B0BCACC13C}" type="sibTrans" cxnId="{DBD1C187-2889-414D-8DA2-74AA48FD2FA6}">
      <dgm:prSet/>
      <dgm:spPr/>
      <dgm:t>
        <a:bodyPr/>
        <a:lstStyle/>
        <a:p>
          <a:endParaRPr kumimoji="1" lang="ja-JP" altLang="en-US"/>
        </a:p>
      </dgm:t>
    </dgm:pt>
    <dgm:pt modelId="{112FFBE1-AF00-4A6A-BB85-A67DF0B3556A}" type="pres">
      <dgm:prSet presAssocID="{8B429B15-17BC-485D-AF69-5A41D583B98E}" presName="Name0" presStyleCnt="0">
        <dgm:presLayoutVars>
          <dgm:dir/>
          <dgm:resizeHandles val="exact"/>
        </dgm:presLayoutVars>
      </dgm:prSet>
      <dgm:spPr/>
    </dgm:pt>
    <dgm:pt modelId="{B049D786-39AD-4951-8378-7A043C22176F}" type="pres">
      <dgm:prSet presAssocID="{8B429B15-17BC-485D-AF69-5A41D583B98E}" presName="vNodes" presStyleCnt="0"/>
      <dgm:spPr/>
    </dgm:pt>
    <dgm:pt modelId="{7E1166F7-A09E-44E0-BB13-3179E9470718}" type="pres">
      <dgm:prSet presAssocID="{1638F0A0-1F2F-4B6E-9859-65A9020EF1ED}" presName="node" presStyleLbl="node1" presStyleIdx="0" presStyleCnt="3">
        <dgm:presLayoutVars>
          <dgm:bulletEnabled val="1"/>
        </dgm:presLayoutVars>
      </dgm:prSet>
      <dgm:spPr/>
    </dgm:pt>
    <dgm:pt modelId="{CCC7A401-C901-4F53-BBD3-3F8DBBB90AF0}" type="pres">
      <dgm:prSet presAssocID="{16D9EA92-EF5F-4A37-88B0-7F3FA169193D}" presName="spacerT" presStyleCnt="0"/>
      <dgm:spPr/>
    </dgm:pt>
    <dgm:pt modelId="{48C54654-2BDC-40A7-8625-FB0DF06A377A}" type="pres">
      <dgm:prSet presAssocID="{16D9EA92-EF5F-4A37-88B0-7F3FA169193D}" presName="sibTrans" presStyleLbl="sibTrans2D1" presStyleIdx="0" presStyleCnt="2"/>
      <dgm:spPr/>
    </dgm:pt>
    <dgm:pt modelId="{9578F2FB-03ED-456E-8578-D5B5EF897888}" type="pres">
      <dgm:prSet presAssocID="{16D9EA92-EF5F-4A37-88B0-7F3FA169193D}" presName="spacerB" presStyleCnt="0"/>
      <dgm:spPr/>
    </dgm:pt>
    <dgm:pt modelId="{A8A5E0BA-BD6C-4312-99A1-261FB55D3AB3}" type="pres">
      <dgm:prSet presAssocID="{54908FFA-E686-4B7D-B88A-CB70E5E1D7C5}" presName="node" presStyleLbl="node1" presStyleIdx="1" presStyleCnt="3">
        <dgm:presLayoutVars>
          <dgm:bulletEnabled val="1"/>
        </dgm:presLayoutVars>
      </dgm:prSet>
      <dgm:spPr/>
    </dgm:pt>
    <dgm:pt modelId="{D4BB7493-C493-4EEA-9AB0-559CEEE74D31}" type="pres">
      <dgm:prSet presAssocID="{8B429B15-17BC-485D-AF69-5A41D583B98E}" presName="sibTransLast" presStyleLbl="sibTrans2D1" presStyleIdx="1" presStyleCnt="2"/>
      <dgm:spPr/>
    </dgm:pt>
    <dgm:pt modelId="{425ED521-88DA-4B84-97FC-D4111A66A081}" type="pres">
      <dgm:prSet presAssocID="{8B429B15-17BC-485D-AF69-5A41D583B98E}" presName="connectorText" presStyleLbl="sibTrans2D1" presStyleIdx="1" presStyleCnt="2"/>
      <dgm:spPr/>
    </dgm:pt>
    <dgm:pt modelId="{F81953A8-9E8C-48CF-9BED-FAEB9288AA8E}" type="pres">
      <dgm:prSet presAssocID="{8B429B15-17BC-485D-AF69-5A41D583B98E}" presName="lastNode" presStyleLbl="node1" presStyleIdx="2" presStyleCnt="3">
        <dgm:presLayoutVars>
          <dgm:bulletEnabled val="1"/>
        </dgm:presLayoutVars>
      </dgm:prSet>
      <dgm:spPr/>
    </dgm:pt>
  </dgm:ptLst>
  <dgm:cxnLst>
    <dgm:cxn modelId="{6F6F5110-A182-4BB3-ACE9-7817CF207202}" type="presOf" srcId="{2933EB7C-19B5-4542-A10A-2B0843384606}" destId="{D4BB7493-C493-4EEA-9AB0-559CEEE74D31}" srcOrd="0" destOrd="0" presId="urn:microsoft.com/office/officeart/2005/8/layout/equation2"/>
    <dgm:cxn modelId="{0CEA3427-2CA9-4A22-A069-E5C0FDAF4D0E}" type="presOf" srcId="{1638F0A0-1F2F-4B6E-9859-65A9020EF1ED}" destId="{7E1166F7-A09E-44E0-BB13-3179E9470718}" srcOrd="0" destOrd="0" presId="urn:microsoft.com/office/officeart/2005/8/layout/equation2"/>
    <dgm:cxn modelId="{5A876930-E80F-4818-A2C5-63C949BEA6DA}" type="presOf" srcId="{1AEA8E8C-36E7-4316-8603-D9E8FA8A76FB}" destId="{F81953A8-9E8C-48CF-9BED-FAEB9288AA8E}" srcOrd="0" destOrd="0" presId="urn:microsoft.com/office/officeart/2005/8/layout/equation2"/>
    <dgm:cxn modelId="{0C829047-658E-457E-A221-502F16E27C76}" type="presOf" srcId="{2933EB7C-19B5-4542-A10A-2B0843384606}" destId="{425ED521-88DA-4B84-97FC-D4111A66A081}" srcOrd="1" destOrd="0" presId="urn:microsoft.com/office/officeart/2005/8/layout/equation2"/>
    <dgm:cxn modelId="{3549FB68-CAE2-47F4-A57A-06DC92BF5D95}" srcId="{8B429B15-17BC-485D-AF69-5A41D583B98E}" destId="{1638F0A0-1F2F-4B6E-9859-65A9020EF1ED}" srcOrd="0" destOrd="0" parTransId="{74E30FB7-BA7C-43A2-81E7-4FD0E3E06AA1}" sibTransId="{16D9EA92-EF5F-4A37-88B0-7F3FA169193D}"/>
    <dgm:cxn modelId="{0B8E867A-465B-4F3F-A590-9283580FB3DE}" srcId="{8B429B15-17BC-485D-AF69-5A41D583B98E}" destId="{54908FFA-E686-4B7D-B88A-CB70E5E1D7C5}" srcOrd="1" destOrd="0" parTransId="{5C9720EC-0703-4FB1-9ABD-FDC4624A6BFF}" sibTransId="{2933EB7C-19B5-4542-A10A-2B0843384606}"/>
    <dgm:cxn modelId="{DBD1C187-2889-414D-8DA2-74AA48FD2FA6}" srcId="{8B429B15-17BC-485D-AF69-5A41D583B98E}" destId="{1AEA8E8C-36E7-4316-8603-D9E8FA8A76FB}" srcOrd="2" destOrd="0" parTransId="{780816E6-9003-4797-AA4E-75419969719E}" sibTransId="{E7D49E6E-330B-40F1-8E32-68B0BCACC13C}"/>
    <dgm:cxn modelId="{EC5F63BE-0A90-4EC9-9C2B-19797B713434}" type="presOf" srcId="{8B429B15-17BC-485D-AF69-5A41D583B98E}" destId="{112FFBE1-AF00-4A6A-BB85-A67DF0B3556A}" srcOrd="0" destOrd="0" presId="urn:microsoft.com/office/officeart/2005/8/layout/equation2"/>
    <dgm:cxn modelId="{B544B0D5-3D63-4EB1-B5E9-D110435B52E2}" type="presOf" srcId="{16D9EA92-EF5F-4A37-88B0-7F3FA169193D}" destId="{48C54654-2BDC-40A7-8625-FB0DF06A377A}" srcOrd="0" destOrd="0" presId="urn:microsoft.com/office/officeart/2005/8/layout/equation2"/>
    <dgm:cxn modelId="{1863C8FB-C573-4221-928F-09A44A8F09F0}" type="presOf" srcId="{54908FFA-E686-4B7D-B88A-CB70E5E1D7C5}" destId="{A8A5E0BA-BD6C-4312-99A1-261FB55D3AB3}" srcOrd="0" destOrd="0" presId="urn:microsoft.com/office/officeart/2005/8/layout/equation2"/>
    <dgm:cxn modelId="{45AE65FD-334E-4680-AAB6-4BC102667983}" type="presParOf" srcId="{112FFBE1-AF00-4A6A-BB85-A67DF0B3556A}" destId="{B049D786-39AD-4951-8378-7A043C22176F}" srcOrd="0" destOrd="0" presId="urn:microsoft.com/office/officeart/2005/8/layout/equation2"/>
    <dgm:cxn modelId="{9BF2F2F8-EDDE-4CDB-AD0F-D65B5C16DDCF}" type="presParOf" srcId="{B049D786-39AD-4951-8378-7A043C22176F}" destId="{7E1166F7-A09E-44E0-BB13-3179E9470718}" srcOrd="0" destOrd="0" presId="urn:microsoft.com/office/officeart/2005/8/layout/equation2"/>
    <dgm:cxn modelId="{140459B9-19C8-493F-B439-0BB3D9B3CCF8}" type="presParOf" srcId="{B049D786-39AD-4951-8378-7A043C22176F}" destId="{CCC7A401-C901-4F53-BBD3-3F8DBBB90AF0}" srcOrd="1" destOrd="0" presId="urn:microsoft.com/office/officeart/2005/8/layout/equation2"/>
    <dgm:cxn modelId="{3950B2B8-CE9E-4961-A00A-9C71D35A91AD}" type="presParOf" srcId="{B049D786-39AD-4951-8378-7A043C22176F}" destId="{48C54654-2BDC-40A7-8625-FB0DF06A377A}" srcOrd="2" destOrd="0" presId="urn:microsoft.com/office/officeart/2005/8/layout/equation2"/>
    <dgm:cxn modelId="{35A7C00F-D164-46CE-830F-C44C330A820F}" type="presParOf" srcId="{B049D786-39AD-4951-8378-7A043C22176F}" destId="{9578F2FB-03ED-456E-8578-D5B5EF897888}" srcOrd="3" destOrd="0" presId="urn:microsoft.com/office/officeart/2005/8/layout/equation2"/>
    <dgm:cxn modelId="{FB38E8C9-C86B-4EB2-A62A-B466BBC62454}" type="presParOf" srcId="{B049D786-39AD-4951-8378-7A043C22176F}" destId="{A8A5E0BA-BD6C-4312-99A1-261FB55D3AB3}" srcOrd="4" destOrd="0" presId="urn:microsoft.com/office/officeart/2005/8/layout/equation2"/>
    <dgm:cxn modelId="{180E3FD0-189F-482F-ADF3-47AC983A8077}" type="presParOf" srcId="{112FFBE1-AF00-4A6A-BB85-A67DF0B3556A}" destId="{D4BB7493-C493-4EEA-9AB0-559CEEE74D31}" srcOrd="1" destOrd="0" presId="urn:microsoft.com/office/officeart/2005/8/layout/equation2"/>
    <dgm:cxn modelId="{B4214E52-C20C-4FBE-BD90-1F773384C425}" type="presParOf" srcId="{D4BB7493-C493-4EEA-9AB0-559CEEE74D31}" destId="{425ED521-88DA-4B84-97FC-D4111A66A081}" srcOrd="0" destOrd="0" presId="urn:microsoft.com/office/officeart/2005/8/layout/equation2"/>
    <dgm:cxn modelId="{0C40C647-F199-4D42-B4B8-59731E148C82}" type="presParOf" srcId="{112FFBE1-AF00-4A6A-BB85-A67DF0B3556A}" destId="{F81953A8-9E8C-48CF-9BED-FAEB9288AA8E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1166F7-A09E-44E0-BB13-3179E9470718}">
      <dsp:nvSpPr>
        <dsp:cNvPr id="0" name=""/>
        <dsp:cNvSpPr/>
      </dsp:nvSpPr>
      <dsp:spPr>
        <a:xfrm>
          <a:off x="2401951" y="147"/>
          <a:ext cx="1586582" cy="15865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700" kern="1200" dirty="0"/>
            <a:t>タイアップ</a:t>
          </a:r>
        </a:p>
      </dsp:txBody>
      <dsp:txXfrm>
        <a:off x="2634301" y="232497"/>
        <a:ext cx="1121882" cy="1121882"/>
      </dsp:txXfrm>
    </dsp:sp>
    <dsp:sp modelId="{48C54654-2BDC-40A7-8625-FB0DF06A377A}">
      <dsp:nvSpPr>
        <dsp:cNvPr id="0" name=""/>
        <dsp:cNvSpPr/>
      </dsp:nvSpPr>
      <dsp:spPr>
        <a:xfrm>
          <a:off x="2735134" y="1715560"/>
          <a:ext cx="920217" cy="920217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100" kern="1200"/>
        </a:p>
      </dsp:txBody>
      <dsp:txXfrm>
        <a:off x="2857109" y="2067451"/>
        <a:ext cx="676267" cy="216435"/>
      </dsp:txXfrm>
    </dsp:sp>
    <dsp:sp modelId="{A8A5E0BA-BD6C-4312-99A1-261FB55D3AB3}">
      <dsp:nvSpPr>
        <dsp:cNvPr id="0" name=""/>
        <dsp:cNvSpPr/>
      </dsp:nvSpPr>
      <dsp:spPr>
        <a:xfrm>
          <a:off x="2401951" y="2764608"/>
          <a:ext cx="1586582" cy="15865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700" kern="1200" dirty="0"/>
            <a:t>R&amp;D</a:t>
          </a:r>
          <a:endParaRPr kumimoji="1" lang="ja-JP" altLang="en-US" sz="2700" kern="1200" dirty="0"/>
        </a:p>
      </dsp:txBody>
      <dsp:txXfrm>
        <a:off x="2634301" y="2996958"/>
        <a:ext cx="1121882" cy="1121882"/>
      </dsp:txXfrm>
    </dsp:sp>
    <dsp:sp modelId="{D4BB7493-C493-4EEA-9AB0-559CEEE74D31}">
      <dsp:nvSpPr>
        <dsp:cNvPr id="0" name=""/>
        <dsp:cNvSpPr/>
      </dsp:nvSpPr>
      <dsp:spPr>
        <a:xfrm>
          <a:off x="4226521" y="1880564"/>
          <a:ext cx="504533" cy="5902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800" kern="1200"/>
        </a:p>
      </dsp:txBody>
      <dsp:txXfrm>
        <a:off x="4226521" y="1998606"/>
        <a:ext cx="353173" cy="354124"/>
      </dsp:txXfrm>
    </dsp:sp>
    <dsp:sp modelId="{F81953A8-9E8C-48CF-9BED-FAEB9288AA8E}">
      <dsp:nvSpPr>
        <dsp:cNvPr id="0" name=""/>
        <dsp:cNvSpPr/>
      </dsp:nvSpPr>
      <dsp:spPr>
        <a:xfrm>
          <a:off x="4940483" y="589086"/>
          <a:ext cx="3173164" cy="317316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000" kern="1200" dirty="0"/>
            <a:t>収益</a:t>
          </a:r>
        </a:p>
      </dsp:txBody>
      <dsp:txXfrm>
        <a:off x="5405182" y="1053785"/>
        <a:ext cx="2243766" cy="22437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1E029E-1373-4173-B3FB-F2A4E4F741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0B4DB3-643B-4A1A-A81D-7FC8AA4631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346E7D7-EEC0-4486-958D-5D035DAC5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BDCFA0-A249-43BE-A801-7FB25B1C5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3DA3A1C-0F79-43C2-B508-D65715636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56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45DEEC-53DE-48A4-9B2C-1E92C2F6E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CA797CF-8648-409B-A4B3-4D289FB8B7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3D068F-60AA-4961-81CA-E41ECC6C8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3A6ABE0-C1B8-4A0D-8EE0-7BFFFA754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36F4AA6-A41B-41EE-A202-64B4F3101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4729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F9FC85F-9A53-4AB0-879D-A4654E6702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9FE1AE1-44AE-4107-872A-BC6472C4FA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8B7D389-19F9-430E-9D28-D226E8792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D34802-7659-451B-8E5D-4C7E3D5A9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C88B7AE-5BE1-4A87-9F0E-D8916AC1A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7139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45F482-A2DC-4312-B13D-C11141F48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0714C8-16E3-4CAE-B075-AAEFE45F46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F40686-6273-4C9C-9D18-EF5BACCBE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59CF36-BE1D-4F88-8A28-A28AD5B26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52AA0E-D27A-4A37-924A-CBDB947FC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3676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84A218-6B1F-4A30-8A8E-E8359AE95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EC9D09-F09C-4A1C-A200-3016DE012B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E098BD-3485-454F-A91A-E955D5840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087800-C379-4D21-A75C-65974C09C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5FF871B-1542-4E3C-895C-8AE30D626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2884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D1E2F-0429-4123-AAF6-2CA6C3006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7A7AFD-D63D-41E1-A58A-795497CC03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45B8E7C-BA53-462F-9693-5AF49A9CCD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EC78B4-3BAC-46DB-9B2B-589FFDA50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4F650EF-576F-4BC4-930F-CE3C240EA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2F5A85D-5594-4359-B0E6-F166AD702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227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464F8D-FA11-4A74-B302-2FA4F48C0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2E76731-F11F-43CE-BCF9-63EDBC3CE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F02CCA5-01BE-4E3B-835D-60D39F31B7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6D766E6-A3B9-4D2D-A607-CECF825FFE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7276577-70C8-438E-8A0A-9347957224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559A14C-EDCB-41E9-B8BF-BB45E6311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17C6576-1EDD-4EBC-B1E5-69B4B89AE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C0B7E15-7437-461B-BD5A-014DDBE7C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794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3F3699-4820-4FDA-89EC-06218DE5F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6382F06-3DE3-42E5-87C2-CE998614A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3F2250C-E050-4D66-AD57-34FA02AD1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F3E927F-86AE-4CCA-B39C-C7AC977BC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5602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C831397-20B3-4ED3-A7CD-7A00075FB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3F5BC46-17D7-406F-B0D9-7D0D86953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72B4206-3FC3-430D-91AB-83C434854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169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738B9B-1E86-42ED-A19D-D80BDE367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FE7981E-A35B-409B-BDF9-CC68D5DC93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5FAD55E-967D-4A65-BB0E-907AF9F831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40BA63-39FC-43FB-9073-2024095C9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F678B40-B341-4A4A-A718-4946AB7A4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BF29111-7AC1-4911-9FD3-13A112AC6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3076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77C59C-1A18-4119-B189-92C3B164A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AA65672-8363-4C25-B3C5-562E33E059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794CD43-B686-4AC8-A6C5-21CE1E5A2F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99FB54F-9C56-4B68-8AC6-1D7FD6379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57FA580-297D-45A8-AB57-90D64AAEE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BD3A01F-8893-4E8F-B7B8-6CF8D00CF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657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B358B28-15F5-4935-871D-92CA0A56B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A5A5013-9E7F-4309-B010-1C449CD3F8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0B5B036-E7F4-4A18-8C2A-078D8FE7FC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02D1F3-4995-43B8-8A28-64236D7F87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67A95E-0F71-4072-B983-E374959A36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1507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04EDD288-F989-45F3-B1C2-64E1B6D98C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788700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9677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</TotalTime>
  <Words>5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コンセプト</dc:title>
  <dc:creator>haneishi so</dc:creator>
  <cp:lastModifiedBy>haneishi so</cp:lastModifiedBy>
  <cp:revision>36</cp:revision>
  <dcterms:created xsi:type="dcterms:W3CDTF">2021-06-11T09:55:54Z</dcterms:created>
  <dcterms:modified xsi:type="dcterms:W3CDTF">2021-06-12T09:43:44Z</dcterms:modified>
</cp:coreProperties>
</file>