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矢印: 右 12">
            <a:extLst>
              <a:ext uri="{FF2B5EF4-FFF2-40B4-BE49-F238E27FC236}">
                <a16:creationId xmlns:a16="http://schemas.microsoft.com/office/drawing/2014/main" id="{3B7952A1-70DC-485F-8A40-EF34A75DA5B8}"/>
              </a:ext>
            </a:extLst>
          </p:cNvPr>
          <p:cNvSpPr/>
          <p:nvPr/>
        </p:nvSpPr>
        <p:spPr>
          <a:xfrm>
            <a:off x="7351363" y="960895"/>
            <a:ext cx="3056657" cy="1735810"/>
          </a:xfrm>
          <a:prstGeom prst="rightArrow">
            <a:avLst>
              <a:gd name="adj1" fmla="val 100000"/>
              <a:gd name="adj2" fmla="val 50000"/>
            </a:avLst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矢印: 右 11">
            <a:extLst>
              <a:ext uri="{FF2B5EF4-FFF2-40B4-BE49-F238E27FC236}">
                <a16:creationId xmlns:a16="http://schemas.microsoft.com/office/drawing/2014/main" id="{338AC68E-B487-46A8-95E8-ACEFAE303186}"/>
              </a:ext>
            </a:extLst>
          </p:cNvPr>
          <p:cNvSpPr/>
          <p:nvPr/>
        </p:nvSpPr>
        <p:spPr>
          <a:xfrm>
            <a:off x="5606896" y="960895"/>
            <a:ext cx="3056657" cy="173581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矢印: 右 10">
            <a:extLst>
              <a:ext uri="{FF2B5EF4-FFF2-40B4-BE49-F238E27FC236}">
                <a16:creationId xmlns:a16="http://schemas.microsoft.com/office/drawing/2014/main" id="{6616DD24-DD41-4945-90EC-8CE2076C8432}"/>
              </a:ext>
            </a:extLst>
          </p:cNvPr>
          <p:cNvSpPr/>
          <p:nvPr/>
        </p:nvSpPr>
        <p:spPr>
          <a:xfrm>
            <a:off x="3809092" y="960895"/>
            <a:ext cx="3056657" cy="173581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92D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39</cp:revision>
  <dcterms:created xsi:type="dcterms:W3CDTF">2021-06-08T06:41:34Z</dcterms:created>
  <dcterms:modified xsi:type="dcterms:W3CDTF">2021-06-09T10:48:50Z</dcterms:modified>
</cp:coreProperties>
</file>