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C8E448-1C1A-4C00-80DC-F34983326B41}" type="doc">
      <dgm:prSet loTypeId="urn:microsoft.com/office/officeart/2005/8/layout/hProcess3" loCatId="process" qsTypeId="urn:microsoft.com/office/officeart/2005/8/quickstyle/3d5" qsCatId="3D" csTypeId="urn:microsoft.com/office/officeart/2005/8/colors/accent4_3" csCatId="accent4" phldr="1"/>
      <dgm:spPr/>
      <dgm:t>
        <a:bodyPr/>
        <a:lstStyle/>
        <a:p>
          <a:endParaRPr kumimoji="1" lang="ja-JP" altLang="en-US"/>
        </a:p>
      </dgm:t>
    </dgm:pt>
    <dgm:pt modelId="{1C655AA4-E197-4D80-8D10-7B53ACF39C58}">
      <dgm:prSet phldrT="[テキスト]"/>
      <dgm:spPr/>
      <dgm:t>
        <a:bodyPr/>
        <a:lstStyle/>
        <a:p>
          <a:r>
            <a:rPr kumimoji="1" lang="ja-JP" altLang="en-US" dirty="0"/>
            <a:t>立案</a:t>
          </a:r>
        </a:p>
      </dgm:t>
    </dgm:pt>
    <dgm:pt modelId="{0AFF0893-4059-40EC-B23C-680E78E1262A}" type="parTrans" cxnId="{E20B0AE0-9622-4767-9638-CA7A6289730D}">
      <dgm:prSet/>
      <dgm:spPr/>
      <dgm:t>
        <a:bodyPr/>
        <a:lstStyle/>
        <a:p>
          <a:endParaRPr kumimoji="1" lang="ja-JP" altLang="en-US"/>
        </a:p>
      </dgm:t>
    </dgm:pt>
    <dgm:pt modelId="{2656390F-A685-4BB2-8D78-2345176252DB}" type="sibTrans" cxnId="{E20B0AE0-9622-4767-9638-CA7A6289730D}">
      <dgm:prSet/>
      <dgm:spPr/>
      <dgm:t>
        <a:bodyPr/>
        <a:lstStyle/>
        <a:p>
          <a:endParaRPr kumimoji="1" lang="ja-JP" altLang="en-US"/>
        </a:p>
      </dgm:t>
    </dgm:pt>
    <dgm:pt modelId="{F3AF810A-160A-42CD-B7C6-F0E72D873490}">
      <dgm:prSet phldrT="[テキスト]"/>
      <dgm:spPr/>
      <dgm:t>
        <a:bodyPr/>
        <a:lstStyle/>
        <a:p>
          <a:r>
            <a:rPr kumimoji="1" lang="ja-JP" altLang="en-US" dirty="0"/>
            <a:t>実行</a:t>
          </a:r>
        </a:p>
      </dgm:t>
    </dgm:pt>
    <dgm:pt modelId="{A26D7F2A-0853-48A1-A429-BB646AD09FC0}" type="parTrans" cxnId="{F415C73E-0E08-490A-9AE3-54896A8532A0}">
      <dgm:prSet/>
      <dgm:spPr/>
      <dgm:t>
        <a:bodyPr/>
        <a:lstStyle/>
        <a:p>
          <a:endParaRPr kumimoji="1" lang="ja-JP" altLang="en-US"/>
        </a:p>
      </dgm:t>
    </dgm:pt>
    <dgm:pt modelId="{E7844897-0A39-40EE-A954-0FDFD2AFD98F}" type="sibTrans" cxnId="{F415C73E-0E08-490A-9AE3-54896A8532A0}">
      <dgm:prSet/>
      <dgm:spPr/>
      <dgm:t>
        <a:bodyPr/>
        <a:lstStyle/>
        <a:p>
          <a:endParaRPr kumimoji="1" lang="ja-JP" altLang="en-US"/>
        </a:p>
      </dgm:t>
    </dgm:pt>
    <dgm:pt modelId="{27AA1D29-5B8C-4B17-AE57-7373F5ABA3AA}">
      <dgm:prSet phldrT="[テキスト]"/>
      <dgm:spPr/>
      <dgm:t>
        <a:bodyPr/>
        <a:lstStyle/>
        <a:p>
          <a:r>
            <a:rPr kumimoji="1" lang="ja-JP" altLang="en-US" dirty="0"/>
            <a:t>検証</a:t>
          </a:r>
        </a:p>
      </dgm:t>
    </dgm:pt>
    <dgm:pt modelId="{56968672-8A5A-4A47-B291-1561E713A800}" type="parTrans" cxnId="{3A4A76EB-6E61-42FE-9C75-E47A663B70DA}">
      <dgm:prSet/>
      <dgm:spPr/>
      <dgm:t>
        <a:bodyPr/>
        <a:lstStyle/>
        <a:p>
          <a:endParaRPr kumimoji="1" lang="ja-JP" altLang="en-US"/>
        </a:p>
      </dgm:t>
    </dgm:pt>
    <dgm:pt modelId="{2C3FAF2A-C8FD-44D2-BEE6-A31B69DB3520}" type="sibTrans" cxnId="{3A4A76EB-6E61-42FE-9C75-E47A663B70DA}">
      <dgm:prSet/>
      <dgm:spPr/>
      <dgm:t>
        <a:bodyPr/>
        <a:lstStyle/>
        <a:p>
          <a:endParaRPr kumimoji="1" lang="ja-JP" altLang="en-US"/>
        </a:p>
      </dgm:t>
    </dgm:pt>
    <dgm:pt modelId="{7D391D26-B454-47C5-9771-B78D38025EFF}" type="pres">
      <dgm:prSet presAssocID="{11C8E448-1C1A-4C00-80DC-F34983326B41}" presName="Name0" presStyleCnt="0">
        <dgm:presLayoutVars>
          <dgm:dir/>
          <dgm:animLvl val="lvl"/>
          <dgm:resizeHandles val="exact"/>
        </dgm:presLayoutVars>
      </dgm:prSet>
      <dgm:spPr/>
    </dgm:pt>
    <dgm:pt modelId="{F0597543-8564-4659-95B2-4961FE4EFBCA}" type="pres">
      <dgm:prSet presAssocID="{11C8E448-1C1A-4C00-80DC-F34983326B41}" presName="dummy" presStyleCnt="0"/>
      <dgm:spPr/>
    </dgm:pt>
    <dgm:pt modelId="{D459404A-F2FF-4A81-9695-9D1987548398}" type="pres">
      <dgm:prSet presAssocID="{11C8E448-1C1A-4C00-80DC-F34983326B41}" presName="linH" presStyleCnt="0"/>
      <dgm:spPr/>
    </dgm:pt>
    <dgm:pt modelId="{E55A9BAC-7C38-405B-AABC-E09F87DAD709}" type="pres">
      <dgm:prSet presAssocID="{11C8E448-1C1A-4C00-80DC-F34983326B41}" presName="padding1" presStyleCnt="0"/>
      <dgm:spPr/>
    </dgm:pt>
    <dgm:pt modelId="{C74F0737-DF5A-4ED0-BC75-07164D6FD6B4}" type="pres">
      <dgm:prSet presAssocID="{1C655AA4-E197-4D80-8D10-7B53ACF39C58}" presName="linV" presStyleCnt="0"/>
      <dgm:spPr/>
    </dgm:pt>
    <dgm:pt modelId="{C9DAA4E4-C780-47CA-AF8B-5D8B0D6F717F}" type="pres">
      <dgm:prSet presAssocID="{1C655AA4-E197-4D80-8D10-7B53ACF39C58}" presName="spVertical1" presStyleCnt="0"/>
      <dgm:spPr/>
    </dgm:pt>
    <dgm:pt modelId="{77AB5F5B-5319-4D3A-936A-F6E2D92CD08B}" type="pres">
      <dgm:prSet presAssocID="{1C655AA4-E197-4D80-8D10-7B53ACF39C58}" presName="parTx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A36B76E5-DC7C-4A03-A644-169BA3E0F463}" type="pres">
      <dgm:prSet presAssocID="{1C655AA4-E197-4D80-8D10-7B53ACF39C58}" presName="spVertical2" presStyleCnt="0"/>
      <dgm:spPr/>
    </dgm:pt>
    <dgm:pt modelId="{6D091CE8-4837-487E-90AD-488D085699E7}" type="pres">
      <dgm:prSet presAssocID="{1C655AA4-E197-4D80-8D10-7B53ACF39C58}" presName="spVertical3" presStyleCnt="0"/>
      <dgm:spPr/>
    </dgm:pt>
    <dgm:pt modelId="{C81B05FE-12EA-48D4-B9F0-FF304403EB44}" type="pres">
      <dgm:prSet presAssocID="{2656390F-A685-4BB2-8D78-2345176252DB}" presName="space" presStyleCnt="0"/>
      <dgm:spPr/>
    </dgm:pt>
    <dgm:pt modelId="{61CBCB1E-A16A-4A47-A69D-C6F8E66AE50F}" type="pres">
      <dgm:prSet presAssocID="{F3AF810A-160A-42CD-B7C6-F0E72D873490}" presName="linV" presStyleCnt="0"/>
      <dgm:spPr/>
    </dgm:pt>
    <dgm:pt modelId="{31A35411-758D-489C-9793-45D96384BF69}" type="pres">
      <dgm:prSet presAssocID="{F3AF810A-160A-42CD-B7C6-F0E72D873490}" presName="spVertical1" presStyleCnt="0"/>
      <dgm:spPr/>
    </dgm:pt>
    <dgm:pt modelId="{2CE0C958-C752-4895-99BC-AA3ED3A55773}" type="pres">
      <dgm:prSet presAssocID="{F3AF810A-160A-42CD-B7C6-F0E72D873490}" presName="parTx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5DEF33FE-1A14-47E9-B622-D8ECA4843103}" type="pres">
      <dgm:prSet presAssocID="{F3AF810A-160A-42CD-B7C6-F0E72D873490}" presName="spVertical2" presStyleCnt="0"/>
      <dgm:spPr/>
    </dgm:pt>
    <dgm:pt modelId="{3547082D-AA16-49A3-BD1C-E80B1A7E5835}" type="pres">
      <dgm:prSet presAssocID="{F3AF810A-160A-42CD-B7C6-F0E72D873490}" presName="spVertical3" presStyleCnt="0"/>
      <dgm:spPr/>
    </dgm:pt>
    <dgm:pt modelId="{617EA8EA-CE3C-4518-91D1-5B471F41D8E3}" type="pres">
      <dgm:prSet presAssocID="{E7844897-0A39-40EE-A954-0FDFD2AFD98F}" presName="space" presStyleCnt="0"/>
      <dgm:spPr/>
    </dgm:pt>
    <dgm:pt modelId="{B79CD9E9-3D69-465A-B528-9B90EDF14257}" type="pres">
      <dgm:prSet presAssocID="{27AA1D29-5B8C-4B17-AE57-7373F5ABA3AA}" presName="linV" presStyleCnt="0"/>
      <dgm:spPr/>
    </dgm:pt>
    <dgm:pt modelId="{188B5879-538D-4BCE-99FE-BBF2A1285BBB}" type="pres">
      <dgm:prSet presAssocID="{27AA1D29-5B8C-4B17-AE57-7373F5ABA3AA}" presName="spVertical1" presStyleCnt="0"/>
      <dgm:spPr/>
    </dgm:pt>
    <dgm:pt modelId="{86370531-D550-4915-8BBF-A1F983621891}" type="pres">
      <dgm:prSet presAssocID="{27AA1D29-5B8C-4B17-AE57-7373F5ABA3AA}" presName="parTx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957F57D6-A778-47D4-96FE-AAA6DD45DD77}" type="pres">
      <dgm:prSet presAssocID="{27AA1D29-5B8C-4B17-AE57-7373F5ABA3AA}" presName="spVertical2" presStyleCnt="0"/>
      <dgm:spPr/>
    </dgm:pt>
    <dgm:pt modelId="{D109EDC7-D91A-4CCE-A948-48CF2B143DF7}" type="pres">
      <dgm:prSet presAssocID="{27AA1D29-5B8C-4B17-AE57-7373F5ABA3AA}" presName="spVertical3" presStyleCnt="0"/>
      <dgm:spPr/>
    </dgm:pt>
    <dgm:pt modelId="{202B20F2-4FB1-4858-81E5-BF6AF654B6A4}" type="pres">
      <dgm:prSet presAssocID="{11C8E448-1C1A-4C00-80DC-F34983326B41}" presName="padding2" presStyleCnt="0"/>
      <dgm:spPr/>
    </dgm:pt>
    <dgm:pt modelId="{E87FB804-AC0F-4240-870E-B02F2D47A3C9}" type="pres">
      <dgm:prSet presAssocID="{11C8E448-1C1A-4C00-80DC-F34983326B41}" presName="negArrow" presStyleCnt="0"/>
      <dgm:spPr/>
    </dgm:pt>
    <dgm:pt modelId="{ED344D77-79DF-4D82-915B-167A2A757CD7}" type="pres">
      <dgm:prSet presAssocID="{11C8E448-1C1A-4C00-80DC-F34983326B41}" presName="backgroundArrow" presStyleLbl="node1" presStyleIdx="0" presStyleCnt="1"/>
      <dgm:spPr/>
    </dgm:pt>
  </dgm:ptLst>
  <dgm:cxnLst>
    <dgm:cxn modelId="{F415C73E-0E08-490A-9AE3-54896A8532A0}" srcId="{11C8E448-1C1A-4C00-80DC-F34983326B41}" destId="{F3AF810A-160A-42CD-B7C6-F0E72D873490}" srcOrd="1" destOrd="0" parTransId="{A26D7F2A-0853-48A1-A429-BB646AD09FC0}" sibTransId="{E7844897-0A39-40EE-A954-0FDFD2AFD98F}"/>
    <dgm:cxn modelId="{AB6DA479-F800-4C08-9964-5EBAFB83EC28}" type="presOf" srcId="{1C655AA4-E197-4D80-8D10-7B53ACF39C58}" destId="{77AB5F5B-5319-4D3A-936A-F6E2D92CD08B}" srcOrd="0" destOrd="0" presId="urn:microsoft.com/office/officeart/2005/8/layout/hProcess3"/>
    <dgm:cxn modelId="{9B8D89B2-6247-4D8D-AAA1-AB6B20D4510B}" type="presOf" srcId="{11C8E448-1C1A-4C00-80DC-F34983326B41}" destId="{7D391D26-B454-47C5-9771-B78D38025EFF}" srcOrd="0" destOrd="0" presId="urn:microsoft.com/office/officeart/2005/8/layout/hProcess3"/>
    <dgm:cxn modelId="{ECBFADB4-8247-42EE-B289-7AC554AC556C}" type="presOf" srcId="{F3AF810A-160A-42CD-B7C6-F0E72D873490}" destId="{2CE0C958-C752-4895-99BC-AA3ED3A55773}" srcOrd="0" destOrd="0" presId="urn:microsoft.com/office/officeart/2005/8/layout/hProcess3"/>
    <dgm:cxn modelId="{E20B0AE0-9622-4767-9638-CA7A6289730D}" srcId="{11C8E448-1C1A-4C00-80DC-F34983326B41}" destId="{1C655AA4-E197-4D80-8D10-7B53ACF39C58}" srcOrd="0" destOrd="0" parTransId="{0AFF0893-4059-40EC-B23C-680E78E1262A}" sibTransId="{2656390F-A685-4BB2-8D78-2345176252DB}"/>
    <dgm:cxn modelId="{3A4A76EB-6E61-42FE-9C75-E47A663B70DA}" srcId="{11C8E448-1C1A-4C00-80DC-F34983326B41}" destId="{27AA1D29-5B8C-4B17-AE57-7373F5ABA3AA}" srcOrd="2" destOrd="0" parTransId="{56968672-8A5A-4A47-B291-1561E713A800}" sibTransId="{2C3FAF2A-C8FD-44D2-BEE6-A31B69DB3520}"/>
    <dgm:cxn modelId="{9D80F6F9-0B61-424A-B499-26CC1F9384B9}" type="presOf" srcId="{27AA1D29-5B8C-4B17-AE57-7373F5ABA3AA}" destId="{86370531-D550-4915-8BBF-A1F983621891}" srcOrd="0" destOrd="0" presId="urn:microsoft.com/office/officeart/2005/8/layout/hProcess3"/>
    <dgm:cxn modelId="{25B98654-5AD5-49A6-A886-2A0A965EDB4A}" type="presParOf" srcId="{7D391D26-B454-47C5-9771-B78D38025EFF}" destId="{F0597543-8564-4659-95B2-4961FE4EFBCA}" srcOrd="0" destOrd="0" presId="urn:microsoft.com/office/officeart/2005/8/layout/hProcess3"/>
    <dgm:cxn modelId="{D80EDF06-5843-4C16-B548-CBBD67A4B0D7}" type="presParOf" srcId="{7D391D26-B454-47C5-9771-B78D38025EFF}" destId="{D459404A-F2FF-4A81-9695-9D1987548398}" srcOrd="1" destOrd="0" presId="urn:microsoft.com/office/officeart/2005/8/layout/hProcess3"/>
    <dgm:cxn modelId="{15D2EA60-A47B-4E29-9724-CBD18EA4829C}" type="presParOf" srcId="{D459404A-F2FF-4A81-9695-9D1987548398}" destId="{E55A9BAC-7C38-405B-AABC-E09F87DAD709}" srcOrd="0" destOrd="0" presId="urn:microsoft.com/office/officeart/2005/8/layout/hProcess3"/>
    <dgm:cxn modelId="{0C023845-4EAA-43C5-960A-727E68F01954}" type="presParOf" srcId="{D459404A-F2FF-4A81-9695-9D1987548398}" destId="{C74F0737-DF5A-4ED0-BC75-07164D6FD6B4}" srcOrd="1" destOrd="0" presId="urn:microsoft.com/office/officeart/2005/8/layout/hProcess3"/>
    <dgm:cxn modelId="{41F5E58D-E409-4AD3-A408-8143A846B071}" type="presParOf" srcId="{C74F0737-DF5A-4ED0-BC75-07164D6FD6B4}" destId="{C9DAA4E4-C780-47CA-AF8B-5D8B0D6F717F}" srcOrd="0" destOrd="0" presId="urn:microsoft.com/office/officeart/2005/8/layout/hProcess3"/>
    <dgm:cxn modelId="{18A5E01A-603D-467B-8353-0891F5024EA2}" type="presParOf" srcId="{C74F0737-DF5A-4ED0-BC75-07164D6FD6B4}" destId="{77AB5F5B-5319-4D3A-936A-F6E2D92CD08B}" srcOrd="1" destOrd="0" presId="urn:microsoft.com/office/officeart/2005/8/layout/hProcess3"/>
    <dgm:cxn modelId="{E6B9D6E1-4D4B-4B19-8DA6-5B31312D7826}" type="presParOf" srcId="{C74F0737-DF5A-4ED0-BC75-07164D6FD6B4}" destId="{A36B76E5-DC7C-4A03-A644-169BA3E0F463}" srcOrd="2" destOrd="0" presId="urn:microsoft.com/office/officeart/2005/8/layout/hProcess3"/>
    <dgm:cxn modelId="{4336D317-8B62-458F-B314-3DA1D8F29AA6}" type="presParOf" srcId="{C74F0737-DF5A-4ED0-BC75-07164D6FD6B4}" destId="{6D091CE8-4837-487E-90AD-488D085699E7}" srcOrd="3" destOrd="0" presId="urn:microsoft.com/office/officeart/2005/8/layout/hProcess3"/>
    <dgm:cxn modelId="{43D618B2-7075-4744-BDD3-A2EBBABFB072}" type="presParOf" srcId="{D459404A-F2FF-4A81-9695-9D1987548398}" destId="{C81B05FE-12EA-48D4-B9F0-FF304403EB44}" srcOrd="2" destOrd="0" presId="urn:microsoft.com/office/officeart/2005/8/layout/hProcess3"/>
    <dgm:cxn modelId="{599C799F-6471-4D11-9B03-C9F9B562B6F9}" type="presParOf" srcId="{D459404A-F2FF-4A81-9695-9D1987548398}" destId="{61CBCB1E-A16A-4A47-A69D-C6F8E66AE50F}" srcOrd="3" destOrd="0" presId="urn:microsoft.com/office/officeart/2005/8/layout/hProcess3"/>
    <dgm:cxn modelId="{917708C6-6E53-4108-9542-114C67B04B54}" type="presParOf" srcId="{61CBCB1E-A16A-4A47-A69D-C6F8E66AE50F}" destId="{31A35411-758D-489C-9793-45D96384BF69}" srcOrd="0" destOrd="0" presId="urn:microsoft.com/office/officeart/2005/8/layout/hProcess3"/>
    <dgm:cxn modelId="{B1C1A30F-2525-4CCB-9BF2-1A71FC8C7F13}" type="presParOf" srcId="{61CBCB1E-A16A-4A47-A69D-C6F8E66AE50F}" destId="{2CE0C958-C752-4895-99BC-AA3ED3A55773}" srcOrd="1" destOrd="0" presId="urn:microsoft.com/office/officeart/2005/8/layout/hProcess3"/>
    <dgm:cxn modelId="{B26AB404-1CBD-4347-9CEE-003F6EF13266}" type="presParOf" srcId="{61CBCB1E-A16A-4A47-A69D-C6F8E66AE50F}" destId="{5DEF33FE-1A14-47E9-B622-D8ECA4843103}" srcOrd="2" destOrd="0" presId="urn:microsoft.com/office/officeart/2005/8/layout/hProcess3"/>
    <dgm:cxn modelId="{3ED10CC3-FA83-42FF-8F7F-85BCA977D93E}" type="presParOf" srcId="{61CBCB1E-A16A-4A47-A69D-C6F8E66AE50F}" destId="{3547082D-AA16-49A3-BD1C-E80B1A7E5835}" srcOrd="3" destOrd="0" presId="urn:microsoft.com/office/officeart/2005/8/layout/hProcess3"/>
    <dgm:cxn modelId="{17BF70DB-6C31-4F0E-874E-9D2CC253B473}" type="presParOf" srcId="{D459404A-F2FF-4A81-9695-9D1987548398}" destId="{617EA8EA-CE3C-4518-91D1-5B471F41D8E3}" srcOrd="4" destOrd="0" presId="urn:microsoft.com/office/officeart/2005/8/layout/hProcess3"/>
    <dgm:cxn modelId="{7768EC8B-4F56-4320-B9AA-CC85390618C0}" type="presParOf" srcId="{D459404A-F2FF-4A81-9695-9D1987548398}" destId="{B79CD9E9-3D69-465A-B528-9B90EDF14257}" srcOrd="5" destOrd="0" presId="urn:microsoft.com/office/officeart/2005/8/layout/hProcess3"/>
    <dgm:cxn modelId="{FA2B2837-B3B9-42B1-868C-8DF97F0CD234}" type="presParOf" srcId="{B79CD9E9-3D69-465A-B528-9B90EDF14257}" destId="{188B5879-538D-4BCE-99FE-BBF2A1285BBB}" srcOrd="0" destOrd="0" presId="urn:microsoft.com/office/officeart/2005/8/layout/hProcess3"/>
    <dgm:cxn modelId="{3244E70A-1A9E-4436-ADA3-098D68938617}" type="presParOf" srcId="{B79CD9E9-3D69-465A-B528-9B90EDF14257}" destId="{86370531-D550-4915-8BBF-A1F983621891}" srcOrd="1" destOrd="0" presId="urn:microsoft.com/office/officeart/2005/8/layout/hProcess3"/>
    <dgm:cxn modelId="{DF0270B4-9385-4C43-974F-AB8CC30B7F63}" type="presParOf" srcId="{B79CD9E9-3D69-465A-B528-9B90EDF14257}" destId="{957F57D6-A778-47D4-96FE-AAA6DD45DD77}" srcOrd="2" destOrd="0" presId="urn:microsoft.com/office/officeart/2005/8/layout/hProcess3"/>
    <dgm:cxn modelId="{FD24FA03-D6DC-4D65-A748-8FCC53C70020}" type="presParOf" srcId="{B79CD9E9-3D69-465A-B528-9B90EDF14257}" destId="{D109EDC7-D91A-4CCE-A948-48CF2B143DF7}" srcOrd="3" destOrd="0" presId="urn:microsoft.com/office/officeart/2005/8/layout/hProcess3"/>
    <dgm:cxn modelId="{6C05227D-9E85-4209-B45E-B264AAB11539}" type="presParOf" srcId="{D459404A-F2FF-4A81-9695-9D1987548398}" destId="{202B20F2-4FB1-4858-81E5-BF6AF654B6A4}" srcOrd="6" destOrd="0" presId="urn:microsoft.com/office/officeart/2005/8/layout/hProcess3"/>
    <dgm:cxn modelId="{31724496-E833-4ADF-B4D4-62E4BACE0CCF}" type="presParOf" srcId="{D459404A-F2FF-4A81-9695-9D1987548398}" destId="{E87FB804-AC0F-4240-870E-B02F2D47A3C9}" srcOrd="7" destOrd="0" presId="urn:microsoft.com/office/officeart/2005/8/layout/hProcess3"/>
    <dgm:cxn modelId="{AA1238A1-F616-45D5-93EA-332F16D0E8D8}" type="presParOf" srcId="{D459404A-F2FF-4A81-9695-9D1987548398}" destId="{ED344D77-79DF-4D82-915B-167A2A757CD7}" srcOrd="8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344D77-79DF-4D82-915B-167A2A757CD7}">
      <dsp:nvSpPr>
        <dsp:cNvPr id="0" name=""/>
        <dsp:cNvSpPr/>
      </dsp:nvSpPr>
      <dsp:spPr>
        <a:xfrm>
          <a:off x="0" y="94216"/>
          <a:ext cx="10515600" cy="4162905"/>
        </a:xfrm>
        <a:prstGeom prst="rightArrow">
          <a:avLst/>
        </a:prstGeom>
        <a:solidFill>
          <a:schemeClr val="accent4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370531-D550-4915-8BBF-A1F983621891}">
      <dsp:nvSpPr>
        <dsp:cNvPr id="0" name=""/>
        <dsp:cNvSpPr/>
      </dsp:nvSpPr>
      <dsp:spPr>
        <a:xfrm>
          <a:off x="6930129" y="1134942"/>
          <a:ext cx="2533910" cy="20814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528320" rIns="0" bIns="528320" numCol="1" spcCol="1270" anchor="ctr" anchorCtr="0">
          <a:noAutofit/>
        </a:bodyPr>
        <a:lstStyle/>
        <a:p>
          <a:pPr marL="0" lvl="0" indent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5200" kern="1200" dirty="0"/>
            <a:t>検証</a:t>
          </a:r>
        </a:p>
      </dsp:txBody>
      <dsp:txXfrm>
        <a:off x="6930129" y="1134942"/>
        <a:ext cx="2533910" cy="2081452"/>
      </dsp:txXfrm>
    </dsp:sp>
    <dsp:sp modelId="{2CE0C958-C752-4895-99BC-AA3ED3A55773}">
      <dsp:nvSpPr>
        <dsp:cNvPr id="0" name=""/>
        <dsp:cNvSpPr/>
      </dsp:nvSpPr>
      <dsp:spPr>
        <a:xfrm>
          <a:off x="3889437" y="1134942"/>
          <a:ext cx="2533910" cy="20814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528320" rIns="0" bIns="528320" numCol="1" spcCol="1270" anchor="ctr" anchorCtr="0">
          <a:noAutofit/>
        </a:bodyPr>
        <a:lstStyle/>
        <a:p>
          <a:pPr marL="0" lvl="0" indent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5200" kern="1200" dirty="0"/>
            <a:t>実行</a:t>
          </a:r>
        </a:p>
      </dsp:txBody>
      <dsp:txXfrm>
        <a:off x="3889437" y="1134942"/>
        <a:ext cx="2533910" cy="2081452"/>
      </dsp:txXfrm>
    </dsp:sp>
    <dsp:sp modelId="{77AB5F5B-5319-4D3A-936A-F6E2D92CD08B}">
      <dsp:nvSpPr>
        <dsp:cNvPr id="0" name=""/>
        <dsp:cNvSpPr/>
      </dsp:nvSpPr>
      <dsp:spPr>
        <a:xfrm>
          <a:off x="848744" y="1134942"/>
          <a:ext cx="2533910" cy="20814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528320" rIns="0" bIns="528320" numCol="1" spcCol="1270" anchor="ctr" anchorCtr="0">
          <a:noAutofit/>
        </a:bodyPr>
        <a:lstStyle/>
        <a:p>
          <a:pPr marL="0" lvl="0" indent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5200" kern="1200" dirty="0"/>
            <a:t>立案</a:t>
          </a:r>
        </a:p>
      </dsp:txBody>
      <dsp:txXfrm>
        <a:off x="848744" y="1134942"/>
        <a:ext cx="2533910" cy="20814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F5F13D-A764-4B4A-B192-76793521EA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FD2E5A2-C9FF-4CCB-91C1-7D8F36B1E2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5612610-3D09-4CEB-8420-C663C20B6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8DB917E-1B05-433F-B954-13689334B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44EEC30-C5F2-4024-AEC3-C846E656D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895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951C37-C213-4754-A049-E07DE2B41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60FE088-15A9-4756-8373-7FC5030B34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CBDA830-3613-4599-91B6-8A6931297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C13162B-C155-4BBC-9417-AF0FAD0C3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C586760-0BEC-4224-81D4-6CA07D4F2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5542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FB40D6C-C050-4555-87A1-98B31E8B8B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724AA11-61A6-4680-B4F6-F84FF9CF37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CEB601A-46D1-476B-A394-821D190CF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E879C47-4762-4F1D-A08C-98B3DEC18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BFF914D-9DBD-400D-AF45-28D4AC2C5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85222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DA4EC4-3057-4D2E-B810-F815EBA01E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EAFB41D-3309-432B-8780-722E041EF5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C1DA34-E0DB-48E5-8864-345A0B7DFF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1D17841-0BDE-4516-86A3-5E5A338E6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498AEEF-B3EF-4FD4-B36B-660253FF0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6300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E51117-430F-4252-9909-B6FC19366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BAB0CDC-18E3-4211-ADBA-29FD7EDC37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89FFFF4-EFD3-4C22-8C0B-0892BAF08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FD5E33A-13B2-47FB-98FC-070704B88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A1AD2FF-56D6-448A-AB1F-5890435C1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249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601D095-BF28-43BA-9014-B8E3671FD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5396069-D66C-4BA3-A916-43CB6ECA29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C5AD917-F486-4A17-9C74-13748274AB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F3F7181-FEEC-46F3-BFC4-D54CCC897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4713C2B-C77E-4FD3-A5EA-79DA0EDBD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CF5690E-CABA-467D-8123-7C10E23E3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7006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D89AAA4-D4F7-480B-AB9D-20CACF7ACE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86C5704-5FB7-4314-B665-FBE1BF705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D66CEB3-C2B8-4202-8E6C-0356763768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9D8BF34-3DDB-4702-8D2D-4C6AEBCFEF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79FEF21-38AE-4B3F-9F4C-7B48A0F8DA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190C694-ACD7-4432-A952-89B07AFDBC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9E36C7B1-6371-4777-9061-81E16CA9C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D982268-4ED6-4D31-A89D-ABF6D0DF5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9018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8BBFC33-1447-40B7-8B9F-68196CBDFC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C050F19-C45C-46AF-8B02-F1E12A82C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EBEDCCF-67B6-4689-A21D-488DA6E8FD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74CED02-27AD-4470-AAA1-0F711DBC0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4788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3EEFA45-CFDE-4448-A506-11EA64BAC2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C762986-0901-4AA7-B10F-57552D9D4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A4344D1-17BB-4752-B230-F5BC9FB0F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2282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A677A9-BA94-42EB-8325-F5C25CDA4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DC49206-6823-49D5-AF6E-23D9A48621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30236F8-6B75-4D2A-ACFA-E6BED30CF5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4D3207B-A096-4343-BCFE-7DE0CC4F4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EE3A95E-4BD0-4551-8A0E-A8CF13DF0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517F8A3-422C-44AB-BE1F-A8A9036B4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3436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34A44D-D2AF-4BB8-A252-1DF6F49D4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56849AF-2162-44A5-9267-39EE8E71BB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A1B4D7A-5D41-47E7-AFB4-2A782EA68F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50C6D0B-AD9A-49E6-9CCE-C1E861A68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9CF2B8F-4E29-4E6D-956C-5502F0EAD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7993935-4299-404B-B278-B21A81012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8174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D8841B8-113A-498F-AECE-FFCAD2C9BE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F9E635B-725C-46EE-823D-BAE170FCAD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7CC065A-71E7-4F64-9870-90523C272B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DE7200C-D676-47A2-8A48-44C977C9E0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06520EF-BD35-49DC-8845-6620F0BB29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8416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コンテンツ プレースホルダー 27">
            <a:extLst>
              <a:ext uri="{FF2B5EF4-FFF2-40B4-BE49-F238E27FC236}">
                <a16:creationId xmlns:a16="http://schemas.microsoft.com/office/drawing/2014/main" id="{0A1C356A-5D68-45EA-99A7-18572074EAD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739644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196779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3</Words>
  <Application>Microsoft Office PowerPoint</Application>
  <PresentationFormat>ワイド画面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コンセプト</dc:title>
  <dc:creator>haneishi so</dc:creator>
  <cp:lastModifiedBy>haneishi so</cp:lastModifiedBy>
  <cp:revision>18</cp:revision>
  <dcterms:created xsi:type="dcterms:W3CDTF">2021-06-11T09:55:54Z</dcterms:created>
  <dcterms:modified xsi:type="dcterms:W3CDTF">2021-06-11T11:16:37Z</dcterms:modified>
</cp:coreProperties>
</file>