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85A8A4-86DA-40CC-87CD-5846FD09F6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1D4C76E-D25A-4EFA-AA57-4AF3DF03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B93B36-2B27-4637-BCCE-523696254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FCD3ED-F13C-497C-ABEB-98660B03D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8EFDA9-6CF9-4BEA-9498-BC7187E6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222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AB7EF3-7783-4AF2-82CA-F857D1D53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518B8B-B5C5-422E-A2DB-C290D369F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41D942-DFE2-4E1D-AE9A-44115B6B7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0CBC7C-BB63-4A1A-BCD0-99DDEDA8F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F39C8A-835F-46B4-A2D4-71C57049B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06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EA3EE0F-CAF8-4714-94B0-C06840A644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653EB7-A6F1-42B0-AFFD-26C9E3FCB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2B2F6F-B617-40A2-BB38-4ADECC1B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17246-0B44-4A93-AAA8-B1C0D411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AC1D0D-342D-4D42-AA98-9BF25F25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18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BEFA2F-339B-4970-80A8-6AC45520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24636E-3A65-459B-876B-A726D9263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494D28-273B-41D5-A4E9-B332ADC63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A7AEBD-B9CB-46EB-BF29-D835CFAA2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7C889E-BCBB-4A0E-8DD5-45E8E91ED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6F867F-F4CC-475D-A2B7-4493E47A0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66D240-66EB-450C-BA21-34C3499FA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820A8-AE97-49C9-A358-365B09C0B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A43F74-45ED-4E01-9CF6-8FA8E38F0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C46B59-BDFA-43A0-B61E-9A02B5AB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35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B234AF-38AA-4E29-9928-A426E5317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CD3D19-D627-4722-BE76-A764CB6BC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60C515-B29E-401B-81E4-A91487BA2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2744B6-F682-4584-A962-825139568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1EDA7C-2C4C-4A2D-B9C7-3C0BAD425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2C5FEE-32A0-41B5-8D5A-182B671D9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65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A8E01B-5B46-498E-A2C9-492BE368D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012BEB-5CD4-41CD-9ED9-F1932D205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A018454-9460-4FD2-B6E4-14F064F855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8A4EE57-A0F8-45E1-A504-631D9B8D53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EC59D68-B9E0-48B4-B229-E4BE5DA3EF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2A46890-DF6C-4004-9880-27D2B38D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79155F1-4954-45F2-9C08-EEB5AF75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A285A0B-95D4-457E-9B33-E4285340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19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0CF509-6B0A-4407-996C-685C460BB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8312BE-0341-4D5E-BBEC-11FE3AD19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3EC5C2-933C-4027-89FF-94BAFB648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300E824-ABE6-4534-B113-BAC9C9423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57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F6C60C-BD67-4687-9303-F6B01C45E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D5C1DC-E8A9-4529-A08C-B8A30FE4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DECC93-32FF-45C9-AFBE-57EF44C4F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3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FA506B-EF0B-430C-9DF1-61F22B0D7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BC49C9-403D-4BA9-BAC2-18BAF4CBD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CB50E4-4DA9-4766-AA1E-0DA84B512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B4B410-F738-47DC-8349-A17F51940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2A6B61-9152-4373-A185-FFD838AE5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AA7A65-E146-4FBE-8AB5-722A85CA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6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825BB-E5AA-4346-BA28-DACC55193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BBDC838-5F21-437B-B785-BC44B394EA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7FF9307-F980-48F1-AB7E-9A872CC52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BC2B14-5CCB-4319-8A77-62ABBE2B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5A5E16-E84F-4D0A-9452-12B6ED7D1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ADD5CD-421E-499E-B116-D992BD496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56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FE53C61-917B-4540-B695-F6DC0D6B6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E3CC4D-3F43-4BDA-9C86-E93806D6E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92993F-2FAE-4000-A3BF-D57C1CF2A2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DB423-2650-45DF-8AEC-AF8BF13950FE}" type="datetimeFigureOut">
              <a:rPr kumimoji="1" lang="ja-JP" altLang="en-US" smtClean="0"/>
              <a:t>2021/7/7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255AA8-94EA-44D4-8249-A176D24732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DD5145-3A81-449E-BEDD-B48049AB5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87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楕円 21">
            <a:extLst>
              <a:ext uri="{FF2B5EF4-FFF2-40B4-BE49-F238E27FC236}">
                <a16:creationId xmlns:a16="http://schemas.microsoft.com/office/drawing/2014/main" id="{E9C99027-7475-4296-A8A9-E56C3DF46C80}"/>
              </a:ext>
            </a:extLst>
          </p:cNvPr>
          <p:cNvSpPr/>
          <p:nvPr/>
        </p:nvSpPr>
        <p:spPr>
          <a:xfrm>
            <a:off x="6580678" y="3274250"/>
            <a:ext cx="1560786" cy="156078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DC7D3997-7DE6-423F-A15A-633D221EE8D7}"/>
              </a:ext>
            </a:extLst>
          </p:cNvPr>
          <p:cNvSpPr/>
          <p:nvPr/>
        </p:nvSpPr>
        <p:spPr>
          <a:xfrm>
            <a:off x="4050538" y="3274250"/>
            <a:ext cx="1560786" cy="156078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グラフィックス 5" descr="建物 単色塗りつぶし">
            <a:extLst>
              <a:ext uri="{FF2B5EF4-FFF2-40B4-BE49-F238E27FC236}">
                <a16:creationId xmlns:a16="http://schemas.microsoft.com/office/drawing/2014/main" id="{836EB3F4-533D-46AE-BA0F-F6AAE7D03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73731" y="3597443"/>
            <a:ext cx="914400" cy="914400"/>
          </a:xfrm>
          <a:prstGeom prst="rect">
            <a:avLst/>
          </a:prstGeom>
        </p:spPr>
      </p:pic>
      <p:pic>
        <p:nvPicPr>
          <p:cNvPr id="9" name="グラフィックス 8" descr="ホーム 単色塗りつぶし">
            <a:extLst>
              <a:ext uri="{FF2B5EF4-FFF2-40B4-BE49-F238E27FC236}">
                <a16:creationId xmlns:a16="http://schemas.microsoft.com/office/drawing/2014/main" id="{B8D4FE68-08D4-4A18-8DED-60CAA1CAA0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03871" y="3684154"/>
            <a:ext cx="914400" cy="914400"/>
          </a:xfrm>
          <a:prstGeom prst="rect">
            <a:avLst/>
          </a:prstGeom>
        </p:spPr>
      </p:pic>
      <p:pic>
        <p:nvPicPr>
          <p:cNvPr id="15" name="グラフィックス 14" descr="男性 単色塗りつぶし">
            <a:extLst>
              <a:ext uri="{FF2B5EF4-FFF2-40B4-BE49-F238E27FC236}">
                <a16:creationId xmlns:a16="http://schemas.microsoft.com/office/drawing/2014/main" id="{D2D69F42-1FB2-4203-8CA5-6912595D9C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03063" y="3597443"/>
            <a:ext cx="914400" cy="914400"/>
          </a:xfrm>
          <a:prstGeom prst="rect">
            <a:avLst/>
          </a:prstGeom>
        </p:spPr>
      </p:pic>
      <p:pic>
        <p:nvPicPr>
          <p:cNvPr id="17" name="グラフィックス 16" descr="雲 単色塗りつぶし">
            <a:extLst>
              <a:ext uri="{FF2B5EF4-FFF2-40B4-BE49-F238E27FC236}">
                <a16:creationId xmlns:a16="http://schemas.microsoft.com/office/drawing/2014/main" id="{2F8BC869-C23C-4FDC-A38B-255FAC2270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38800" y="1630695"/>
            <a:ext cx="914400" cy="914400"/>
          </a:xfrm>
          <a:prstGeom prst="rect">
            <a:avLst/>
          </a:prstGeom>
        </p:spPr>
      </p:pic>
      <p:pic>
        <p:nvPicPr>
          <p:cNvPr id="19" name="グラフィックス 18" descr="封筒 単色塗りつぶし">
            <a:extLst>
              <a:ext uri="{FF2B5EF4-FFF2-40B4-BE49-F238E27FC236}">
                <a16:creationId xmlns:a16="http://schemas.microsoft.com/office/drawing/2014/main" id="{F520ABFB-50DC-4573-BC2A-CA298DAFEE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754935" y="2817050"/>
            <a:ext cx="914400" cy="914400"/>
          </a:xfrm>
          <a:prstGeom prst="rect">
            <a:avLst/>
          </a:prstGeom>
        </p:spPr>
      </p:pic>
      <p:pic>
        <p:nvPicPr>
          <p:cNvPr id="35" name="グラフィックス 34" descr="男性 単色塗りつぶし">
            <a:extLst>
              <a:ext uri="{FF2B5EF4-FFF2-40B4-BE49-F238E27FC236}">
                <a16:creationId xmlns:a16="http://schemas.microsoft.com/office/drawing/2014/main" id="{A62A0828-4D58-4AB4-ACB4-B3624A8C53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50257" y="3597443"/>
            <a:ext cx="914400" cy="914400"/>
          </a:xfrm>
          <a:prstGeom prst="rect">
            <a:avLst/>
          </a:prstGeom>
        </p:spPr>
      </p:pic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5CDD8F90-2D88-440A-ACE2-610632336F58}"/>
              </a:ext>
            </a:extLst>
          </p:cNvPr>
          <p:cNvCxnSpPr>
            <a:stCxn id="6" idx="0"/>
            <a:endCxn id="17" idx="1"/>
          </p:cNvCxnSpPr>
          <p:nvPr/>
        </p:nvCxnSpPr>
        <p:spPr>
          <a:xfrm rot="5400000" flipH="1" flipV="1">
            <a:off x="4480091" y="2438735"/>
            <a:ext cx="1509548" cy="807869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0F22024E-6B9C-4926-B00C-BBD4D082EF01}"/>
              </a:ext>
            </a:extLst>
          </p:cNvPr>
          <p:cNvCxnSpPr>
            <a:stCxn id="17" idx="3"/>
            <a:endCxn id="9" idx="0"/>
          </p:cNvCxnSpPr>
          <p:nvPr/>
        </p:nvCxnSpPr>
        <p:spPr>
          <a:xfrm>
            <a:off x="6553200" y="2087895"/>
            <a:ext cx="807871" cy="1643555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67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0.00115 L -2.70833E-6 -0.18635 L 0.31185 -0.18635 L 0.31185 0.02939 " pathEditMode="relative" ptsTypes="AA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10</cp:revision>
  <dcterms:created xsi:type="dcterms:W3CDTF">2021-07-05T08:55:20Z</dcterms:created>
  <dcterms:modified xsi:type="dcterms:W3CDTF">2021-07-07T09:23:32Z</dcterms:modified>
</cp:coreProperties>
</file>