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EF0205-7B3C-4A07-9D23-14E24A6654E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444636C-AEA5-4373-9323-8749B2F94F1E}">
      <dgm:prSet/>
      <dgm:spPr/>
      <dgm:t>
        <a:bodyPr/>
        <a:lstStyle/>
        <a:p>
          <a:r>
            <a:rPr kumimoji="1" lang="ja-JP"/>
            <a:t>第</a:t>
          </a:r>
          <a:r>
            <a:rPr kumimoji="1" lang="en-US"/>
            <a:t>1</a:t>
          </a:r>
          <a:r>
            <a:rPr kumimoji="1" lang="ja-JP"/>
            <a:t>法則</a:t>
          </a:r>
          <a:endParaRPr lang="ja-JP"/>
        </a:p>
      </dgm:t>
    </dgm:pt>
    <dgm:pt modelId="{BD8DFAE2-F4A1-4E61-B9CA-6C5E9D564DC1}" type="parTrans" cxnId="{4A087A26-81CE-49EB-8886-54186D07BE05}">
      <dgm:prSet/>
      <dgm:spPr/>
      <dgm:t>
        <a:bodyPr/>
        <a:lstStyle/>
        <a:p>
          <a:endParaRPr kumimoji="1" lang="ja-JP" altLang="en-US"/>
        </a:p>
      </dgm:t>
    </dgm:pt>
    <dgm:pt modelId="{08452B82-004A-48DC-B864-5CB1D0D6CA58}" type="sibTrans" cxnId="{4A087A26-81CE-49EB-8886-54186D07BE05}">
      <dgm:prSet/>
      <dgm:spPr/>
      <dgm:t>
        <a:bodyPr/>
        <a:lstStyle/>
        <a:p>
          <a:endParaRPr kumimoji="1" lang="ja-JP" altLang="en-US"/>
        </a:p>
      </dgm:t>
    </dgm:pt>
    <dgm:pt modelId="{8F2B62C8-BBA0-471B-956A-11276A832886}">
      <dgm:prSet/>
      <dgm:spPr/>
      <dgm:t>
        <a:bodyPr/>
        <a:lstStyle/>
        <a:p>
          <a:r>
            <a:rPr kumimoji="1" lang="ja-JP"/>
            <a:t>慣性の法則</a:t>
          </a:r>
          <a:endParaRPr lang="ja-JP"/>
        </a:p>
      </dgm:t>
    </dgm:pt>
    <dgm:pt modelId="{70CE1342-8580-42B7-95AD-22F8281DDF32}" type="parTrans" cxnId="{4DC94B73-AD38-4528-A96F-2A7CA7F36537}">
      <dgm:prSet/>
      <dgm:spPr/>
      <dgm:t>
        <a:bodyPr/>
        <a:lstStyle/>
        <a:p>
          <a:endParaRPr kumimoji="1" lang="ja-JP" altLang="en-US"/>
        </a:p>
      </dgm:t>
    </dgm:pt>
    <dgm:pt modelId="{75E4A3CE-3771-411E-B47E-18EAD897852C}" type="sibTrans" cxnId="{4DC94B73-AD38-4528-A96F-2A7CA7F36537}">
      <dgm:prSet/>
      <dgm:spPr/>
      <dgm:t>
        <a:bodyPr/>
        <a:lstStyle/>
        <a:p>
          <a:endParaRPr kumimoji="1" lang="ja-JP" altLang="en-US"/>
        </a:p>
      </dgm:t>
    </dgm:pt>
    <dgm:pt modelId="{7651D49F-FD87-461D-A3DC-AC08943464E9}">
      <dgm:prSet/>
      <dgm:spPr/>
      <dgm:t>
        <a:bodyPr/>
        <a:lstStyle/>
        <a:p>
          <a:r>
            <a:rPr kumimoji="1" lang="ja-JP"/>
            <a:t>第</a:t>
          </a:r>
          <a:r>
            <a:rPr kumimoji="1" lang="en-US"/>
            <a:t>2</a:t>
          </a:r>
          <a:r>
            <a:rPr kumimoji="1" lang="ja-JP"/>
            <a:t>法則</a:t>
          </a:r>
          <a:endParaRPr lang="ja-JP"/>
        </a:p>
      </dgm:t>
    </dgm:pt>
    <dgm:pt modelId="{E646F088-B6DA-4768-94B4-8188CC6C88BA}" type="parTrans" cxnId="{3B3004B7-7C23-4413-8F5B-7BF3422870E9}">
      <dgm:prSet/>
      <dgm:spPr/>
      <dgm:t>
        <a:bodyPr/>
        <a:lstStyle/>
        <a:p>
          <a:endParaRPr kumimoji="1" lang="ja-JP" altLang="en-US"/>
        </a:p>
      </dgm:t>
    </dgm:pt>
    <dgm:pt modelId="{8950B42D-0D11-454C-A35E-2FAA2F270B38}" type="sibTrans" cxnId="{3B3004B7-7C23-4413-8F5B-7BF3422870E9}">
      <dgm:prSet/>
      <dgm:spPr/>
      <dgm:t>
        <a:bodyPr/>
        <a:lstStyle/>
        <a:p>
          <a:endParaRPr kumimoji="1" lang="ja-JP" altLang="en-US"/>
        </a:p>
      </dgm:t>
    </dgm:pt>
    <dgm:pt modelId="{E5CCB9C7-C865-4186-A02B-C81126FA49D8}">
      <dgm:prSet/>
      <dgm:spPr/>
      <dgm:t>
        <a:bodyPr/>
        <a:lstStyle/>
        <a:p>
          <a:r>
            <a:rPr kumimoji="1" lang="ja-JP"/>
            <a:t>運動の法則</a:t>
          </a:r>
          <a:endParaRPr lang="ja-JP"/>
        </a:p>
      </dgm:t>
    </dgm:pt>
    <dgm:pt modelId="{7E5B0959-86FA-4AEB-99F1-422BE7C3CFC7}" type="parTrans" cxnId="{C67F5ED7-2E29-4672-90EA-8BB140D2887F}">
      <dgm:prSet/>
      <dgm:spPr/>
      <dgm:t>
        <a:bodyPr/>
        <a:lstStyle/>
        <a:p>
          <a:endParaRPr kumimoji="1" lang="ja-JP" altLang="en-US"/>
        </a:p>
      </dgm:t>
    </dgm:pt>
    <dgm:pt modelId="{2CBA8C36-D6B5-4C23-9F27-3367BB50F69B}" type="sibTrans" cxnId="{C67F5ED7-2E29-4672-90EA-8BB140D2887F}">
      <dgm:prSet/>
      <dgm:spPr/>
      <dgm:t>
        <a:bodyPr/>
        <a:lstStyle/>
        <a:p>
          <a:endParaRPr kumimoji="1" lang="ja-JP" altLang="en-US"/>
        </a:p>
      </dgm:t>
    </dgm:pt>
    <dgm:pt modelId="{2CAFFC06-8367-4844-A879-EFDBF33A838A}">
      <dgm:prSet/>
      <dgm:spPr/>
      <dgm:t>
        <a:bodyPr/>
        <a:lstStyle/>
        <a:p>
          <a:r>
            <a:rPr kumimoji="1" lang="ja-JP"/>
            <a:t>第</a:t>
          </a:r>
          <a:r>
            <a:rPr kumimoji="1" lang="en-US"/>
            <a:t>3</a:t>
          </a:r>
          <a:r>
            <a:rPr kumimoji="1" lang="ja-JP"/>
            <a:t>法則</a:t>
          </a:r>
          <a:endParaRPr lang="ja-JP"/>
        </a:p>
      </dgm:t>
    </dgm:pt>
    <dgm:pt modelId="{55036998-3F42-4E44-9211-00F4819DED16}" type="parTrans" cxnId="{DEE8F4F4-63DB-489F-B475-9075F751BF4D}">
      <dgm:prSet/>
      <dgm:spPr/>
      <dgm:t>
        <a:bodyPr/>
        <a:lstStyle/>
        <a:p>
          <a:endParaRPr kumimoji="1" lang="ja-JP" altLang="en-US"/>
        </a:p>
      </dgm:t>
    </dgm:pt>
    <dgm:pt modelId="{72312EE9-05F6-4AE3-A312-8CF07F529446}" type="sibTrans" cxnId="{DEE8F4F4-63DB-489F-B475-9075F751BF4D}">
      <dgm:prSet/>
      <dgm:spPr/>
      <dgm:t>
        <a:bodyPr/>
        <a:lstStyle/>
        <a:p>
          <a:endParaRPr kumimoji="1" lang="ja-JP" altLang="en-US"/>
        </a:p>
      </dgm:t>
    </dgm:pt>
    <dgm:pt modelId="{3BCF8E18-BEA9-4D57-99DB-C67ACF8D0463}">
      <dgm:prSet/>
      <dgm:spPr/>
      <dgm:t>
        <a:bodyPr/>
        <a:lstStyle/>
        <a:p>
          <a:r>
            <a:rPr kumimoji="1" lang="ja-JP"/>
            <a:t>作用反作用の法則</a:t>
          </a:r>
          <a:endParaRPr lang="ja-JP"/>
        </a:p>
      </dgm:t>
    </dgm:pt>
    <dgm:pt modelId="{9E6779A5-9B75-465F-893A-156B862DCC2E}" type="parTrans" cxnId="{7A0D3356-5B3A-4148-8DBB-947CDDA7258C}">
      <dgm:prSet/>
      <dgm:spPr/>
      <dgm:t>
        <a:bodyPr/>
        <a:lstStyle/>
        <a:p>
          <a:endParaRPr kumimoji="1" lang="ja-JP" altLang="en-US"/>
        </a:p>
      </dgm:t>
    </dgm:pt>
    <dgm:pt modelId="{753147F9-DA7D-4C1D-AD5B-BCAEBD87E3FA}" type="sibTrans" cxnId="{7A0D3356-5B3A-4148-8DBB-947CDDA7258C}">
      <dgm:prSet/>
      <dgm:spPr/>
      <dgm:t>
        <a:bodyPr/>
        <a:lstStyle/>
        <a:p>
          <a:endParaRPr kumimoji="1" lang="ja-JP" altLang="en-US"/>
        </a:p>
      </dgm:t>
    </dgm:pt>
    <dgm:pt modelId="{BDA7ECDB-0EFF-4A8B-9E8B-36525C88C8D5}" type="pres">
      <dgm:prSet presAssocID="{45EF0205-7B3C-4A07-9D23-14E24A6654E1}" presName="Name0" presStyleCnt="0">
        <dgm:presLayoutVars>
          <dgm:dir/>
          <dgm:animLvl val="lvl"/>
          <dgm:resizeHandles val="exact"/>
        </dgm:presLayoutVars>
      </dgm:prSet>
      <dgm:spPr/>
    </dgm:pt>
    <dgm:pt modelId="{36E8948A-B82C-48BF-B06A-A5D7AAD284DF}" type="pres">
      <dgm:prSet presAssocID="{2444636C-AEA5-4373-9323-8749B2F94F1E}" presName="linNode" presStyleCnt="0"/>
      <dgm:spPr/>
    </dgm:pt>
    <dgm:pt modelId="{54BE4906-E873-4F86-9696-0C5C97F1FB2E}" type="pres">
      <dgm:prSet presAssocID="{2444636C-AEA5-4373-9323-8749B2F94F1E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57F1C14-C951-48E0-940C-2FCB27518E20}" type="pres">
      <dgm:prSet presAssocID="{2444636C-AEA5-4373-9323-8749B2F94F1E}" presName="descendantText" presStyleLbl="alignAccFollowNode1" presStyleIdx="0" presStyleCnt="3">
        <dgm:presLayoutVars>
          <dgm:bulletEnabled val="1"/>
        </dgm:presLayoutVars>
      </dgm:prSet>
      <dgm:spPr/>
    </dgm:pt>
    <dgm:pt modelId="{2AB2F5CE-5A5A-46A3-BB1B-23009757EC0C}" type="pres">
      <dgm:prSet presAssocID="{08452B82-004A-48DC-B864-5CB1D0D6CA58}" presName="sp" presStyleCnt="0"/>
      <dgm:spPr/>
    </dgm:pt>
    <dgm:pt modelId="{D97E101C-B59E-4844-9246-27260E9D274D}" type="pres">
      <dgm:prSet presAssocID="{7651D49F-FD87-461D-A3DC-AC08943464E9}" presName="linNode" presStyleCnt="0"/>
      <dgm:spPr/>
    </dgm:pt>
    <dgm:pt modelId="{E553B43F-CE25-4CA7-A54F-40A87FD50AB1}" type="pres">
      <dgm:prSet presAssocID="{7651D49F-FD87-461D-A3DC-AC08943464E9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9A9BEA30-C1BB-4310-BE34-042B3416FA62}" type="pres">
      <dgm:prSet presAssocID="{7651D49F-FD87-461D-A3DC-AC08943464E9}" presName="descendantText" presStyleLbl="alignAccFollowNode1" presStyleIdx="1" presStyleCnt="3">
        <dgm:presLayoutVars>
          <dgm:bulletEnabled val="1"/>
        </dgm:presLayoutVars>
      </dgm:prSet>
      <dgm:spPr/>
    </dgm:pt>
    <dgm:pt modelId="{E33FACB4-3E6D-4B43-935C-3F981EE1BC3A}" type="pres">
      <dgm:prSet presAssocID="{8950B42D-0D11-454C-A35E-2FAA2F270B38}" presName="sp" presStyleCnt="0"/>
      <dgm:spPr/>
    </dgm:pt>
    <dgm:pt modelId="{5087FACF-3109-4A3C-A6A1-403EF04DAC16}" type="pres">
      <dgm:prSet presAssocID="{2CAFFC06-8367-4844-A879-EFDBF33A838A}" presName="linNode" presStyleCnt="0"/>
      <dgm:spPr/>
    </dgm:pt>
    <dgm:pt modelId="{82FA99A2-2CA9-48BD-8D55-B3ED9E5CA0A1}" type="pres">
      <dgm:prSet presAssocID="{2CAFFC06-8367-4844-A879-EFDBF33A838A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D6A13F1-C0BF-485C-8492-F28E1FBFF4BD}" type="pres">
      <dgm:prSet presAssocID="{2CAFFC06-8367-4844-A879-EFDBF33A838A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4A087A26-81CE-49EB-8886-54186D07BE05}" srcId="{45EF0205-7B3C-4A07-9D23-14E24A6654E1}" destId="{2444636C-AEA5-4373-9323-8749B2F94F1E}" srcOrd="0" destOrd="0" parTransId="{BD8DFAE2-F4A1-4E61-B9CA-6C5E9D564DC1}" sibTransId="{08452B82-004A-48DC-B864-5CB1D0D6CA58}"/>
    <dgm:cxn modelId="{C13E514F-0104-4C00-8A01-CC02B21C4962}" type="presOf" srcId="{45EF0205-7B3C-4A07-9D23-14E24A6654E1}" destId="{BDA7ECDB-0EFF-4A8B-9E8B-36525C88C8D5}" srcOrd="0" destOrd="0" presId="urn:microsoft.com/office/officeart/2005/8/layout/vList5"/>
    <dgm:cxn modelId="{4DC94B73-AD38-4528-A96F-2A7CA7F36537}" srcId="{2444636C-AEA5-4373-9323-8749B2F94F1E}" destId="{8F2B62C8-BBA0-471B-956A-11276A832886}" srcOrd="0" destOrd="0" parTransId="{70CE1342-8580-42B7-95AD-22F8281DDF32}" sibTransId="{75E4A3CE-3771-411E-B47E-18EAD897852C}"/>
    <dgm:cxn modelId="{7A0D3356-5B3A-4148-8DBB-947CDDA7258C}" srcId="{2CAFFC06-8367-4844-A879-EFDBF33A838A}" destId="{3BCF8E18-BEA9-4D57-99DB-C67ACF8D0463}" srcOrd="0" destOrd="0" parTransId="{9E6779A5-9B75-465F-893A-156B862DCC2E}" sibTransId="{753147F9-DA7D-4C1D-AD5B-BCAEBD87E3FA}"/>
    <dgm:cxn modelId="{27182483-9E17-466B-992F-75D1C26B6A8E}" type="presOf" srcId="{3BCF8E18-BEA9-4D57-99DB-C67ACF8D0463}" destId="{ED6A13F1-C0BF-485C-8492-F28E1FBFF4BD}" srcOrd="0" destOrd="0" presId="urn:microsoft.com/office/officeart/2005/8/layout/vList5"/>
    <dgm:cxn modelId="{6D3E4991-85A8-4D71-AF7B-EA33541E2D43}" type="presOf" srcId="{E5CCB9C7-C865-4186-A02B-C81126FA49D8}" destId="{9A9BEA30-C1BB-4310-BE34-042B3416FA62}" srcOrd="0" destOrd="0" presId="urn:microsoft.com/office/officeart/2005/8/layout/vList5"/>
    <dgm:cxn modelId="{5902929B-FA79-4C7A-9FA8-54F47B7263E1}" type="presOf" srcId="{2444636C-AEA5-4373-9323-8749B2F94F1E}" destId="{54BE4906-E873-4F86-9696-0C5C97F1FB2E}" srcOrd="0" destOrd="0" presId="urn:microsoft.com/office/officeart/2005/8/layout/vList5"/>
    <dgm:cxn modelId="{EAB1FBA7-E1C6-406E-84B5-5D3E29785E22}" type="presOf" srcId="{7651D49F-FD87-461D-A3DC-AC08943464E9}" destId="{E553B43F-CE25-4CA7-A54F-40A87FD50AB1}" srcOrd="0" destOrd="0" presId="urn:microsoft.com/office/officeart/2005/8/layout/vList5"/>
    <dgm:cxn modelId="{3B3004B7-7C23-4413-8F5B-7BF3422870E9}" srcId="{45EF0205-7B3C-4A07-9D23-14E24A6654E1}" destId="{7651D49F-FD87-461D-A3DC-AC08943464E9}" srcOrd="1" destOrd="0" parTransId="{E646F088-B6DA-4768-94B4-8188CC6C88BA}" sibTransId="{8950B42D-0D11-454C-A35E-2FAA2F270B38}"/>
    <dgm:cxn modelId="{1A7A6BBA-3127-4A72-814D-65A09D6118B4}" type="presOf" srcId="{8F2B62C8-BBA0-471B-956A-11276A832886}" destId="{F57F1C14-C951-48E0-940C-2FCB27518E20}" srcOrd="0" destOrd="0" presId="urn:microsoft.com/office/officeart/2005/8/layout/vList5"/>
    <dgm:cxn modelId="{C67F5ED7-2E29-4672-90EA-8BB140D2887F}" srcId="{7651D49F-FD87-461D-A3DC-AC08943464E9}" destId="{E5CCB9C7-C865-4186-A02B-C81126FA49D8}" srcOrd="0" destOrd="0" parTransId="{7E5B0959-86FA-4AEB-99F1-422BE7C3CFC7}" sibTransId="{2CBA8C36-D6B5-4C23-9F27-3367BB50F69B}"/>
    <dgm:cxn modelId="{096014F0-E952-4AAA-A07D-9D3C9AB30BFE}" type="presOf" srcId="{2CAFFC06-8367-4844-A879-EFDBF33A838A}" destId="{82FA99A2-2CA9-48BD-8D55-B3ED9E5CA0A1}" srcOrd="0" destOrd="0" presId="urn:microsoft.com/office/officeart/2005/8/layout/vList5"/>
    <dgm:cxn modelId="{DEE8F4F4-63DB-489F-B475-9075F751BF4D}" srcId="{45EF0205-7B3C-4A07-9D23-14E24A6654E1}" destId="{2CAFFC06-8367-4844-A879-EFDBF33A838A}" srcOrd="2" destOrd="0" parTransId="{55036998-3F42-4E44-9211-00F4819DED16}" sibTransId="{72312EE9-05F6-4AE3-A312-8CF07F529446}"/>
    <dgm:cxn modelId="{D813CC58-7709-402C-9B91-A1C7D270F89B}" type="presParOf" srcId="{BDA7ECDB-0EFF-4A8B-9E8B-36525C88C8D5}" destId="{36E8948A-B82C-48BF-B06A-A5D7AAD284DF}" srcOrd="0" destOrd="0" presId="urn:microsoft.com/office/officeart/2005/8/layout/vList5"/>
    <dgm:cxn modelId="{43090A1A-1B10-4394-96ED-7F0E0C494F31}" type="presParOf" srcId="{36E8948A-B82C-48BF-B06A-A5D7AAD284DF}" destId="{54BE4906-E873-4F86-9696-0C5C97F1FB2E}" srcOrd="0" destOrd="0" presId="urn:microsoft.com/office/officeart/2005/8/layout/vList5"/>
    <dgm:cxn modelId="{5EC4D104-C244-454F-941C-A97F424BEEB6}" type="presParOf" srcId="{36E8948A-B82C-48BF-B06A-A5D7AAD284DF}" destId="{F57F1C14-C951-48E0-940C-2FCB27518E20}" srcOrd="1" destOrd="0" presId="urn:microsoft.com/office/officeart/2005/8/layout/vList5"/>
    <dgm:cxn modelId="{18F9DAC6-6583-4537-9E48-4197C7624493}" type="presParOf" srcId="{BDA7ECDB-0EFF-4A8B-9E8B-36525C88C8D5}" destId="{2AB2F5CE-5A5A-46A3-BB1B-23009757EC0C}" srcOrd="1" destOrd="0" presId="urn:microsoft.com/office/officeart/2005/8/layout/vList5"/>
    <dgm:cxn modelId="{57DC98F7-1409-46F6-A390-7F75C0AB4939}" type="presParOf" srcId="{BDA7ECDB-0EFF-4A8B-9E8B-36525C88C8D5}" destId="{D97E101C-B59E-4844-9246-27260E9D274D}" srcOrd="2" destOrd="0" presId="urn:microsoft.com/office/officeart/2005/8/layout/vList5"/>
    <dgm:cxn modelId="{444B4D50-69B9-4226-8D93-955EFA22950A}" type="presParOf" srcId="{D97E101C-B59E-4844-9246-27260E9D274D}" destId="{E553B43F-CE25-4CA7-A54F-40A87FD50AB1}" srcOrd="0" destOrd="0" presId="urn:microsoft.com/office/officeart/2005/8/layout/vList5"/>
    <dgm:cxn modelId="{DE575AAF-DD07-4351-9103-063075B97D29}" type="presParOf" srcId="{D97E101C-B59E-4844-9246-27260E9D274D}" destId="{9A9BEA30-C1BB-4310-BE34-042B3416FA62}" srcOrd="1" destOrd="0" presId="urn:microsoft.com/office/officeart/2005/8/layout/vList5"/>
    <dgm:cxn modelId="{D2C34050-DF1B-4A27-8116-803FF1C33A78}" type="presParOf" srcId="{BDA7ECDB-0EFF-4A8B-9E8B-36525C88C8D5}" destId="{E33FACB4-3E6D-4B43-935C-3F981EE1BC3A}" srcOrd="3" destOrd="0" presId="urn:microsoft.com/office/officeart/2005/8/layout/vList5"/>
    <dgm:cxn modelId="{C6FD006A-9851-4EE4-BE4D-4BCEF288A644}" type="presParOf" srcId="{BDA7ECDB-0EFF-4A8B-9E8B-36525C88C8D5}" destId="{5087FACF-3109-4A3C-A6A1-403EF04DAC16}" srcOrd="4" destOrd="0" presId="urn:microsoft.com/office/officeart/2005/8/layout/vList5"/>
    <dgm:cxn modelId="{92AB0279-26EB-4B07-A20E-0BA6D396C8F8}" type="presParOf" srcId="{5087FACF-3109-4A3C-A6A1-403EF04DAC16}" destId="{82FA99A2-2CA9-48BD-8D55-B3ED9E5CA0A1}" srcOrd="0" destOrd="0" presId="urn:microsoft.com/office/officeart/2005/8/layout/vList5"/>
    <dgm:cxn modelId="{BBCFD5E8-32F9-4CEA-AB38-6C74F75CC6D8}" type="presParOf" srcId="{5087FACF-3109-4A3C-A6A1-403EF04DAC16}" destId="{ED6A13F1-C0BF-485C-8492-F28E1FBFF4B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F1C14-C951-48E0-940C-2FCB27518E20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4300" kern="1200"/>
            <a:t>慣性の法則</a:t>
          </a:r>
          <a:endParaRPr lang="ja-JP" sz="4300" kern="1200"/>
        </a:p>
      </dsp:txBody>
      <dsp:txXfrm rot="-5400000">
        <a:off x="3785616" y="197117"/>
        <a:ext cx="6675221" cy="1012303"/>
      </dsp:txXfrm>
    </dsp:sp>
    <dsp:sp modelId="{54BE4906-E873-4F86-9696-0C5C97F1FB2E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5300" kern="1200"/>
            <a:t>第</a:t>
          </a:r>
          <a:r>
            <a:rPr kumimoji="1" lang="en-US" sz="5300" kern="1200"/>
            <a:t>1</a:t>
          </a:r>
          <a:r>
            <a:rPr kumimoji="1" lang="ja-JP" sz="5300" kern="1200"/>
            <a:t>法則</a:t>
          </a:r>
          <a:endParaRPr lang="ja-JP" sz="5300" kern="1200"/>
        </a:p>
      </dsp:txBody>
      <dsp:txXfrm>
        <a:off x="68454" y="70578"/>
        <a:ext cx="3648708" cy="1265378"/>
      </dsp:txXfrm>
    </dsp:sp>
    <dsp:sp modelId="{9A9BEA30-C1BB-4310-BE34-042B3416FA62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4300" kern="1200"/>
            <a:t>運動の法則</a:t>
          </a:r>
          <a:endParaRPr lang="ja-JP" sz="4300" kern="1200"/>
        </a:p>
      </dsp:txBody>
      <dsp:txXfrm rot="-5400000">
        <a:off x="3785616" y="1669517"/>
        <a:ext cx="6675221" cy="1012303"/>
      </dsp:txXfrm>
    </dsp:sp>
    <dsp:sp modelId="{E553B43F-CE25-4CA7-A54F-40A87FD50AB1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5300" kern="1200"/>
            <a:t>第</a:t>
          </a:r>
          <a:r>
            <a:rPr kumimoji="1" lang="en-US" sz="5300" kern="1200"/>
            <a:t>2</a:t>
          </a:r>
          <a:r>
            <a:rPr kumimoji="1" lang="ja-JP" sz="5300" kern="1200"/>
            <a:t>法則</a:t>
          </a:r>
          <a:endParaRPr lang="ja-JP" sz="5300" kern="1200"/>
        </a:p>
      </dsp:txBody>
      <dsp:txXfrm>
        <a:off x="68454" y="1542979"/>
        <a:ext cx="3648708" cy="1265378"/>
      </dsp:txXfrm>
    </dsp:sp>
    <dsp:sp modelId="{ED6A13F1-C0BF-485C-8492-F28E1FBFF4BD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4300" kern="1200"/>
            <a:t>作用反作用の法則</a:t>
          </a:r>
          <a:endParaRPr lang="ja-JP" sz="4300" kern="1200"/>
        </a:p>
      </dsp:txBody>
      <dsp:txXfrm rot="-5400000">
        <a:off x="3785616" y="3141918"/>
        <a:ext cx="6675221" cy="1012303"/>
      </dsp:txXfrm>
    </dsp:sp>
    <dsp:sp modelId="{82FA99A2-2CA9-48BD-8D55-B3ED9E5CA0A1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5300" kern="1200"/>
            <a:t>第</a:t>
          </a:r>
          <a:r>
            <a:rPr kumimoji="1" lang="en-US" sz="5300" kern="1200"/>
            <a:t>3</a:t>
          </a:r>
          <a:r>
            <a:rPr kumimoji="1" lang="ja-JP" sz="5300" kern="1200"/>
            <a:t>法則</a:t>
          </a:r>
          <a:endParaRPr lang="ja-JP" sz="5300" kern="1200"/>
        </a:p>
      </dsp:txBody>
      <dsp:txXfrm>
        <a:off x="68454" y="3015380"/>
        <a:ext cx="3648708" cy="126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589F2BCE-4723-403B-A198-E30A749E35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02328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16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22</cp:revision>
  <dcterms:created xsi:type="dcterms:W3CDTF">2021-06-11T09:55:54Z</dcterms:created>
  <dcterms:modified xsi:type="dcterms:W3CDTF">2021-06-11T11:37:09Z</dcterms:modified>
</cp:coreProperties>
</file>