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ユーザー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483-4737-8BD8-3BFE6CE3E6AF}"/>
              </c:ext>
            </c:extLst>
          </c:dPt>
          <c:dPt>
            <c:idx val="1"/>
            <c:bubble3D val="0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9F-49CF-A081-55AD9DAEEFB4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9F-49CF-A081-55AD9DAEEFB4}"/>
              </c:ext>
            </c:extLst>
          </c:dPt>
          <c:dPt>
            <c:idx val="3"/>
            <c:bubble3D val="0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9F-49CF-A081-55AD9DAEEFB4}"/>
              </c:ext>
            </c:extLst>
          </c:dPt>
          <c:dPt>
            <c:idx val="4"/>
            <c:bubble3D val="0"/>
            <c:spPr>
              <a:solidFill>
                <a:schemeClr val="accent4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2483-4737-8BD8-3BFE6CE3E6A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50代以上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17.600000000000001</c:v>
                </c:pt>
                <c:pt idx="2">
                  <c:v>35.700000000000003</c:v>
                </c:pt>
                <c:pt idx="3">
                  <c:v>47.8</c:v>
                </c:pt>
                <c:pt idx="4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3-4737-8BD8-3BFE6CE3E6A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年齢別構成比</a:t>
            </a:r>
          </a:p>
        </p:txBody>
      </p:sp>
      <p:graphicFrame>
        <p:nvGraphicFramePr>
          <p:cNvPr id="10" name="コンテンツ プレースホルダー 9">
            <a:extLst>
              <a:ext uri="{FF2B5EF4-FFF2-40B4-BE49-F238E27FC236}">
                <a16:creationId xmlns:a16="http://schemas.microsoft.com/office/drawing/2014/main" id="{8444D0A3-6A13-40D9-8854-C001054C43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16196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年齢別構成比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32</cp:revision>
  <dcterms:created xsi:type="dcterms:W3CDTF">2021-06-18T04:01:06Z</dcterms:created>
  <dcterms:modified xsi:type="dcterms:W3CDTF">2021-06-22T07:28:25Z</dcterms:modified>
</cp:coreProperties>
</file>