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5A6C8B-7543-4387-96A9-25E200D17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55838-B8B6-4796-A67F-B56EA26CE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05280-7515-4272-B9E9-3F1D92AA2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8DA257-2E94-489E-B8C1-61590D65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EECA6-44B1-4C4D-9A15-8D8251EF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67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24E71-C462-43FC-A02B-7DE86D07E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073D3C-A3AF-4FD0-B045-010DFAAE9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FBBEAC-623C-4DAE-824E-DB6539FD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4F93F-823A-4CA6-8457-84F7FF39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ADC219-709C-470F-A815-86E39E36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0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423B62-1741-40CF-9418-D0556E685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DDE81E-2D0E-4A56-B896-C9641EBAC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F1417-78F7-4215-9891-CE705847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18AFD-82A8-43F4-B81B-583F8208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0E2473-68B0-429E-9F46-FE82F845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1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967FC-F676-4D82-91FA-32F1A958F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326E4F-B457-419E-97E4-9312FB494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ADDDB-AB1F-41F3-8577-48B53897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32147-F7FA-4F7D-A51C-AB93DBBE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64CA66-E4E5-4DB6-B88A-E3FD2A33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BB5E9-204B-4FA9-84CC-0B30ED017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C6ECD-FA85-4B9D-93E8-5E5AA6E66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B4D6A4-4A82-49F4-96F4-9121200A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02064-C647-43C7-A06F-9666974E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5818C-1AC0-4812-A8E9-1DC7AB29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32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B5EEAB-C3D3-410A-BFF9-E072A4A0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082F9-E14C-4281-A900-F89573585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A5CDF5-B40D-4F3C-921F-260362C1B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EC0784-1F21-422A-B53D-F522C184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0942BA-E8E0-4C18-B022-3B41D86C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61F087-8322-468E-B022-F1F39E1D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47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5AD16-F610-4DD7-B16E-887B2EE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382845-F91E-4C06-AC88-D3E16F1E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02BE3-D0DD-404B-9E8F-C703586E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E1D7ED-E7B1-43E8-8ACF-BB86108F2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BEF55D-0D88-4ED0-AF86-E2377F7C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D03E10-7B56-43D7-B46C-F8CD8EBD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75AD78-242F-417D-AA77-0080051C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8E67D6-1864-435F-8E70-EAEE7D73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8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A5-0C4B-4135-97BC-B72EE615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24C038-E897-4340-A5B6-103EB14D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5BF476-3AE0-462F-8B5E-BEE725F72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1B6764-8462-49C9-A885-7C3550AC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46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79E3B1-8C68-4238-B833-B716CDBD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35B31A-7059-4D86-849C-0698E5C2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2FC5F4-B902-4F7C-9FF3-B551274C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4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06947-2531-4AE1-8C2F-C829B014D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763CD-2B56-43B1-A9CA-FDABE0704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CAE878-314E-4C1F-8E73-94903BA30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E12CEA-12C4-4582-9885-54FAB987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E2138C-9634-4707-A0C5-9479260D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1FED9D-9097-49F2-85FB-0C368BE2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5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5FB23-0F6A-4588-BCB7-00801509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CCAB3A-960A-444E-BA8E-90ABD75F2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488731-0D5D-4C5F-A800-20A5221CA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5A2AAF-AE61-4BFE-81AD-0E632B0A0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878EDC-E9CD-4740-871B-36C69B23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02046E-2E9B-4D74-AA74-AF89E163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5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379AD3-C34B-45B3-8856-9E9F5BB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D09843-DF04-45AC-A748-299421FF1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BACD6A-BDBB-4AE0-A96F-DE3B6C6E9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819804-7807-4C97-BD29-B6B02867F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E502BD-CD6A-4F5C-923D-59E895A61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27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48F621E5-4BF1-4B5F-8DC7-5C406E5BA0F4}"/>
              </a:ext>
            </a:extLst>
          </p:cNvPr>
          <p:cNvSpPr/>
          <p:nvPr/>
        </p:nvSpPr>
        <p:spPr>
          <a:xfrm>
            <a:off x="3545306" y="2502568"/>
            <a:ext cx="5101388" cy="35733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グラフィックス 14" descr="コンピューター 単色塗りつぶし">
            <a:extLst>
              <a:ext uri="{FF2B5EF4-FFF2-40B4-BE49-F238E27FC236}">
                <a16:creationId xmlns:a16="http://schemas.microsoft.com/office/drawing/2014/main" id="{E37C90D7-D476-4004-8711-684E107D61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6779" y="4859969"/>
            <a:ext cx="914400" cy="914400"/>
          </a:xfrm>
          <a:prstGeom prst="rect">
            <a:avLst/>
          </a:prstGeom>
        </p:spPr>
      </p:pic>
      <p:pic>
        <p:nvPicPr>
          <p:cNvPr id="17" name="グラフィックス 16" descr="ノート PC 単色塗りつぶし">
            <a:extLst>
              <a:ext uri="{FF2B5EF4-FFF2-40B4-BE49-F238E27FC236}">
                <a16:creationId xmlns:a16="http://schemas.microsoft.com/office/drawing/2014/main" id="{17BA76C0-6474-400B-AC11-BC04FEA676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06779" y="2743200"/>
            <a:ext cx="914400" cy="914400"/>
          </a:xfrm>
          <a:prstGeom prst="rect">
            <a:avLst/>
          </a:prstGeom>
        </p:spPr>
      </p:pic>
      <p:pic>
        <p:nvPicPr>
          <p:cNvPr id="19" name="グラフィックス 18" descr="スマート フォン 単色塗りつぶし">
            <a:extLst>
              <a:ext uri="{FF2B5EF4-FFF2-40B4-BE49-F238E27FC236}">
                <a16:creationId xmlns:a16="http://schemas.microsoft.com/office/drawing/2014/main" id="{10CEFF40-3BE2-43F9-A3D7-BD8D47CE92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70823" y="4859574"/>
            <a:ext cx="914400" cy="914400"/>
          </a:xfrm>
          <a:prstGeom prst="rect">
            <a:avLst/>
          </a:prstGeom>
        </p:spPr>
      </p:pic>
      <p:pic>
        <p:nvPicPr>
          <p:cNvPr id="21" name="グラフィックス 20" descr="棚の本 単色塗りつぶし">
            <a:extLst>
              <a:ext uri="{FF2B5EF4-FFF2-40B4-BE49-F238E27FC236}">
                <a16:creationId xmlns:a16="http://schemas.microsoft.com/office/drawing/2014/main" id="{B1B6DA5F-6DFB-4232-AAF0-33FE420AA6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38800" y="3657600"/>
            <a:ext cx="914400" cy="914400"/>
          </a:xfrm>
          <a:prstGeom prst="rect">
            <a:avLst/>
          </a:prstGeom>
        </p:spPr>
      </p:pic>
      <p:cxnSp>
        <p:nvCxnSpPr>
          <p:cNvPr id="29" name="コネクタ: カギ線 28">
            <a:extLst>
              <a:ext uri="{FF2B5EF4-FFF2-40B4-BE49-F238E27FC236}">
                <a16:creationId xmlns:a16="http://schemas.microsoft.com/office/drawing/2014/main" id="{230D265E-6CD6-48A3-B251-5FE6A109DEBF}"/>
              </a:ext>
            </a:extLst>
          </p:cNvPr>
          <p:cNvCxnSpPr>
            <a:stCxn id="21" idx="0"/>
            <a:endCxn id="17" idx="3"/>
          </p:cNvCxnSpPr>
          <p:nvPr/>
        </p:nvCxnSpPr>
        <p:spPr>
          <a:xfrm rot="16200000" flipV="1">
            <a:off x="5329990" y="2891589"/>
            <a:ext cx="457200" cy="1074821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A095F774-D228-47BA-B616-6D431169ED31}"/>
              </a:ext>
            </a:extLst>
          </p:cNvPr>
          <p:cNvCxnSpPr>
            <a:stCxn id="21" idx="1"/>
            <a:endCxn id="15" idx="0"/>
          </p:cNvCxnSpPr>
          <p:nvPr/>
        </p:nvCxnSpPr>
        <p:spPr>
          <a:xfrm rot="10800000" flipV="1">
            <a:off x="4563980" y="4114799"/>
            <a:ext cx="1074821" cy="745169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コネクタ: カギ線 35">
            <a:extLst>
              <a:ext uri="{FF2B5EF4-FFF2-40B4-BE49-F238E27FC236}">
                <a16:creationId xmlns:a16="http://schemas.microsoft.com/office/drawing/2014/main" id="{982BB886-D6EF-456B-81E0-A976979123CB}"/>
              </a:ext>
            </a:extLst>
          </p:cNvPr>
          <p:cNvCxnSpPr>
            <a:stCxn id="21" idx="3"/>
            <a:endCxn id="19" idx="0"/>
          </p:cNvCxnSpPr>
          <p:nvPr/>
        </p:nvCxnSpPr>
        <p:spPr>
          <a:xfrm>
            <a:off x="6553200" y="4114800"/>
            <a:ext cx="1074823" cy="744774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973314B-B789-4526-BCF3-AAA1746EFF02}"/>
              </a:ext>
            </a:extLst>
          </p:cNvPr>
          <p:cNvSpPr/>
          <p:nvPr/>
        </p:nvSpPr>
        <p:spPr>
          <a:xfrm>
            <a:off x="2767113" y="782052"/>
            <a:ext cx="7483792" cy="149191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ja-JP" altLang="en-US" sz="5400" dirty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3000" endA="300" endPos="35500" dir="5400000" sy="-90000" algn="bl" rotWithShape="0"/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新</a:t>
            </a:r>
            <a:r>
              <a:rPr lang="ja-JP" altLang="en-US" sz="3200" dirty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3000" endA="300" endPos="35500" dir="5400000" sy="-90000" algn="bl" rotWithShape="0"/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たな</a:t>
            </a:r>
            <a:r>
              <a:rPr lang="ja-JP" altLang="en-US" sz="5400" dirty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3000" endA="300" endPos="35500" dir="5400000" sy="-90000" algn="bl" rotWithShape="0"/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ネットワーク</a:t>
            </a:r>
          </a:p>
        </p:txBody>
      </p:sp>
    </p:spTree>
    <p:extLst>
      <p:ext uri="{BB962C8B-B14F-4D97-AF65-F5344CB8AC3E}">
        <p14:creationId xmlns:p14="http://schemas.microsoft.com/office/powerpoint/2010/main" val="323524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HGS創英角ｺﾞｼｯｸUB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9</cp:revision>
  <dcterms:created xsi:type="dcterms:W3CDTF">2021-06-24T09:59:33Z</dcterms:created>
  <dcterms:modified xsi:type="dcterms:W3CDTF">2021-06-24T11:48:14Z</dcterms:modified>
</cp:coreProperties>
</file>