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吹き出し: 円形 2">
            <a:extLst>
              <a:ext uri="{FF2B5EF4-FFF2-40B4-BE49-F238E27FC236}">
                <a16:creationId xmlns:a16="http://schemas.microsoft.com/office/drawing/2014/main" id="{38D1DFB3-97B1-4EAD-97B5-C569746C9AE9}"/>
              </a:ext>
            </a:extLst>
          </p:cNvPr>
          <p:cNvSpPr/>
          <p:nvPr/>
        </p:nvSpPr>
        <p:spPr>
          <a:xfrm>
            <a:off x="6633275" y="619933"/>
            <a:ext cx="4246535" cy="2293749"/>
          </a:xfrm>
          <a:prstGeom prst="wedgeEllipseCallout">
            <a:avLst>
              <a:gd name="adj1" fmla="val 41576"/>
              <a:gd name="adj2" fmla="val 67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26</cp:revision>
  <dcterms:created xsi:type="dcterms:W3CDTF">2021-06-08T06:41:34Z</dcterms:created>
  <dcterms:modified xsi:type="dcterms:W3CDTF">2021-06-09T09:52:41Z</dcterms:modified>
</cp:coreProperties>
</file>