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100" d="100"/>
          <a:sy n="100" d="100"/>
        </p:scale>
        <p:origin x="-1488" y="-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BB50F-5B39-4678-9095-F2A48F5D6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1828D9-FEF9-47E1-BB25-70AD8AFA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36A67-694B-47C1-8935-AECADD3E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CFB95D-0278-4EF2-BD28-8D5E8777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EBAC-CBDB-4753-BBB9-0577CF7F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8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FC54D-2EAC-42AF-8574-7E5E306A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01C71B-618C-4DA2-AE93-A6E27B11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FD0B6C-5D17-480B-857C-89C80DD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B0F84-8599-4AEC-AC8D-C27E136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65580-E614-41DB-A825-C53372ED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EE26C-90CD-4FA4-B1FE-9CAA38127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480D5-2C76-4E66-A58F-C423FE17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DEEF7-ACBE-4997-BB89-4EE5E5E7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31466-A911-419D-A676-2FC6C3E1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71F3ED-49C8-444B-9EE5-93BCDAA9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24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70DAF-68A1-419C-BB45-0A90C169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02A1-3931-4BE4-B787-C869E7B92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16A2DE-4D0F-4BBD-8415-FCA01083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CBAAF1-A889-413F-B3EB-D0DEB131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446BC-A7A9-4C16-A9DE-BE5BC861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9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9CFFC-7716-4C28-A330-28BA56D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A2F28-935B-42E2-8B4F-A904920A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1223F4-6156-4C27-8170-0040843E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95A3CB-5B43-449F-8D8D-05036DC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FE10F-5EC3-4DE2-A75B-7CD698B8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5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1AF0F-772A-4804-96F5-71777DDD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B33E3-9A44-4F17-A9AA-1B1FB97AC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F8E2DB-ED4C-4ACB-B4F4-95E60869C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50FBC8-946A-4F37-9A4D-B35097B7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F08EDB-B080-4D74-B558-97BF1B9E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1ED954-9B58-4521-BC8F-8778E91E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3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A43ED-79DD-4047-8290-3590F18F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165C53-6C9A-4BAB-B49C-EAA95CAB1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EA8FEB-B35D-4992-B375-19CBC4BAB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5601C8-C8EE-4CCE-B1F1-DF315902B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D61133-5FF6-4E55-AAA4-C06CA5369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8C869A-6CA6-466E-903F-24420A5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0A16C-241F-4415-94BF-E1C6CFFC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B9852C-7658-4378-8FE7-130AB0F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79447-2838-4055-9CBE-D6811DFE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279843-D082-4885-89C9-A1988024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FC38C1-5930-45A6-A298-19F872C5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2D350F-0E2A-4A4F-A670-21013FBF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9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5EAAA2-681F-43F4-BBB6-335587DB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6C43EE-9D57-4766-9628-CF3BED65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C6346C-525E-4AED-AA1F-1E9BD9838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0E837-E653-4721-86D1-6C6B38F1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F66C7-4113-4560-8069-8C4EC764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9EED46-0A25-457E-A3CD-E2971F51B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4E541-E7C3-453C-A4DC-1175520D2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BEF50-3FA0-413E-9D0C-A62CA71D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68A43B-219A-4EEB-A102-8BC30E62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D8CCC-EB81-46C3-8FDE-D163658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55F136-33A9-4921-B854-CCD786162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E6D5E8-AE8B-45F0-9959-7069C91D3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05201F-7AB1-4169-A42D-181D8E26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988810-CA61-4041-902F-1859544D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54101-5865-4C21-926D-E3EBD20C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015413-4313-4851-8AA0-62202E73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25BB34-200B-44F5-91F5-CA37745F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03EF3-F3CC-4BFF-B286-64DF44463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D08CAC-83B7-451B-8358-A27EC7898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407E8-32AE-498E-9A4A-7318501E3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ローチャート: 端子 6">
            <a:extLst>
              <a:ext uri="{FF2B5EF4-FFF2-40B4-BE49-F238E27FC236}">
                <a16:creationId xmlns:a16="http://schemas.microsoft.com/office/drawing/2014/main" id="{F84AE339-8278-4698-B455-F3A6F97A7095}"/>
              </a:ext>
            </a:extLst>
          </p:cNvPr>
          <p:cNvSpPr/>
          <p:nvPr/>
        </p:nvSpPr>
        <p:spPr>
          <a:xfrm>
            <a:off x="3188368" y="830179"/>
            <a:ext cx="2310064" cy="625642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accent1"/>
                </a:solidFill>
              </a:rPr>
              <a:t>サインイン</a:t>
            </a:r>
          </a:p>
        </p:txBody>
      </p:sp>
      <p:sp>
        <p:nvSpPr>
          <p:cNvPr id="23" name="フローチャート: 処理 22">
            <a:extLst>
              <a:ext uri="{FF2B5EF4-FFF2-40B4-BE49-F238E27FC236}">
                <a16:creationId xmlns:a16="http://schemas.microsoft.com/office/drawing/2014/main" id="{8A00D2EA-2778-449E-997F-CC7D27889687}"/>
              </a:ext>
            </a:extLst>
          </p:cNvPr>
          <p:cNvSpPr/>
          <p:nvPr/>
        </p:nvSpPr>
        <p:spPr>
          <a:xfrm>
            <a:off x="3188368" y="18528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会員情報確認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B1C515E5-F3C2-4BF5-90C9-154E18CE5AC1}"/>
              </a:ext>
            </a:extLst>
          </p:cNvPr>
          <p:cNvSpPr/>
          <p:nvPr/>
        </p:nvSpPr>
        <p:spPr>
          <a:xfrm>
            <a:off x="6216316" y="33387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会員登録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5" name="フローチャート: 処理 24">
            <a:extLst>
              <a:ext uri="{FF2B5EF4-FFF2-40B4-BE49-F238E27FC236}">
                <a16:creationId xmlns:a16="http://schemas.microsoft.com/office/drawing/2014/main" id="{BC35D5D7-1BAE-4157-8937-987B4C931430}"/>
              </a:ext>
            </a:extLst>
          </p:cNvPr>
          <p:cNvSpPr/>
          <p:nvPr/>
        </p:nvSpPr>
        <p:spPr>
          <a:xfrm>
            <a:off x="3188368" y="48246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予約処理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6" name="フローチャート: 判断 25">
            <a:extLst>
              <a:ext uri="{FF2B5EF4-FFF2-40B4-BE49-F238E27FC236}">
                <a16:creationId xmlns:a16="http://schemas.microsoft.com/office/drawing/2014/main" id="{700564C6-78AB-4960-969A-384FC46E8AA5}"/>
              </a:ext>
            </a:extLst>
          </p:cNvPr>
          <p:cNvSpPr/>
          <p:nvPr/>
        </p:nvSpPr>
        <p:spPr>
          <a:xfrm>
            <a:off x="3188368" y="2875547"/>
            <a:ext cx="2310064" cy="1552074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会員登録</a:t>
            </a:r>
            <a:endParaRPr lang="en-US" altLang="ja-JP" b="1" dirty="0">
              <a:solidFill>
                <a:schemeClr val="accent1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されて</a:t>
            </a:r>
            <a:endParaRPr lang="en-US" altLang="ja-JP" b="1" dirty="0">
              <a:solidFill>
                <a:schemeClr val="accent1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いるか？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7" name="フローチャート: 端子 26">
            <a:extLst>
              <a:ext uri="{FF2B5EF4-FFF2-40B4-BE49-F238E27FC236}">
                <a16:creationId xmlns:a16="http://schemas.microsoft.com/office/drawing/2014/main" id="{FECBFB57-1A9D-4079-9F68-DF4D91019790}"/>
              </a:ext>
            </a:extLst>
          </p:cNvPr>
          <p:cNvSpPr/>
          <p:nvPr/>
        </p:nvSpPr>
        <p:spPr>
          <a:xfrm>
            <a:off x="3188368" y="5847347"/>
            <a:ext cx="2310064" cy="625642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accent1"/>
                </a:solidFill>
              </a:rPr>
              <a:t>予約</a:t>
            </a: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219035B9-AF51-44B6-B77F-308B85187D73}"/>
              </a:ext>
            </a:extLst>
          </p:cNvPr>
          <p:cNvCxnSpPr>
            <a:stCxn id="7" idx="2"/>
            <a:endCxn id="23" idx="0"/>
          </p:cNvCxnSpPr>
          <p:nvPr/>
        </p:nvCxnSpPr>
        <p:spPr>
          <a:xfrm>
            <a:off x="4343400" y="1455821"/>
            <a:ext cx="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FE5F0306-FFF9-4CB3-8D12-0D424041BF84}"/>
              </a:ext>
            </a:extLst>
          </p:cNvPr>
          <p:cNvCxnSpPr>
            <a:stCxn id="23" idx="2"/>
            <a:endCxn id="26" idx="0"/>
          </p:cNvCxnSpPr>
          <p:nvPr/>
        </p:nvCxnSpPr>
        <p:spPr>
          <a:xfrm>
            <a:off x="4343400" y="2478505"/>
            <a:ext cx="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D7F8B952-ADD8-4C03-ABE4-E072D0BDCD90}"/>
              </a:ext>
            </a:extLst>
          </p:cNvPr>
          <p:cNvCxnSpPr>
            <a:stCxn id="26" idx="2"/>
            <a:endCxn id="25" idx="0"/>
          </p:cNvCxnSpPr>
          <p:nvPr/>
        </p:nvCxnSpPr>
        <p:spPr>
          <a:xfrm>
            <a:off x="4343400" y="4427621"/>
            <a:ext cx="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9887E31C-0BA7-4910-B595-1AF5CC4EEC2E}"/>
              </a:ext>
            </a:extLst>
          </p:cNvPr>
          <p:cNvCxnSpPr>
            <a:stCxn id="25" idx="2"/>
            <a:endCxn id="27" idx="0"/>
          </p:cNvCxnSpPr>
          <p:nvPr/>
        </p:nvCxnSpPr>
        <p:spPr>
          <a:xfrm>
            <a:off x="4343400" y="5450305"/>
            <a:ext cx="0" cy="397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10497BF-A2AC-414B-A76D-2E40678EC70A}"/>
              </a:ext>
            </a:extLst>
          </p:cNvPr>
          <p:cNvCxnSpPr>
            <a:stCxn id="26" idx="3"/>
            <a:endCxn id="24" idx="1"/>
          </p:cNvCxnSpPr>
          <p:nvPr/>
        </p:nvCxnSpPr>
        <p:spPr>
          <a:xfrm>
            <a:off x="5498432" y="3651584"/>
            <a:ext cx="7178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コネクタ: カギ線 17">
            <a:extLst>
              <a:ext uri="{FF2B5EF4-FFF2-40B4-BE49-F238E27FC236}">
                <a16:creationId xmlns:a16="http://schemas.microsoft.com/office/drawing/2014/main" id="{D5E2D083-8D7E-4834-B6F6-4A5BE87FB005}"/>
              </a:ext>
            </a:extLst>
          </p:cNvPr>
          <p:cNvCxnSpPr>
            <a:stCxn id="24" idx="0"/>
            <a:endCxn id="23" idx="3"/>
          </p:cNvCxnSpPr>
          <p:nvPr/>
        </p:nvCxnSpPr>
        <p:spPr>
          <a:xfrm rot="16200000" flipV="1">
            <a:off x="5848351" y="1815766"/>
            <a:ext cx="1173079" cy="187291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28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15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19</cp:revision>
  <dcterms:created xsi:type="dcterms:W3CDTF">2021-06-16T19:54:42Z</dcterms:created>
  <dcterms:modified xsi:type="dcterms:W3CDTF">2021-06-17T10:42:04Z</dcterms:modified>
</cp:coreProperties>
</file>