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04388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25</cp:revision>
  <dcterms:created xsi:type="dcterms:W3CDTF">2021-06-18T04:01:06Z</dcterms:created>
  <dcterms:modified xsi:type="dcterms:W3CDTF">2021-06-21T08:57:51Z</dcterms:modified>
</cp:coreProperties>
</file>