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8E448-1C1A-4C00-80DC-F34983326B41}" type="doc">
      <dgm:prSet loTypeId="urn:microsoft.com/office/officeart/2005/8/layout/process1" loCatId="process" qsTypeId="urn:microsoft.com/office/officeart/2005/8/quickstyle/simple1" qsCatId="simple" csTypeId="urn:microsoft.com/office/officeart/2005/8/colors/accent4_3" csCatId="accent4" phldr="1"/>
      <dgm:spPr/>
    </dgm:pt>
    <dgm:pt modelId="{1C655AA4-E197-4D80-8D10-7B53ACF39C58}">
      <dgm:prSet phldrT="[テキスト]"/>
      <dgm:spPr/>
      <dgm:t>
        <a:bodyPr/>
        <a:lstStyle/>
        <a:p>
          <a:r>
            <a:rPr kumimoji="1" lang="ja-JP" altLang="en-US" dirty="0"/>
            <a:t>立案</a:t>
          </a:r>
        </a:p>
      </dgm:t>
    </dgm:pt>
    <dgm:pt modelId="{0AFF0893-4059-40EC-B23C-680E78E1262A}" type="par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2656390F-A685-4BB2-8D78-2345176252DB}" type="sib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F3AF810A-160A-42CD-B7C6-F0E72D873490}">
      <dgm:prSet phldrT="[テキスト]"/>
      <dgm:spPr/>
      <dgm:t>
        <a:bodyPr/>
        <a:lstStyle/>
        <a:p>
          <a:r>
            <a:rPr kumimoji="1" lang="ja-JP" altLang="en-US" dirty="0"/>
            <a:t>実行</a:t>
          </a:r>
        </a:p>
      </dgm:t>
    </dgm:pt>
    <dgm:pt modelId="{A26D7F2A-0853-48A1-A429-BB646AD09FC0}" type="par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E7844897-0A39-40EE-A954-0FDFD2AFD98F}" type="sib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27AA1D29-5B8C-4B17-AE57-7373F5ABA3AA}">
      <dgm:prSet phldrT="[テキスト]"/>
      <dgm:spPr/>
      <dgm:t>
        <a:bodyPr/>
        <a:lstStyle/>
        <a:p>
          <a:r>
            <a:rPr kumimoji="1" lang="ja-JP" altLang="en-US" dirty="0"/>
            <a:t>検証</a:t>
          </a:r>
        </a:p>
      </dgm:t>
    </dgm:pt>
    <dgm:pt modelId="{56968672-8A5A-4A47-B291-1561E713A800}" type="par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2C3FAF2A-C8FD-44D2-BEE6-A31B69DB3520}" type="sib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4448F122-F5DD-4787-B39D-4280050E22BC}" type="pres">
      <dgm:prSet presAssocID="{11C8E448-1C1A-4C00-80DC-F34983326B41}" presName="Name0" presStyleCnt="0">
        <dgm:presLayoutVars>
          <dgm:dir/>
          <dgm:resizeHandles val="exact"/>
        </dgm:presLayoutVars>
      </dgm:prSet>
      <dgm:spPr/>
    </dgm:pt>
    <dgm:pt modelId="{4D824135-DC45-48FA-86C9-59EB611168D2}" type="pres">
      <dgm:prSet presAssocID="{1C655AA4-E197-4D80-8D10-7B53ACF39C58}" presName="node" presStyleLbl="node1" presStyleIdx="0" presStyleCnt="3">
        <dgm:presLayoutVars>
          <dgm:bulletEnabled val="1"/>
        </dgm:presLayoutVars>
      </dgm:prSet>
      <dgm:spPr/>
    </dgm:pt>
    <dgm:pt modelId="{346A1A6C-A9D1-4326-9A6F-4BD10E33C994}" type="pres">
      <dgm:prSet presAssocID="{2656390F-A685-4BB2-8D78-2345176252DB}" presName="sibTrans" presStyleLbl="sibTrans2D1" presStyleIdx="0" presStyleCnt="2"/>
      <dgm:spPr/>
    </dgm:pt>
    <dgm:pt modelId="{3A0795F7-989B-4E60-9DC7-CCD1D65637E4}" type="pres">
      <dgm:prSet presAssocID="{2656390F-A685-4BB2-8D78-2345176252DB}" presName="connectorText" presStyleLbl="sibTrans2D1" presStyleIdx="0" presStyleCnt="2"/>
      <dgm:spPr/>
    </dgm:pt>
    <dgm:pt modelId="{9BA584F1-B32C-40E8-9C13-25BCB62C745F}" type="pres">
      <dgm:prSet presAssocID="{F3AF810A-160A-42CD-B7C6-F0E72D873490}" presName="node" presStyleLbl="node1" presStyleIdx="1" presStyleCnt="3">
        <dgm:presLayoutVars>
          <dgm:bulletEnabled val="1"/>
        </dgm:presLayoutVars>
      </dgm:prSet>
      <dgm:spPr/>
    </dgm:pt>
    <dgm:pt modelId="{112FF159-918C-4757-9303-53CFF4C08B37}" type="pres">
      <dgm:prSet presAssocID="{E7844897-0A39-40EE-A954-0FDFD2AFD98F}" presName="sibTrans" presStyleLbl="sibTrans2D1" presStyleIdx="1" presStyleCnt="2"/>
      <dgm:spPr/>
    </dgm:pt>
    <dgm:pt modelId="{AB362ADD-0501-4B86-8A53-558AA4B89185}" type="pres">
      <dgm:prSet presAssocID="{E7844897-0A39-40EE-A954-0FDFD2AFD98F}" presName="connectorText" presStyleLbl="sibTrans2D1" presStyleIdx="1" presStyleCnt="2"/>
      <dgm:spPr/>
    </dgm:pt>
    <dgm:pt modelId="{2E89D1F9-26B1-4F19-A57D-D72324D2B4C3}" type="pres">
      <dgm:prSet presAssocID="{27AA1D29-5B8C-4B17-AE57-7373F5ABA3AA}" presName="node" presStyleLbl="node1" presStyleIdx="2" presStyleCnt="3">
        <dgm:presLayoutVars>
          <dgm:bulletEnabled val="1"/>
        </dgm:presLayoutVars>
      </dgm:prSet>
      <dgm:spPr/>
    </dgm:pt>
  </dgm:ptLst>
  <dgm:cxnLst>
    <dgm:cxn modelId="{B976BF06-34A6-450C-9056-BBC651B3C5E5}" type="presOf" srcId="{27AA1D29-5B8C-4B17-AE57-7373F5ABA3AA}" destId="{2E89D1F9-26B1-4F19-A57D-D72324D2B4C3}" srcOrd="0" destOrd="0" presId="urn:microsoft.com/office/officeart/2005/8/layout/process1"/>
    <dgm:cxn modelId="{F415C73E-0E08-490A-9AE3-54896A8532A0}" srcId="{11C8E448-1C1A-4C00-80DC-F34983326B41}" destId="{F3AF810A-160A-42CD-B7C6-F0E72D873490}" srcOrd="1" destOrd="0" parTransId="{A26D7F2A-0853-48A1-A429-BB646AD09FC0}" sibTransId="{E7844897-0A39-40EE-A954-0FDFD2AFD98F}"/>
    <dgm:cxn modelId="{52E2D25F-E0A9-40DF-9ED0-418A9A3D9E7B}" type="presOf" srcId="{1C655AA4-E197-4D80-8D10-7B53ACF39C58}" destId="{4D824135-DC45-48FA-86C9-59EB611168D2}" srcOrd="0" destOrd="0" presId="urn:microsoft.com/office/officeart/2005/8/layout/process1"/>
    <dgm:cxn modelId="{3FBB7047-5B9E-44B0-AF56-9114E3E549D2}" type="presOf" srcId="{2656390F-A685-4BB2-8D78-2345176252DB}" destId="{3A0795F7-989B-4E60-9DC7-CCD1D65637E4}" srcOrd="1" destOrd="0" presId="urn:microsoft.com/office/officeart/2005/8/layout/process1"/>
    <dgm:cxn modelId="{0076654A-905D-4B2E-9B35-24E4C09630A8}" type="presOf" srcId="{11C8E448-1C1A-4C00-80DC-F34983326B41}" destId="{4448F122-F5DD-4787-B39D-4280050E22BC}" srcOrd="0" destOrd="0" presId="urn:microsoft.com/office/officeart/2005/8/layout/process1"/>
    <dgm:cxn modelId="{AB807276-A7FB-4924-AB59-968D0AA6E460}" type="presOf" srcId="{E7844897-0A39-40EE-A954-0FDFD2AFD98F}" destId="{AB362ADD-0501-4B86-8A53-558AA4B89185}" srcOrd="1" destOrd="0" presId="urn:microsoft.com/office/officeart/2005/8/layout/process1"/>
    <dgm:cxn modelId="{4344F27A-57BE-4C45-A3EA-4DC361C88AA8}" type="presOf" srcId="{F3AF810A-160A-42CD-B7C6-F0E72D873490}" destId="{9BA584F1-B32C-40E8-9C13-25BCB62C745F}" srcOrd="0" destOrd="0" presId="urn:microsoft.com/office/officeart/2005/8/layout/process1"/>
    <dgm:cxn modelId="{9FD0F88C-2452-4627-8C42-28A0E9FE08FD}" type="presOf" srcId="{E7844897-0A39-40EE-A954-0FDFD2AFD98F}" destId="{112FF159-918C-4757-9303-53CFF4C08B37}" srcOrd="0" destOrd="0" presId="urn:microsoft.com/office/officeart/2005/8/layout/process1"/>
    <dgm:cxn modelId="{E20B0AE0-9622-4767-9638-CA7A6289730D}" srcId="{11C8E448-1C1A-4C00-80DC-F34983326B41}" destId="{1C655AA4-E197-4D80-8D10-7B53ACF39C58}" srcOrd="0" destOrd="0" parTransId="{0AFF0893-4059-40EC-B23C-680E78E1262A}" sibTransId="{2656390F-A685-4BB2-8D78-2345176252DB}"/>
    <dgm:cxn modelId="{E26F27E8-D495-45D1-BD44-BDC6DC2ED96F}" type="presOf" srcId="{2656390F-A685-4BB2-8D78-2345176252DB}" destId="{346A1A6C-A9D1-4326-9A6F-4BD10E33C994}" srcOrd="0" destOrd="0" presId="urn:microsoft.com/office/officeart/2005/8/layout/process1"/>
    <dgm:cxn modelId="{3A4A76EB-6E61-42FE-9C75-E47A663B70DA}" srcId="{11C8E448-1C1A-4C00-80DC-F34983326B41}" destId="{27AA1D29-5B8C-4B17-AE57-7373F5ABA3AA}" srcOrd="2" destOrd="0" parTransId="{56968672-8A5A-4A47-B291-1561E713A800}" sibTransId="{2C3FAF2A-C8FD-44D2-BEE6-A31B69DB3520}"/>
    <dgm:cxn modelId="{924A3148-A91D-42F5-828F-FE2C50015277}" type="presParOf" srcId="{4448F122-F5DD-4787-B39D-4280050E22BC}" destId="{4D824135-DC45-48FA-86C9-59EB611168D2}" srcOrd="0" destOrd="0" presId="urn:microsoft.com/office/officeart/2005/8/layout/process1"/>
    <dgm:cxn modelId="{6CAACE27-8080-4807-97CC-3537D3651407}" type="presParOf" srcId="{4448F122-F5DD-4787-B39D-4280050E22BC}" destId="{346A1A6C-A9D1-4326-9A6F-4BD10E33C994}" srcOrd="1" destOrd="0" presId="urn:microsoft.com/office/officeart/2005/8/layout/process1"/>
    <dgm:cxn modelId="{E8B22E96-8FBC-44C0-AD2E-B0C4D304C3E1}" type="presParOf" srcId="{346A1A6C-A9D1-4326-9A6F-4BD10E33C994}" destId="{3A0795F7-989B-4E60-9DC7-CCD1D65637E4}" srcOrd="0" destOrd="0" presId="urn:microsoft.com/office/officeart/2005/8/layout/process1"/>
    <dgm:cxn modelId="{A769027D-8D9D-4302-8C49-1C228B99A7FB}" type="presParOf" srcId="{4448F122-F5DD-4787-B39D-4280050E22BC}" destId="{9BA584F1-B32C-40E8-9C13-25BCB62C745F}" srcOrd="2" destOrd="0" presId="urn:microsoft.com/office/officeart/2005/8/layout/process1"/>
    <dgm:cxn modelId="{290820BE-51C8-4B53-8E8B-F1F8F7894857}" type="presParOf" srcId="{4448F122-F5DD-4787-B39D-4280050E22BC}" destId="{112FF159-918C-4757-9303-53CFF4C08B37}" srcOrd="3" destOrd="0" presId="urn:microsoft.com/office/officeart/2005/8/layout/process1"/>
    <dgm:cxn modelId="{C5121138-8C88-4D89-B83A-5D4E1C1CC33A}" type="presParOf" srcId="{112FF159-918C-4757-9303-53CFF4C08B37}" destId="{AB362ADD-0501-4B86-8A53-558AA4B89185}" srcOrd="0" destOrd="0" presId="urn:microsoft.com/office/officeart/2005/8/layout/process1"/>
    <dgm:cxn modelId="{E0EA53C3-95CA-4CCA-9876-3EF9A802B396}" type="presParOf" srcId="{4448F122-F5DD-4787-B39D-4280050E22BC}" destId="{2E89D1F9-26B1-4F19-A57D-D72324D2B4C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24135-DC45-48FA-86C9-59EB611168D2}">
      <dsp:nvSpPr>
        <dsp:cNvPr id="0" name=""/>
        <dsp:cNvSpPr/>
      </dsp:nvSpPr>
      <dsp:spPr>
        <a:xfrm>
          <a:off x="9242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700" kern="1200" dirty="0"/>
            <a:t>立案</a:t>
          </a:r>
        </a:p>
      </dsp:txBody>
      <dsp:txXfrm>
        <a:off x="57787" y="1395494"/>
        <a:ext cx="2665308" cy="1560349"/>
      </dsp:txXfrm>
    </dsp:sp>
    <dsp:sp modelId="{346A1A6C-A9D1-4326-9A6F-4BD10E33C994}">
      <dsp:nvSpPr>
        <dsp:cNvPr id="0" name=""/>
        <dsp:cNvSpPr/>
      </dsp:nvSpPr>
      <dsp:spPr>
        <a:xfrm>
          <a:off x="3047880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3047880" y="1970146"/>
        <a:ext cx="409940" cy="411044"/>
      </dsp:txXfrm>
    </dsp:sp>
    <dsp:sp modelId="{9BA584F1-B32C-40E8-9C13-25BCB62C745F}">
      <dsp:nvSpPr>
        <dsp:cNvPr id="0" name=""/>
        <dsp:cNvSpPr/>
      </dsp:nvSpPr>
      <dsp:spPr>
        <a:xfrm>
          <a:off x="3876600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256642"/>
            <a:satOff val="0"/>
            <a:lumOff val="169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700" kern="1200" dirty="0"/>
            <a:t>実行</a:t>
          </a:r>
        </a:p>
      </dsp:txBody>
      <dsp:txXfrm>
        <a:off x="3925145" y="1395494"/>
        <a:ext cx="2665308" cy="1560349"/>
      </dsp:txXfrm>
    </dsp:sp>
    <dsp:sp modelId="{112FF159-918C-4757-9303-53CFF4C08B37}">
      <dsp:nvSpPr>
        <dsp:cNvPr id="0" name=""/>
        <dsp:cNvSpPr/>
      </dsp:nvSpPr>
      <dsp:spPr>
        <a:xfrm>
          <a:off x="6915239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515868"/>
            <a:satOff val="0"/>
            <a:lumOff val="31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6915239" y="1970146"/>
        <a:ext cx="409940" cy="411044"/>
      </dsp:txXfrm>
    </dsp:sp>
    <dsp:sp modelId="{2E89D1F9-26B1-4F19-A57D-D72324D2B4C3}">
      <dsp:nvSpPr>
        <dsp:cNvPr id="0" name=""/>
        <dsp:cNvSpPr/>
      </dsp:nvSpPr>
      <dsp:spPr>
        <a:xfrm>
          <a:off x="7743958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-513283"/>
            <a:satOff val="0"/>
            <a:lumOff val="338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700" kern="1200" dirty="0"/>
            <a:t>検証</a:t>
          </a:r>
        </a:p>
      </dsp:txBody>
      <dsp:txXfrm>
        <a:off x="7792503" y="1395494"/>
        <a:ext cx="2665308" cy="1560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5F13D-A764-4B4A-B192-76793521E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D2E5A2-C9FF-4CCB-91C1-7D8F36B1E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612610-3D09-4CEB-8420-C663C20B6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B917E-1B05-433F-B954-13689334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4EEC30-C5F2-4024-AEC3-C846E656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9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51C37-C213-4754-A049-E07DE2B4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0FE088-15A9-4756-8373-7FC5030B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DA830-3613-4599-91B6-8A693129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13162B-C155-4BBC-9417-AF0FAD0C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86760-0BEC-4224-81D4-6CA07D4F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40D6C-C050-4555-87A1-98B31E8B8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4AA11-61A6-4680-B4F6-F84FF9CF3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EB601A-46D1-476B-A394-821D190C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879C47-4762-4F1D-A08C-98B3DEC1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914D-9DBD-400D-AF45-28D4AC2C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5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A4EC4-3057-4D2E-B810-F815EBA0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AFB41D-3309-432B-8780-722E041EF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1DA34-E0DB-48E5-8864-345A0B7D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17841-0BDE-4516-86A3-5E5A338E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98AEEF-B3EF-4FD4-B36B-660253F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51117-430F-4252-9909-B6FC1936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B0CDC-18E3-4211-ADBA-29FD7EDC3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FFF4-EFD3-4C22-8C0B-0892BAF0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D5E33A-13B2-47FB-98FC-070704B8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1AD2FF-56D6-448A-AB1F-5890435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4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D095-BF28-43BA-9014-B8E3671F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396069-D66C-4BA3-A916-43CB6ECA2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5AD917-F486-4A17-9C74-13748274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3F7181-FEEC-46F3-BFC4-D54CCC89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713C2B-C77E-4FD3-A5EA-79DA0ED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F5690E-CABA-467D-8123-7C10E23E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0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9AAA4-D4F7-480B-AB9D-20CACF7AC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6C5704-5FB7-4314-B665-FBE1BF705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6CEB3-C2B8-4202-8E6C-035676376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D8BF34-3DDB-4702-8D2D-4C6AEBCFE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9FEF21-38AE-4B3F-9F4C-7B48A0F8D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90C694-ACD7-4432-A952-89B07AFD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36C7B1-6371-4777-9061-81E16CA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982268-4ED6-4D31-A89D-ABF6D0DF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BFC33-1447-40B7-8B9F-68196CBD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050F19-C45C-46AF-8B02-F1E12A8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BEDCCF-67B6-4689-A21D-488DA6E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4CED02-27AD-4470-AAA1-0F711DBC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78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3EEFA45-CFDE-4448-A506-11EA64B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762986-0901-4AA7-B10F-57552D9D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4344D1-17BB-4752-B230-F5BC9FB0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677A9-BA94-42EB-8325-F5C25CDA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49206-6823-49D5-AF6E-23D9A4862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236F8-6B75-4D2A-ACFA-E6BED30CF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3207B-A096-4343-BCFE-7DE0CC4F4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E3A95E-4BD0-4551-8A0E-A8CF13DF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7F8A3-422C-44AB-BE1F-A8A9036B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4A44D-D2AF-4BB8-A252-1DF6F49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6849AF-2162-44A5-9267-39EE8E71B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1B4D7A-5D41-47E7-AFB4-2A782EA6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0C6D0B-AD9A-49E6-9CCE-C1E861A6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CF2B8F-4E29-4E6D-956C-5502F0EA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993935-4299-404B-B278-B21A8101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D8841B8-113A-498F-AECE-FFCAD2C9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E635B-725C-46EE-823D-BAE170FCA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065A-71E7-4F64-9870-90523C272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E7200C-D676-47A2-8A48-44C977C9E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520EF-BD35-49DC-8845-6620F0BB2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0A1C356A-5D68-45EA-99A7-18572074EA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5375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6</cp:revision>
  <dcterms:created xsi:type="dcterms:W3CDTF">2021-06-11T09:55:54Z</dcterms:created>
  <dcterms:modified xsi:type="dcterms:W3CDTF">2021-06-11T10:48:45Z</dcterms:modified>
</cp:coreProperties>
</file>