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EAE3F-2065-4F44-96ED-719FAE198F25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78FD460-F5AA-42BD-8D49-02043C4BBD0C}">
      <dgm:prSet phldrT="[テキスト]" custT="1"/>
      <dgm:spPr/>
      <dgm:t>
        <a:bodyPr/>
        <a:lstStyle/>
        <a:p>
          <a:r>
            <a:rPr kumimoji="1" lang="ja-JP" altLang="en-US" sz="3200" dirty="0"/>
            <a:t>調査</a:t>
          </a:r>
          <a:endParaRPr kumimoji="1" lang="ja-JP" altLang="en-US" sz="2400" dirty="0"/>
        </a:p>
      </dgm:t>
    </dgm:pt>
    <dgm:pt modelId="{BB49CEBD-E156-40A7-AEAA-957367FD1096}" type="parTrans" cxnId="{08B3F493-9E0F-4D61-98F1-E1EF07C3A7B9}">
      <dgm:prSet/>
      <dgm:spPr/>
      <dgm:t>
        <a:bodyPr/>
        <a:lstStyle/>
        <a:p>
          <a:endParaRPr kumimoji="1" lang="ja-JP" altLang="en-US"/>
        </a:p>
      </dgm:t>
    </dgm:pt>
    <dgm:pt modelId="{17E54583-A8EC-4B19-A5D9-027E71734A4A}" type="sibTrans" cxnId="{08B3F493-9E0F-4D61-98F1-E1EF07C3A7B9}">
      <dgm:prSet/>
      <dgm:spPr/>
      <dgm:t>
        <a:bodyPr/>
        <a:lstStyle/>
        <a:p>
          <a:endParaRPr kumimoji="1" lang="ja-JP" altLang="en-US"/>
        </a:p>
      </dgm:t>
    </dgm:pt>
    <dgm:pt modelId="{67AEDDBE-EBBA-448F-8CF6-AF9D85F4F67D}">
      <dgm:prSet phldrT="[テキスト]" custT="1"/>
      <dgm:spPr/>
      <dgm:t>
        <a:bodyPr/>
        <a:lstStyle/>
        <a:p>
          <a:r>
            <a:rPr kumimoji="1" lang="ja-JP" altLang="en-US" sz="2400" dirty="0"/>
            <a:t>市場規模</a:t>
          </a:r>
        </a:p>
      </dgm:t>
    </dgm:pt>
    <dgm:pt modelId="{686EB4C3-D0AF-4D56-9965-EDAA775DA9E9}" type="parTrans" cxnId="{3DA68727-355D-4A58-B632-A9F4E3BF16A4}">
      <dgm:prSet/>
      <dgm:spPr/>
      <dgm:t>
        <a:bodyPr/>
        <a:lstStyle/>
        <a:p>
          <a:endParaRPr kumimoji="1" lang="ja-JP" altLang="en-US"/>
        </a:p>
      </dgm:t>
    </dgm:pt>
    <dgm:pt modelId="{DE4C743C-808E-4E07-AC8B-D930551B5F51}" type="sibTrans" cxnId="{3DA68727-355D-4A58-B632-A9F4E3BF16A4}">
      <dgm:prSet/>
      <dgm:spPr/>
      <dgm:t>
        <a:bodyPr/>
        <a:lstStyle/>
        <a:p>
          <a:endParaRPr kumimoji="1" lang="ja-JP" altLang="en-US"/>
        </a:p>
      </dgm:t>
    </dgm:pt>
    <dgm:pt modelId="{8A2B803F-BD5F-402A-9C17-3621A63D531B}">
      <dgm:prSet phldrT="[テキスト]" custT="1"/>
      <dgm:spPr/>
      <dgm:t>
        <a:bodyPr/>
        <a:lstStyle/>
        <a:p>
          <a:r>
            <a:rPr kumimoji="1" lang="ja-JP" altLang="en-US" sz="2400" dirty="0"/>
            <a:t>需要</a:t>
          </a:r>
        </a:p>
      </dgm:t>
    </dgm:pt>
    <dgm:pt modelId="{88D6048E-923E-4989-9FDE-5D1B38DAD76A}" type="parTrans" cxnId="{C377CC18-F5FD-4E1F-9ABC-D7DEF20B5C23}">
      <dgm:prSet/>
      <dgm:spPr/>
      <dgm:t>
        <a:bodyPr/>
        <a:lstStyle/>
        <a:p>
          <a:endParaRPr kumimoji="1" lang="ja-JP" altLang="en-US"/>
        </a:p>
      </dgm:t>
    </dgm:pt>
    <dgm:pt modelId="{AF31E141-2A24-402D-BF0F-4F5B065424D9}" type="sibTrans" cxnId="{C377CC18-F5FD-4E1F-9ABC-D7DEF20B5C23}">
      <dgm:prSet/>
      <dgm:spPr/>
      <dgm:t>
        <a:bodyPr/>
        <a:lstStyle/>
        <a:p>
          <a:endParaRPr kumimoji="1" lang="ja-JP" altLang="en-US"/>
        </a:p>
      </dgm:t>
    </dgm:pt>
    <dgm:pt modelId="{5A30F3CB-4EF1-440C-9631-DD77D1948B75}">
      <dgm:prSet phldrT="[テキスト]"/>
      <dgm:spPr/>
      <dgm:t>
        <a:bodyPr/>
        <a:lstStyle/>
        <a:p>
          <a:r>
            <a:rPr kumimoji="1" lang="ja-JP" altLang="en-US" dirty="0"/>
            <a:t>生産</a:t>
          </a:r>
        </a:p>
      </dgm:t>
    </dgm:pt>
    <dgm:pt modelId="{53AAA0FC-7DA6-491C-81E0-488D835E4F1C}" type="parTrans" cxnId="{A95B0C5D-B7F3-4908-8D28-0A3907E25D10}">
      <dgm:prSet/>
      <dgm:spPr/>
      <dgm:t>
        <a:bodyPr/>
        <a:lstStyle/>
        <a:p>
          <a:endParaRPr kumimoji="1" lang="ja-JP" altLang="en-US"/>
        </a:p>
      </dgm:t>
    </dgm:pt>
    <dgm:pt modelId="{2F1E41A0-AC44-42B9-92F8-2B78F6B18993}" type="sibTrans" cxnId="{A95B0C5D-B7F3-4908-8D28-0A3907E25D10}">
      <dgm:prSet/>
      <dgm:spPr/>
      <dgm:t>
        <a:bodyPr/>
        <a:lstStyle/>
        <a:p>
          <a:endParaRPr kumimoji="1" lang="ja-JP" altLang="en-US"/>
        </a:p>
      </dgm:t>
    </dgm:pt>
    <dgm:pt modelId="{26E25EB5-634F-4EF9-A1EB-E779FDD626CB}">
      <dgm:prSet phldrT="[テキスト]" custT="1"/>
      <dgm:spPr/>
      <dgm:t>
        <a:bodyPr/>
        <a:lstStyle/>
        <a:p>
          <a:r>
            <a:rPr kumimoji="1" lang="ja-JP" altLang="en-US" sz="2400" dirty="0"/>
            <a:t>仕様</a:t>
          </a:r>
        </a:p>
      </dgm:t>
    </dgm:pt>
    <dgm:pt modelId="{9D8D7327-71CB-4DB3-986A-BEE4BD0591F8}" type="parTrans" cxnId="{80949EB9-3F75-40F7-AB8C-BB9E086458E4}">
      <dgm:prSet/>
      <dgm:spPr/>
      <dgm:t>
        <a:bodyPr/>
        <a:lstStyle/>
        <a:p>
          <a:endParaRPr kumimoji="1" lang="ja-JP" altLang="en-US"/>
        </a:p>
      </dgm:t>
    </dgm:pt>
    <dgm:pt modelId="{7EBAAA95-5E17-47E4-8F5D-180387C01A99}" type="sibTrans" cxnId="{80949EB9-3F75-40F7-AB8C-BB9E086458E4}">
      <dgm:prSet/>
      <dgm:spPr/>
      <dgm:t>
        <a:bodyPr/>
        <a:lstStyle/>
        <a:p>
          <a:endParaRPr kumimoji="1" lang="ja-JP" altLang="en-US"/>
        </a:p>
      </dgm:t>
    </dgm:pt>
    <dgm:pt modelId="{152F37D1-43AB-418D-B01E-4EDF4B971B4F}">
      <dgm:prSet phldrT="[テキスト]" custT="1"/>
      <dgm:spPr/>
      <dgm:t>
        <a:bodyPr/>
        <a:lstStyle/>
        <a:p>
          <a:r>
            <a:rPr kumimoji="1" lang="ja-JP" altLang="en-US" sz="2400" dirty="0"/>
            <a:t>試作</a:t>
          </a:r>
          <a:endParaRPr kumimoji="1" lang="ja-JP" altLang="en-US" sz="3200" dirty="0"/>
        </a:p>
      </dgm:t>
    </dgm:pt>
    <dgm:pt modelId="{0AF0CDCB-54A1-4571-8154-20DF4CB40F44}" type="parTrans" cxnId="{A932029D-6401-4654-9DB7-2B95AFB2B570}">
      <dgm:prSet/>
      <dgm:spPr/>
      <dgm:t>
        <a:bodyPr/>
        <a:lstStyle/>
        <a:p>
          <a:endParaRPr kumimoji="1" lang="ja-JP" altLang="en-US"/>
        </a:p>
      </dgm:t>
    </dgm:pt>
    <dgm:pt modelId="{E76480C6-2491-42D5-BDED-26AF06962568}" type="sibTrans" cxnId="{A932029D-6401-4654-9DB7-2B95AFB2B570}">
      <dgm:prSet/>
      <dgm:spPr/>
      <dgm:t>
        <a:bodyPr/>
        <a:lstStyle/>
        <a:p>
          <a:endParaRPr kumimoji="1" lang="ja-JP" altLang="en-US"/>
        </a:p>
      </dgm:t>
    </dgm:pt>
    <dgm:pt modelId="{9741DFBE-F8D6-4BC7-ADBC-FABACB6C3B4D}" type="pres">
      <dgm:prSet presAssocID="{AF6EAE3F-2065-4F44-96ED-719FAE198F25}" presName="Name0" presStyleCnt="0">
        <dgm:presLayoutVars>
          <dgm:dir/>
          <dgm:animOne val="branch"/>
          <dgm:animLvl val="lvl"/>
        </dgm:presLayoutVars>
      </dgm:prSet>
      <dgm:spPr/>
    </dgm:pt>
    <dgm:pt modelId="{D1100141-0B55-4F63-B2FC-4A7C1DD093D6}" type="pres">
      <dgm:prSet presAssocID="{378FD460-F5AA-42BD-8D49-02043C4BBD0C}" presName="chaos" presStyleCnt="0"/>
      <dgm:spPr/>
    </dgm:pt>
    <dgm:pt modelId="{E8FABADA-2AF1-497C-A1B2-B06A35D08B2D}" type="pres">
      <dgm:prSet presAssocID="{378FD460-F5AA-42BD-8D49-02043C4BBD0C}" presName="parTx1" presStyleLbl="revTx" presStyleIdx="0" presStyleCnt="3"/>
      <dgm:spPr/>
    </dgm:pt>
    <dgm:pt modelId="{C0FA4160-8058-4B1B-B4D5-E2938EB77140}" type="pres">
      <dgm:prSet presAssocID="{378FD460-F5AA-42BD-8D49-02043C4BBD0C}" presName="desTx1" presStyleLbl="revTx" presStyleIdx="1" presStyleCnt="3">
        <dgm:presLayoutVars>
          <dgm:bulletEnabled val="1"/>
        </dgm:presLayoutVars>
      </dgm:prSet>
      <dgm:spPr/>
    </dgm:pt>
    <dgm:pt modelId="{716EB6AD-9222-489E-AC93-51125BB0E3DE}" type="pres">
      <dgm:prSet presAssocID="{378FD460-F5AA-42BD-8D49-02043C4BBD0C}" presName="c1" presStyleLbl="node1" presStyleIdx="0" presStyleCnt="19"/>
      <dgm:spPr/>
    </dgm:pt>
    <dgm:pt modelId="{603B045C-46B1-4F28-92A0-57908A8DEACD}" type="pres">
      <dgm:prSet presAssocID="{378FD460-F5AA-42BD-8D49-02043C4BBD0C}" presName="c2" presStyleLbl="node1" presStyleIdx="1" presStyleCnt="19"/>
      <dgm:spPr/>
    </dgm:pt>
    <dgm:pt modelId="{8E216EAE-1A6C-41AF-A598-93B08F7E2B5F}" type="pres">
      <dgm:prSet presAssocID="{378FD460-F5AA-42BD-8D49-02043C4BBD0C}" presName="c3" presStyleLbl="node1" presStyleIdx="2" presStyleCnt="19"/>
      <dgm:spPr/>
    </dgm:pt>
    <dgm:pt modelId="{8D334183-2DF4-49C2-88C9-40EDB0598EBC}" type="pres">
      <dgm:prSet presAssocID="{378FD460-F5AA-42BD-8D49-02043C4BBD0C}" presName="c4" presStyleLbl="node1" presStyleIdx="3" presStyleCnt="19"/>
      <dgm:spPr/>
    </dgm:pt>
    <dgm:pt modelId="{8A52577C-647E-42DA-965C-397D09CD0F99}" type="pres">
      <dgm:prSet presAssocID="{378FD460-F5AA-42BD-8D49-02043C4BBD0C}" presName="c5" presStyleLbl="node1" presStyleIdx="4" presStyleCnt="19"/>
      <dgm:spPr/>
    </dgm:pt>
    <dgm:pt modelId="{E5D73F2C-F266-4CED-B1AF-637AA43C7B5B}" type="pres">
      <dgm:prSet presAssocID="{378FD460-F5AA-42BD-8D49-02043C4BBD0C}" presName="c6" presStyleLbl="node1" presStyleIdx="5" presStyleCnt="19"/>
      <dgm:spPr/>
    </dgm:pt>
    <dgm:pt modelId="{98BE14A2-C21A-457A-8DE7-B8F829824DD0}" type="pres">
      <dgm:prSet presAssocID="{378FD460-F5AA-42BD-8D49-02043C4BBD0C}" presName="c7" presStyleLbl="node1" presStyleIdx="6" presStyleCnt="19"/>
      <dgm:spPr/>
    </dgm:pt>
    <dgm:pt modelId="{BC73DC9A-A605-48EC-8495-E49E5696330A}" type="pres">
      <dgm:prSet presAssocID="{378FD460-F5AA-42BD-8D49-02043C4BBD0C}" presName="c8" presStyleLbl="node1" presStyleIdx="7" presStyleCnt="19"/>
      <dgm:spPr/>
    </dgm:pt>
    <dgm:pt modelId="{38F01EC1-396C-4BA2-A10F-1341BADE6925}" type="pres">
      <dgm:prSet presAssocID="{378FD460-F5AA-42BD-8D49-02043C4BBD0C}" presName="c9" presStyleLbl="node1" presStyleIdx="8" presStyleCnt="19"/>
      <dgm:spPr/>
    </dgm:pt>
    <dgm:pt modelId="{431F050C-4A11-4985-941F-D6EA4228E7D7}" type="pres">
      <dgm:prSet presAssocID="{378FD460-F5AA-42BD-8D49-02043C4BBD0C}" presName="c10" presStyleLbl="node1" presStyleIdx="9" presStyleCnt="19"/>
      <dgm:spPr/>
    </dgm:pt>
    <dgm:pt modelId="{E2EAC9F9-F62E-4AE0-AEE2-57D88177EEB2}" type="pres">
      <dgm:prSet presAssocID="{378FD460-F5AA-42BD-8D49-02043C4BBD0C}" presName="c11" presStyleLbl="node1" presStyleIdx="10" presStyleCnt="19"/>
      <dgm:spPr/>
    </dgm:pt>
    <dgm:pt modelId="{55A8C843-A3D2-4442-815C-77940E749087}" type="pres">
      <dgm:prSet presAssocID="{378FD460-F5AA-42BD-8D49-02043C4BBD0C}" presName="c12" presStyleLbl="node1" presStyleIdx="11" presStyleCnt="19"/>
      <dgm:spPr/>
    </dgm:pt>
    <dgm:pt modelId="{4A90235B-8FDF-4E01-AB65-0C517357E701}" type="pres">
      <dgm:prSet presAssocID="{378FD460-F5AA-42BD-8D49-02043C4BBD0C}" presName="c13" presStyleLbl="node1" presStyleIdx="12" presStyleCnt="19"/>
      <dgm:spPr/>
    </dgm:pt>
    <dgm:pt modelId="{85D97980-FEF7-4E36-AEE5-A2CD39037BF7}" type="pres">
      <dgm:prSet presAssocID="{378FD460-F5AA-42BD-8D49-02043C4BBD0C}" presName="c14" presStyleLbl="node1" presStyleIdx="13" presStyleCnt="19"/>
      <dgm:spPr/>
    </dgm:pt>
    <dgm:pt modelId="{B37FBEEC-5C27-4DC6-AEDE-F359B8AC21A9}" type="pres">
      <dgm:prSet presAssocID="{378FD460-F5AA-42BD-8D49-02043C4BBD0C}" presName="c15" presStyleLbl="node1" presStyleIdx="14" presStyleCnt="19"/>
      <dgm:spPr/>
    </dgm:pt>
    <dgm:pt modelId="{CB12E55E-EF38-496D-A72B-8684DDDB56D0}" type="pres">
      <dgm:prSet presAssocID="{378FD460-F5AA-42BD-8D49-02043C4BBD0C}" presName="c16" presStyleLbl="node1" presStyleIdx="15" presStyleCnt="19"/>
      <dgm:spPr/>
    </dgm:pt>
    <dgm:pt modelId="{48B9D6B1-336E-4D7A-92E7-C6C6467705DA}" type="pres">
      <dgm:prSet presAssocID="{378FD460-F5AA-42BD-8D49-02043C4BBD0C}" presName="c17" presStyleLbl="node1" presStyleIdx="16" presStyleCnt="19"/>
      <dgm:spPr/>
    </dgm:pt>
    <dgm:pt modelId="{BFE49642-8BE1-4000-8C49-B136105F080E}" type="pres">
      <dgm:prSet presAssocID="{378FD460-F5AA-42BD-8D49-02043C4BBD0C}" presName="c18" presStyleLbl="node1" presStyleIdx="17" presStyleCnt="19"/>
      <dgm:spPr/>
    </dgm:pt>
    <dgm:pt modelId="{5208253E-BEA5-4374-A766-A980FE641DF5}" type="pres">
      <dgm:prSet presAssocID="{17E54583-A8EC-4B19-A5D9-027E71734A4A}" presName="chevronComposite1" presStyleCnt="0"/>
      <dgm:spPr/>
    </dgm:pt>
    <dgm:pt modelId="{CB66ECE9-ECCD-479A-A456-8FFB13D343B4}" type="pres">
      <dgm:prSet presAssocID="{17E54583-A8EC-4B19-A5D9-027E71734A4A}" presName="chevron1" presStyleLbl="sibTrans2D1" presStyleIdx="0" presStyleCnt="2"/>
      <dgm:spPr/>
    </dgm:pt>
    <dgm:pt modelId="{7045A3B5-A887-490C-A4CE-944C2F82DA01}" type="pres">
      <dgm:prSet presAssocID="{17E54583-A8EC-4B19-A5D9-027E71734A4A}" presName="spChevron1" presStyleCnt="0"/>
      <dgm:spPr/>
    </dgm:pt>
    <dgm:pt modelId="{1A3BD1AB-BFC4-4C17-A03D-F74A778C9854}" type="pres">
      <dgm:prSet presAssocID="{17E54583-A8EC-4B19-A5D9-027E71734A4A}" presName="overlap" presStyleCnt="0"/>
      <dgm:spPr/>
    </dgm:pt>
    <dgm:pt modelId="{1A6543AB-A668-4D2B-AA59-30BFABE324C7}" type="pres">
      <dgm:prSet presAssocID="{17E54583-A8EC-4B19-A5D9-027E71734A4A}" presName="chevronComposite2" presStyleCnt="0"/>
      <dgm:spPr/>
    </dgm:pt>
    <dgm:pt modelId="{F40BBB73-E80D-45FA-B609-40E503DF7DCB}" type="pres">
      <dgm:prSet presAssocID="{17E54583-A8EC-4B19-A5D9-027E71734A4A}" presName="chevron2" presStyleLbl="sibTrans2D1" presStyleIdx="1" presStyleCnt="2"/>
      <dgm:spPr/>
    </dgm:pt>
    <dgm:pt modelId="{1122672A-5028-4071-9DF8-5A2A8DC03D7C}" type="pres">
      <dgm:prSet presAssocID="{17E54583-A8EC-4B19-A5D9-027E71734A4A}" presName="spChevron2" presStyleCnt="0"/>
      <dgm:spPr/>
    </dgm:pt>
    <dgm:pt modelId="{FB938DFF-8D82-4C17-8D04-67C17A67677C}" type="pres">
      <dgm:prSet presAssocID="{5A30F3CB-4EF1-440C-9631-DD77D1948B75}" presName="last" presStyleCnt="0"/>
      <dgm:spPr/>
    </dgm:pt>
    <dgm:pt modelId="{0A6F51A3-4C7C-4A24-9EF5-2DE480531429}" type="pres">
      <dgm:prSet presAssocID="{5A30F3CB-4EF1-440C-9631-DD77D1948B75}" presName="circleTx" presStyleLbl="node1" presStyleIdx="18" presStyleCnt="19"/>
      <dgm:spPr/>
    </dgm:pt>
    <dgm:pt modelId="{5A560847-27CB-4273-A2E8-DE51462335BC}" type="pres">
      <dgm:prSet presAssocID="{5A30F3CB-4EF1-440C-9631-DD77D1948B75}" presName="desTxN" presStyleLbl="revTx" presStyleIdx="2" presStyleCnt="3">
        <dgm:presLayoutVars>
          <dgm:bulletEnabled val="1"/>
        </dgm:presLayoutVars>
      </dgm:prSet>
      <dgm:spPr/>
    </dgm:pt>
    <dgm:pt modelId="{966E177B-6D76-4682-8B77-9E1313AAB3ED}" type="pres">
      <dgm:prSet presAssocID="{5A30F3CB-4EF1-440C-9631-DD77D1948B75}" presName="spN" presStyleCnt="0"/>
      <dgm:spPr/>
    </dgm:pt>
  </dgm:ptLst>
  <dgm:cxnLst>
    <dgm:cxn modelId="{C377CC18-F5FD-4E1F-9ABC-D7DEF20B5C23}" srcId="{378FD460-F5AA-42BD-8D49-02043C4BBD0C}" destId="{8A2B803F-BD5F-402A-9C17-3621A63D531B}" srcOrd="1" destOrd="0" parTransId="{88D6048E-923E-4989-9FDE-5D1B38DAD76A}" sibTransId="{AF31E141-2A24-402D-BF0F-4F5B065424D9}"/>
    <dgm:cxn modelId="{3DA68727-355D-4A58-B632-A9F4E3BF16A4}" srcId="{378FD460-F5AA-42BD-8D49-02043C4BBD0C}" destId="{67AEDDBE-EBBA-448F-8CF6-AF9D85F4F67D}" srcOrd="0" destOrd="0" parTransId="{686EB4C3-D0AF-4D56-9965-EDAA775DA9E9}" sibTransId="{DE4C743C-808E-4E07-AC8B-D930551B5F51}"/>
    <dgm:cxn modelId="{4E77F738-7346-42C2-A033-4B1832F1D3F1}" type="presOf" srcId="{5A30F3CB-4EF1-440C-9631-DD77D1948B75}" destId="{0A6F51A3-4C7C-4A24-9EF5-2DE480531429}" srcOrd="0" destOrd="0" presId="urn:microsoft.com/office/officeart/2009/3/layout/RandomtoResultProcess"/>
    <dgm:cxn modelId="{A95B0C5D-B7F3-4908-8D28-0A3907E25D10}" srcId="{AF6EAE3F-2065-4F44-96ED-719FAE198F25}" destId="{5A30F3CB-4EF1-440C-9631-DD77D1948B75}" srcOrd="1" destOrd="0" parTransId="{53AAA0FC-7DA6-491C-81E0-488D835E4F1C}" sibTransId="{2F1E41A0-AC44-42B9-92F8-2B78F6B18993}"/>
    <dgm:cxn modelId="{E36BE563-53AD-4453-A4F1-A4AF3F42520D}" type="presOf" srcId="{67AEDDBE-EBBA-448F-8CF6-AF9D85F4F67D}" destId="{C0FA4160-8058-4B1B-B4D5-E2938EB77140}" srcOrd="0" destOrd="0" presId="urn:microsoft.com/office/officeart/2009/3/layout/RandomtoResultProcess"/>
    <dgm:cxn modelId="{9B69406D-EDDC-4442-90A0-E8E26E8F82A5}" type="presOf" srcId="{378FD460-F5AA-42BD-8D49-02043C4BBD0C}" destId="{E8FABADA-2AF1-497C-A1B2-B06A35D08B2D}" srcOrd="0" destOrd="0" presId="urn:microsoft.com/office/officeart/2009/3/layout/RandomtoResultProcess"/>
    <dgm:cxn modelId="{EFB23D6E-F0FC-45E0-96BA-EE3243198CA9}" type="presOf" srcId="{152F37D1-43AB-418D-B01E-4EDF4B971B4F}" destId="{5A560847-27CB-4273-A2E8-DE51462335BC}" srcOrd="0" destOrd="1" presId="urn:microsoft.com/office/officeart/2009/3/layout/RandomtoResultProcess"/>
    <dgm:cxn modelId="{9E8EE34F-1333-4F25-9764-D869CBF3125E}" type="presOf" srcId="{26E25EB5-634F-4EF9-A1EB-E779FDD626CB}" destId="{5A560847-27CB-4273-A2E8-DE51462335BC}" srcOrd="0" destOrd="0" presId="urn:microsoft.com/office/officeart/2009/3/layout/RandomtoResultProcess"/>
    <dgm:cxn modelId="{C8E7F390-AA81-4424-8531-85D0C02A79B7}" type="presOf" srcId="{AF6EAE3F-2065-4F44-96ED-719FAE198F25}" destId="{9741DFBE-F8D6-4BC7-ADBC-FABACB6C3B4D}" srcOrd="0" destOrd="0" presId="urn:microsoft.com/office/officeart/2009/3/layout/RandomtoResultProcess"/>
    <dgm:cxn modelId="{08B3F493-9E0F-4D61-98F1-E1EF07C3A7B9}" srcId="{AF6EAE3F-2065-4F44-96ED-719FAE198F25}" destId="{378FD460-F5AA-42BD-8D49-02043C4BBD0C}" srcOrd="0" destOrd="0" parTransId="{BB49CEBD-E156-40A7-AEAA-957367FD1096}" sibTransId="{17E54583-A8EC-4B19-A5D9-027E71734A4A}"/>
    <dgm:cxn modelId="{666CFF9C-A6FF-4E2A-9BBB-7EEC7BB78A5B}" type="presOf" srcId="{8A2B803F-BD5F-402A-9C17-3621A63D531B}" destId="{C0FA4160-8058-4B1B-B4D5-E2938EB77140}" srcOrd="0" destOrd="1" presId="urn:microsoft.com/office/officeart/2009/3/layout/RandomtoResultProcess"/>
    <dgm:cxn modelId="{A932029D-6401-4654-9DB7-2B95AFB2B570}" srcId="{5A30F3CB-4EF1-440C-9631-DD77D1948B75}" destId="{152F37D1-43AB-418D-B01E-4EDF4B971B4F}" srcOrd="1" destOrd="0" parTransId="{0AF0CDCB-54A1-4571-8154-20DF4CB40F44}" sibTransId="{E76480C6-2491-42D5-BDED-26AF06962568}"/>
    <dgm:cxn modelId="{80949EB9-3F75-40F7-AB8C-BB9E086458E4}" srcId="{5A30F3CB-4EF1-440C-9631-DD77D1948B75}" destId="{26E25EB5-634F-4EF9-A1EB-E779FDD626CB}" srcOrd="0" destOrd="0" parTransId="{9D8D7327-71CB-4DB3-986A-BEE4BD0591F8}" sibTransId="{7EBAAA95-5E17-47E4-8F5D-180387C01A99}"/>
    <dgm:cxn modelId="{8CEC6C4E-F30B-49EE-90B6-AA2CCC40FA50}" type="presParOf" srcId="{9741DFBE-F8D6-4BC7-ADBC-FABACB6C3B4D}" destId="{D1100141-0B55-4F63-B2FC-4A7C1DD093D6}" srcOrd="0" destOrd="0" presId="urn:microsoft.com/office/officeart/2009/3/layout/RandomtoResultProcess"/>
    <dgm:cxn modelId="{CEAFCF09-BBB1-4C11-BEEE-4677453FA049}" type="presParOf" srcId="{D1100141-0B55-4F63-B2FC-4A7C1DD093D6}" destId="{E8FABADA-2AF1-497C-A1B2-B06A35D08B2D}" srcOrd="0" destOrd="0" presId="urn:microsoft.com/office/officeart/2009/3/layout/RandomtoResultProcess"/>
    <dgm:cxn modelId="{4150652F-8FAA-4F1B-A1B3-9D2C4AC77625}" type="presParOf" srcId="{D1100141-0B55-4F63-B2FC-4A7C1DD093D6}" destId="{C0FA4160-8058-4B1B-B4D5-E2938EB77140}" srcOrd="1" destOrd="0" presId="urn:microsoft.com/office/officeart/2009/3/layout/RandomtoResultProcess"/>
    <dgm:cxn modelId="{FA8EEAF8-46E9-4843-87D4-B705A7B998A1}" type="presParOf" srcId="{D1100141-0B55-4F63-B2FC-4A7C1DD093D6}" destId="{716EB6AD-9222-489E-AC93-51125BB0E3DE}" srcOrd="2" destOrd="0" presId="urn:microsoft.com/office/officeart/2009/3/layout/RandomtoResultProcess"/>
    <dgm:cxn modelId="{E91B73C6-6213-4ED0-81A5-3EA616F26C88}" type="presParOf" srcId="{D1100141-0B55-4F63-B2FC-4A7C1DD093D6}" destId="{603B045C-46B1-4F28-92A0-57908A8DEACD}" srcOrd="3" destOrd="0" presId="urn:microsoft.com/office/officeart/2009/3/layout/RandomtoResultProcess"/>
    <dgm:cxn modelId="{5DD03C64-E99F-483E-8DC2-5717E94D5AB4}" type="presParOf" srcId="{D1100141-0B55-4F63-B2FC-4A7C1DD093D6}" destId="{8E216EAE-1A6C-41AF-A598-93B08F7E2B5F}" srcOrd="4" destOrd="0" presId="urn:microsoft.com/office/officeart/2009/3/layout/RandomtoResultProcess"/>
    <dgm:cxn modelId="{674C0E6E-B23D-416C-AFB9-522A80B1EC93}" type="presParOf" srcId="{D1100141-0B55-4F63-B2FC-4A7C1DD093D6}" destId="{8D334183-2DF4-49C2-88C9-40EDB0598EBC}" srcOrd="5" destOrd="0" presId="urn:microsoft.com/office/officeart/2009/3/layout/RandomtoResultProcess"/>
    <dgm:cxn modelId="{685CE114-252A-4F86-91ED-51B07544AA96}" type="presParOf" srcId="{D1100141-0B55-4F63-B2FC-4A7C1DD093D6}" destId="{8A52577C-647E-42DA-965C-397D09CD0F99}" srcOrd="6" destOrd="0" presId="urn:microsoft.com/office/officeart/2009/3/layout/RandomtoResultProcess"/>
    <dgm:cxn modelId="{DAD721B6-242A-4F38-BBC2-42AA41C0A40E}" type="presParOf" srcId="{D1100141-0B55-4F63-B2FC-4A7C1DD093D6}" destId="{E5D73F2C-F266-4CED-B1AF-637AA43C7B5B}" srcOrd="7" destOrd="0" presId="urn:microsoft.com/office/officeart/2009/3/layout/RandomtoResultProcess"/>
    <dgm:cxn modelId="{7450489F-FCC9-4927-8759-F4180B5E9652}" type="presParOf" srcId="{D1100141-0B55-4F63-B2FC-4A7C1DD093D6}" destId="{98BE14A2-C21A-457A-8DE7-B8F829824DD0}" srcOrd="8" destOrd="0" presId="urn:microsoft.com/office/officeart/2009/3/layout/RandomtoResultProcess"/>
    <dgm:cxn modelId="{046CFE4D-DA2B-42A7-9ABC-ECF1E90E245E}" type="presParOf" srcId="{D1100141-0B55-4F63-B2FC-4A7C1DD093D6}" destId="{BC73DC9A-A605-48EC-8495-E49E5696330A}" srcOrd="9" destOrd="0" presId="urn:microsoft.com/office/officeart/2009/3/layout/RandomtoResultProcess"/>
    <dgm:cxn modelId="{95844691-4770-482E-9A5E-E2E27B3A22E7}" type="presParOf" srcId="{D1100141-0B55-4F63-B2FC-4A7C1DD093D6}" destId="{38F01EC1-396C-4BA2-A10F-1341BADE6925}" srcOrd="10" destOrd="0" presId="urn:microsoft.com/office/officeart/2009/3/layout/RandomtoResultProcess"/>
    <dgm:cxn modelId="{42B108AF-D7FE-47E8-B6DB-6993AEEB7B74}" type="presParOf" srcId="{D1100141-0B55-4F63-B2FC-4A7C1DD093D6}" destId="{431F050C-4A11-4985-941F-D6EA4228E7D7}" srcOrd="11" destOrd="0" presId="urn:microsoft.com/office/officeart/2009/3/layout/RandomtoResultProcess"/>
    <dgm:cxn modelId="{A555F810-3053-47D6-9876-5D7A58BB18FC}" type="presParOf" srcId="{D1100141-0B55-4F63-B2FC-4A7C1DD093D6}" destId="{E2EAC9F9-F62E-4AE0-AEE2-57D88177EEB2}" srcOrd="12" destOrd="0" presId="urn:microsoft.com/office/officeart/2009/3/layout/RandomtoResultProcess"/>
    <dgm:cxn modelId="{9735BF1E-40B6-4FBA-8A91-9012588FBF02}" type="presParOf" srcId="{D1100141-0B55-4F63-B2FC-4A7C1DD093D6}" destId="{55A8C843-A3D2-4442-815C-77940E749087}" srcOrd="13" destOrd="0" presId="urn:microsoft.com/office/officeart/2009/3/layout/RandomtoResultProcess"/>
    <dgm:cxn modelId="{1E63A958-DAE1-41A8-9D04-CE51DE589FE6}" type="presParOf" srcId="{D1100141-0B55-4F63-B2FC-4A7C1DD093D6}" destId="{4A90235B-8FDF-4E01-AB65-0C517357E701}" srcOrd="14" destOrd="0" presId="urn:microsoft.com/office/officeart/2009/3/layout/RandomtoResultProcess"/>
    <dgm:cxn modelId="{DDB675DA-DFAB-4834-BF2A-C96368634589}" type="presParOf" srcId="{D1100141-0B55-4F63-B2FC-4A7C1DD093D6}" destId="{85D97980-FEF7-4E36-AEE5-A2CD39037BF7}" srcOrd="15" destOrd="0" presId="urn:microsoft.com/office/officeart/2009/3/layout/RandomtoResultProcess"/>
    <dgm:cxn modelId="{E8899B10-71DB-4F3B-AFFC-B17EC70EA694}" type="presParOf" srcId="{D1100141-0B55-4F63-B2FC-4A7C1DD093D6}" destId="{B37FBEEC-5C27-4DC6-AEDE-F359B8AC21A9}" srcOrd="16" destOrd="0" presId="urn:microsoft.com/office/officeart/2009/3/layout/RandomtoResultProcess"/>
    <dgm:cxn modelId="{1AB888FF-9AF0-4386-8E2C-4B0574143DE2}" type="presParOf" srcId="{D1100141-0B55-4F63-B2FC-4A7C1DD093D6}" destId="{CB12E55E-EF38-496D-A72B-8684DDDB56D0}" srcOrd="17" destOrd="0" presId="urn:microsoft.com/office/officeart/2009/3/layout/RandomtoResultProcess"/>
    <dgm:cxn modelId="{0923D0BF-D18D-4109-A83D-1AE1C6BF2289}" type="presParOf" srcId="{D1100141-0B55-4F63-B2FC-4A7C1DD093D6}" destId="{48B9D6B1-336E-4D7A-92E7-C6C6467705DA}" srcOrd="18" destOrd="0" presId="urn:microsoft.com/office/officeart/2009/3/layout/RandomtoResultProcess"/>
    <dgm:cxn modelId="{D8C97E63-4791-42F1-A8D7-DED30DE53888}" type="presParOf" srcId="{D1100141-0B55-4F63-B2FC-4A7C1DD093D6}" destId="{BFE49642-8BE1-4000-8C49-B136105F080E}" srcOrd="19" destOrd="0" presId="urn:microsoft.com/office/officeart/2009/3/layout/RandomtoResultProcess"/>
    <dgm:cxn modelId="{04FC3D23-D445-499D-92E3-31AF02AD0DD8}" type="presParOf" srcId="{9741DFBE-F8D6-4BC7-ADBC-FABACB6C3B4D}" destId="{5208253E-BEA5-4374-A766-A980FE641DF5}" srcOrd="1" destOrd="0" presId="urn:microsoft.com/office/officeart/2009/3/layout/RandomtoResultProcess"/>
    <dgm:cxn modelId="{D71CBDB8-F67A-49A5-BDBE-E4D554DEA880}" type="presParOf" srcId="{5208253E-BEA5-4374-A766-A980FE641DF5}" destId="{CB66ECE9-ECCD-479A-A456-8FFB13D343B4}" srcOrd="0" destOrd="0" presId="urn:microsoft.com/office/officeart/2009/3/layout/RandomtoResultProcess"/>
    <dgm:cxn modelId="{A9FBA02A-5EB2-4522-9204-3DD9DFC77F90}" type="presParOf" srcId="{5208253E-BEA5-4374-A766-A980FE641DF5}" destId="{7045A3B5-A887-490C-A4CE-944C2F82DA01}" srcOrd="1" destOrd="0" presId="urn:microsoft.com/office/officeart/2009/3/layout/RandomtoResultProcess"/>
    <dgm:cxn modelId="{D714CCF2-ECC4-47B1-8660-2DA827E5453A}" type="presParOf" srcId="{9741DFBE-F8D6-4BC7-ADBC-FABACB6C3B4D}" destId="{1A3BD1AB-BFC4-4C17-A03D-F74A778C9854}" srcOrd="2" destOrd="0" presId="urn:microsoft.com/office/officeart/2009/3/layout/RandomtoResultProcess"/>
    <dgm:cxn modelId="{5CA36119-59B8-4211-B484-157BA85A5ADF}" type="presParOf" srcId="{9741DFBE-F8D6-4BC7-ADBC-FABACB6C3B4D}" destId="{1A6543AB-A668-4D2B-AA59-30BFABE324C7}" srcOrd="3" destOrd="0" presId="urn:microsoft.com/office/officeart/2009/3/layout/RandomtoResultProcess"/>
    <dgm:cxn modelId="{0062FBF8-1A33-4189-9840-A6D56D9508A6}" type="presParOf" srcId="{1A6543AB-A668-4D2B-AA59-30BFABE324C7}" destId="{F40BBB73-E80D-45FA-B609-40E503DF7DCB}" srcOrd="0" destOrd="0" presId="urn:microsoft.com/office/officeart/2009/3/layout/RandomtoResultProcess"/>
    <dgm:cxn modelId="{CF0DA808-16B7-4107-8323-3EE734728C4A}" type="presParOf" srcId="{1A6543AB-A668-4D2B-AA59-30BFABE324C7}" destId="{1122672A-5028-4071-9DF8-5A2A8DC03D7C}" srcOrd="1" destOrd="0" presId="urn:microsoft.com/office/officeart/2009/3/layout/RandomtoResultProcess"/>
    <dgm:cxn modelId="{ADC7FC9F-3B79-4C3E-9349-65D14D7DC8FC}" type="presParOf" srcId="{9741DFBE-F8D6-4BC7-ADBC-FABACB6C3B4D}" destId="{FB938DFF-8D82-4C17-8D04-67C17A67677C}" srcOrd="4" destOrd="0" presId="urn:microsoft.com/office/officeart/2009/3/layout/RandomtoResultProcess"/>
    <dgm:cxn modelId="{B5F722D7-38C4-46D3-84BB-DAF854B63176}" type="presParOf" srcId="{FB938DFF-8D82-4C17-8D04-67C17A67677C}" destId="{0A6F51A3-4C7C-4A24-9EF5-2DE480531429}" srcOrd="0" destOrd="0" presId="urn:microsoft.com/office/officeart/2009/3/layout/RandomtoResultProcess"/>
    <dgm:cxn modelId="{3677C7D3-AC9C-41EC-9D20-4E6C5CF31B52}" type="presParOf" srcId="{FB938DFF-8D82-4C17-8D04-67C17A67677C}" destId="{5A560847-27CB-4273-A2E8-DE51462335BC}" srcOrd="1" destOrd="0" presId="urn:microsoft.com/office/officeart/2009/3/layout/RandomtoResultProcess"/>
    <dgm:cxn modelId="{572BFC7A-B18E-4BBB-84D6-498279355EF2}" type="presParOf" srcId="{FB938DFF-8D82-4C17-8D04-67C17A67677C}" destId="{966E177B-6D76-4682-8B77-9E1313AAB3ED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FABADA-2AF1-497C-A1B2-B06A35D08B2D}">
      <dsp:nvSpPr>
        <dsp:cNvPr id="0" name=""/>
        <dsp:cNvSpPr/>
      </dsp:nvSpPr>
      <dsp:spPr>
        <a:xfrm>
          <a:off x="1804076" y="929278"/>
          <a:ext cx="2607669" cy="859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調査</a:t>
          </a:r>
          <a:endParaRPr kumimoji="1" lang="ja-JP" altLang="en-US" sz="2400" kern="1200" dirty="0"/>
        </a:p>
      </dsp:txBody>
      <dsp:txXfrm>
        <a:off x="1804076" y="929278"/>
        <a:ext cx="2607669" cy="859345"/>
      </dsp:txXfrm>
    </dsp:sp>
    <dsp:sp modelId="{C0FA4160-8058-4B1B-B4D5-E2938EB77140}">
      <dsp:nvSpPr>
        <dsp:cNvPr id="0" name=""/>
        <dsp:cNvSpPr/>
      </dsp:nvSpPr>
      <dsp:spPr>
        <a:xfrm>
          <a:off x="1804076" y="2741342"/>
          <a:ext cx="2607669" cy="160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市場規模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需要</a:t>
          </a:r>
        </a:p>
      </dsp:txBody>
      <dsp:txXfrm>
        <a:off x="1804076" y="2741342"/>
        <a:ext cx="2607669" cy="1609995"/>
      </dsp:txXfrm>
    </dsp:sp>
    <dsp:sp modelId="{716EB6AD-9222-489E-AC93-51125BB0E3DE}">
      <dsp:nvSpPr>
        <dsp:cNvPr id="0" name=""/>
        <dsp:cNvSpPr/>
      </dsp:nvSpPr>
      <dsp:spPr>
        <a:xfrm>
          <a:off x="1801113" y="667919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3B045C-46B1-4F28-92A0-57908A8DEACD}">
      <dsp:nvSpPr>
        <dsp:cNvPr id="0" name=""/>
        <dsp:cNvSpPr/>
      </dsp:nvSpPr>
      <dsp:spPr>
        <a:xfrm>
          <a:off x="1946312" y="377519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216EAE-1A6C-41AF-A598-93B08F7E2B5F}">
      <dsp:nvSpPr>
        <dsp:cNvPr id="0" name=""/>
        <dsp:cNvSpPr/>
      </dsp:nvSpPr>
      <dsp:spPr>
        <a:xfrm>
          <a:off x="2294792" y="435599"/>
          <a:ext cx="325958" cy="325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334183-2DF4-49C2-88C9-40EDB0598EBC}">
      <dsp:nvSpPr>
        <dsp:cNvPr id="0" name=""/>
        <dsp:cNvSpPr/>
      </dsp:nvSpPr>
      <dsp:spPr>
        <a:xfrm>
          <a:off x="2585192" y="116159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52577C-647E-42DA-965C-397D09CD0F99}">
      <dsp:nvSpPr>
        <dsp:cNvPr id="0" name=""/>
        <dsp:cNvSpPr/>
      </dsp:nvSpPr>
      <dsp:spPr>
        <a:xfrm>
          <a:off x="2962711" y="0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D73F2C-F266-4CED-B1AF-637AA43C7B5B}">
      <dsp:nvSpPr>
        <dsp:cNvPr id="0" name=""/>
        <dsp:cNvSpPr/>
      </dsp:nvSpPr>
      <dsp:spPr>
        <a:xfrm>
          <a:off x="3427350" y="203279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BE14A2-C21A-457A-8DE7-B8F829824DD0}">
      <dsp:nvSpPr>
        <dsp:cNvPr id="0" name=""/>
        <dsp:cNvSpPr/>
      </dsp:nvSpPr>
      <dsp:spPr>
        <a:xfrm>
          <a:off x="3717750" y="348479"/>
          <a:ext cx="325958" cy="325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73DC9A-A605-48EC-8495-E49E5696330A}">
      <dsp:nvSpPr>
        <dsp:cNvPr id="0" name=""/>
        <dsp:cNvSpPr/>
      </dsp:nvSpPr>
      <dsp:spPr>
        <a:xfrm>
          <a:off x="4124309" y="667919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01EC1-396C-4BA2-A10F-1341BADE6925}">
      <dsp:nvSpPr>
        <dsp:cNvPr id="0" name=""/>
        <dsp:cNvSpPr/>
      </dsp:nvSpPr>
      <dsp:spPr>
        <a:xfrm>
          <a:off x="4298549" y="987358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F050C-4A11-4985-941F-D6EA4228E7D7}">
      <dsp:nvSpPr>
        <dsp:cNvPr id="0" name=""/>
        <dsp:cNvSpPr/>
      </dsp:nvSpPr>
      <dsp:spPr>
        <a:xfrm>
          <a:off x="2788471" y="377519"/>
          <a:ext cx="533387" cy="533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AC9F9-F62E-4AE0-AEE2-57D88177EEB2}">
      <dsp:nvSpPr>
        <dsp:cNvPr id="0" name=""/>
        <dsp:cNvSpPr/>
      </dsp:nvSpPr>
      <dsp:spPr>
        <a:xfrm>
          <a:off x="1655913" y="1481037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A8C843-A3D2-4442-815C-77940E749087}">
      <dsp:nvSpPr>
        <dsp:cNvPr id="0" name=""/>
        <dsp:cNvSpPr/>
      </dsp:nvSpPr>
      <dsp:spPr>
        <a:xfrm>
          <a:off x="1830153" y="1742397"/>
          <a:ext cx="325958" cy="325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0235B-8FDF-4E01-AB65-0C517357E701}">
      <dsp:nvSpPr>
        <dsp:cNvPr id="0" name=""/>
        <dsp:cNvSpPr/>
      </dsp:nvSpPr>
      <dsp:spPr>
        <a:xfrm>
          <a:off x="2265752" y="1974717"/>
          <a:ext cx="474121" cy="47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D97980-FEF7-4E36-AEE5-A2CD39037BF7}">
      <dsp:nvSpPr>
        <dsp:cNvPr id="0" name=""/>
        <dsp:cNvSpPr/>
      </dsp:nvSpPr>
      <dsp:spPr>
        <a:xfrm>
          <a:off x="2875591" y="2352236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7FBEEC-5C27-4DC6-AEDE-F359B8AC21A9}">
      <dsp:nvSpPr>
        <dsp:cNvPr id="0" name=""/>
        <dsp:cNvSpPr/>
      </dsp:nvSpPr>
      <dsp:spPr>
        <a:xfrm>
          <a:off x="2991751" y="1974717"/>
          <a:ext cx="325958" cy="325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12E55E-EF38-496D-A72B-8684DDDB56D0}">
      <dsp:nvSpPr>
        <dsp:cNvPr id="0" name=""/>
        <dsp:cNvSpPr/>
      </dsp:nvSpPr>
      <dsp:spPr>
        <a:xfrm>
          <a:off x="3282151" y="2381276"/>
          <a:ext cx="207428" cy="2074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9D6B1-336E-4D7A-92E7-C6C6467705DA}">
      <dsp:nvSpPr>
        <dsp:cNvPr id="0" name=""/>
        <dsp:cNvSpPr/>
      </dsp:nvSpPr>
      <dsp:spPr>
        <a:xfrm>
          <a:off x="3543510" y="1916637"/>
          <a:ext cx="474121" cy="47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49642-8BE1-4000-8C49-B136105F080E}">
      <dsp:nvSpPr>
        <dsp:cNvPr id="0" name=""/>
        <dsp:cNvSpPr/>
      </dsp:nvSpPr>
      <dsp:spPr>
        <a:xfrm>
          <a:off x="4182389" y="1800477"/>
          <a:ext cx="325958" cy="325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66ECE9-ECCD-479A-A456-8FFB13D343B4}">
      <dsp:nvSpPr>
        <dsp:cNvPr id="0" name=""/>
        <dsp:cNvSpPr/>
      </dsp:nvSpPr>
      <dsp:spPr>
        <a:xfrm>
          <a:off x="4508348" y="435116"/>
          <a:ext cx="957294" cy="182757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0BBB73-E80D-45FA-B609-40E503DF7DCB}">
      <dsp:nvSpPr>
        <dsp:cNvPr id="0" name=""/>
        <dsp:cNvSpPr/>
      </dsp:nvSpPr>
      <dsp:spPr>
        <a:xfrm>
          <a:off x="5291589" y="435116"/>
          <a:ext cx="957294" cy="182757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F51A3-4C7C-4A24-9EF5-2DE480531429}">
      <dsp:nvSpPr>
        <dsp:cNvPr id="0" name=""/>
        <dsp:cNvSpPr/>
      </dsp:nvSpPr>
      <dsp:spPr>
        <a:xfrm>
          <a:off x="6444694" y="305463"/>
          <a:ext cx="2219182" cy="22191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6100" kern="1200" dirty="0"/>
            <a:t>生産</a:t>
          </a:r>
        </a:p>
      </dsp:txBody>
      <dsp:txXfrm>
        <a:off x="6769686" y="630455"/>
        <a:ext cx="1569198" cy="1569198"/>
      </dsp:txXfrm>
    </dsp:sp>
    <dsp:sp modelId="{5A560847-27CB-4273-A2E8-DE51462335BC}">
      <dsp:nvSpPr>
        <dsp:cNvPr id="0" name=""/>
        <dsp:cNvSpPr/>
      </dsp:nvSpPr>
      <dsp:spPr>
        <a:xfrm>
          <a:off x="6248883" y="2741342"/>
          <a:ext cx="2610802" cy="160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仕様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400" kern="1200" dirty="0"/>
            <a:t>試作</a:t>
          </a:r>
          <a:endParaRPr kumimoji="1" lang="ja-JP" altLang="en-US" sz="3200" kern="1200" dirty="0"/>
        </a:p>
      </dsp:txBody>
      <dsp:txXfrm>
        <a:off x="6248883" y="2741342"/>
        <a:ext cx="2610802" cy="1609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57E3FF-F998-44A9-848C-52E3871FF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76DFB2-3586-43B1-A9DF-BC4F7F4E58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CF312D-80FE-4A13-8A09-1DAA139B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8FC1D3-AEF0-4822-86B4-94E7BE47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CB0480-D1F7-4589-8217-7F1677BD1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51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4CB381-E37F-42AA-A89F-228510D8F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F5B91D-A854-4E48-9330-98EF22457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E9971B-18BB-46E3-A60B-D7913466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FADEB1-36BA-464F-A62B-BDCD6D77B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621B0A-C749-4280-9ACB-35110DECB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46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7D0CB7-A998-459A-8E81-8D37F74618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1A5E55-594D-4057-94FA-A0CD8CDAB9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CC0356-C81E-4890-AE72-633E7AEF7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0F1154-061F-425D-8D82-3244D7B6A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1E67AB-A936-45B3-9323-2DCB4BDC6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96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5402E0-9615-4C48-BB80-FB63C3179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632CF1-1425-49E3-963F-6757E20E0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046FCB-E081-4254-9B17-930036AA0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AF9BD4-B0ED-4655-9C82-DC974897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EB0EE1-220B-476F-9192-4DFD8E4C6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02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672BF-996E-4AE4-AC76-E9175838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13AC12-660A-4696-8E41-384598CD1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CB50E-BF77-4C42-AFA2-FA99A0B2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594166-AAA6-4212-8B87-6A0399735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65FFF8-AD2B-45F8-9A9E-9228587F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1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9C37E1-505D-438D-84D3-28547169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C5AA19-6001-4C02-8A62-A531D5D8CC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67E7EBF-AF1B-4458-9EBF-92A772679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3BB54C-6CED-431D-9C98-15E5C426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2CE75C-95E1-4A48-AC37-13251BF55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22DD0A-814F-49A0-96F4-8B50D99D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20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A3877E-6FCD-49BD-B9D6-D495136DB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AB21E5-681E-4913-8E0F-4E664EE7A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56069B-0F2F-4016-A67F-2C0C7D7B0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622275-8FF1-43E7-8C53-F74EE23396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88ABBBD-7E3D-400C-858A-E1473179F4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B8B15A-8CD2-4E42-96C4-6E2C7D78F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A2226CF-0599-4684-B03E-4C69E3F4D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2391E92-83EE-47BE-81CD-497D6FEC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3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02394-43A1-47DF-8D8F-DF326353B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DB19F1E-0DB2-4AD9-96CA-972C3BD6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5127949-5A0D-4119-B44C-67E41300E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78A6F9-0A3F-44A9-A0EE-8608241EC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661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00EE166-E54D-490E-884D-FF2B91E08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A3AA573-CAD6-482B-A179-0B3565722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E1B99D-69F5-4DB5-AAE8-4A0CB425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63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FAEA0-BA3D-4820-91E9-D6B774B52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15C0E-6DCE-4BEA-A33F-352B05285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DC0F126-B509-4E74-9034-AEE548D59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50E9FE-DFE3-456A-9430-D1A7932F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B3A300C-F457-491E-AA43-DFC280E40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F41EAA-D24F-447E-9D35-12F7253F7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04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0E0802-AE2C-4851-9F12-BBBA01695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4873603-CBC1-4D4A-B362-72C0ADEF23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CE6DFB8-1C09-4C3F-8702-A73A01C1D6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702477-3835-4C3F-A6DD-2267F8C5D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626512-5B13-4673-9CC3-D57BFA097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DC09F9-0D47-4378-BA5E-F887A376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48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5F13F71-1880-4000-8AE2-7ACBEEA6A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3FB5AC-8A3B-4CF6-BD7B-C1A7F9144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9C763E-39C1-4267-A55B-42A4C81AF5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1F50E1-FF02-4425-AA81-4F26615AF3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26504C-8B6B-4B2A-8C75-3AEBCB724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6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4E4FB307-DA6B-49B1-B6E2-F21514E47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1760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7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35</cp:revision>
  <dcterms:created xsi:type="dcterms:W3CDTF">2021-06-11T09:55:54Z</dcterms:created>
  <dcterms:modified xsi:type="dcterms:W3CDTF">2021-06-12T09:42:30Z</dcterms:modified>
</cp:coreProperties>
</file>