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淡色スタイル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スタイル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淡色スタイル 1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4B1156A-380E-4F78-BDF5-A606A8083BF9}" styleName="中間スタイル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1121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6525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6801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3962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038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0964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9895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498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3070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6574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830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0DC9EBCD-F115-4101-9B21-5474BFA53015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9418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42E176A-CCC7-413C-89E5-9F53D3930E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ソリューション</a:t>
            </a:r>
          </a:p>
        </p:txBody>
      </p:sp>
      <p:graphicFrame>
        <p:nvGraphicFramePr>
          <p:cNvPr id="7" name="表 7">
            <a:extLst>
              <a:ext uri="{FF2B5EF4-FFF2-40B4-BE49-F238E27FC236}">
                <a16:creationId xmlns:a16="http://schemas.microsoft.com/office/drawing/2014/main" id="{3EC1DB2D-3B27-4C20-9A60-82686567DEE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6277105"/>
              </p:ext>
            </p:extLst>
          </p:nvPr>
        </p:nvGraphicFramePr>
        <p:xfrm>
          <a:off x="844550" y="1828800"/>
          <a:ext cx="10515600" cy="4149505"/>
        </p:xfrm>
        <a:graphic>
          <a:graphicData uri="http://schemas.openxmlformats.org/drawingml/2006/table">
            <a:tbl>
              <a:tblPr bandRow="1">
                <a:tableStyleId>{3B4B98B0-60AC-42C2-AFA5-B58CD77FA1E5}</a:tableStyleId>
              </a:tblPr>
              <a:tblGrid>
                <a:gridCol w="3182008">
                  <a:extLst>
                    <a:ext uri="{9D8B030D-6E8A-4147-A177-3AD203B41FA5}">
                      <a16:colId xmlns:a16="http://schemas.microsoft.com/office/drawing/2014/main" val="1720626530"/>
                    </a:ext>
                  </a:extLst>
                </a:gridCol>
                <a:gridCol w="7333592">
                  <a:extLst>
                    <a:ext uri="{9D8B030D-6E8A-4147-A177-3AD203B41FA5}">
                      <a16:colId xmlns:a16="http://schemas.microsoft.com/office/drawing/2014/main" val="87065473"/>
                    </a:ext>
                  </a:extLst>
                </a:gridCol>
              </a:tblGrid>
              <a:tr h="829901">
                <a:tc rowSpan="3">
                  <a:txBody>
                    <a:bodyPr/>
                    <a:lstStyle/>
                    <a:p>
                      <a:r>
                        <a:rPr kumimoji="1" lang="ja-JP" altLang="en-US" sz="2800" dirty="0"/>
                        <a:t>セキュリティ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800" dirty="0"/>
                        <a:t>DDoS</a:t>
                      </a:r>
                      <a:r>
                        <a:rPr kumimoji="1" lang="ja-JP" altLang="en-US" sz="2800" dirty="0"/>
                        <a:t>対策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722870282"/>
                  </a:ext>
                </a:extLst>
              </a:tr>
              <a:tr h="829901">
                <a:tc vMerge="1">
                  <a:txBody>
                    <a:bodyPr/>
                    <a:lstStyle/>
                    <a:p>
                      <a:endParaRPr kumimoji="1" lang="ja-JP" alt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800" dirty="0"/>
                        <a:t>証明書管理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612749889"/>
                  </a:ext>
                </a:extLst>
              </a:tr>
              <a:tr h="829901">
                <a:tc vMerge="1">
                  <a:txBody>
                    <a:bodyPr/>
                    <a:lstStyle/>
                    <a:p>
                      <a:endParaRPr kumimoji="1" lang="ja-JP" alt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800" dirty="0"/>
                        <a:t>改ざん検知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8412553"/>
                  </a:ext>
                </a:extLst>
              </a:tr>
              <a:tr h="829901">
                <a:tc rowSpan="2">
                  <a:txBody>
                    <a:bodyPr/>
                    <a:lstStyle/>
                    <a:p>
                      <a:r>
                        <a:rPr kumimoji="1" lang="ja-JP" altLang="en-US" sz="2800" dirty="0"/>
                        <a:t>コンテンツ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800" dirty="0"/>
                        <a:t>ログ解析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720715842"/>
                  </a:ext>
                </a:extLst>
              </a:tr>
              <a:tr h="829901">
                <a:tc vMerge="1">
                  <a:txBody>
                    <a:bodyPr/>
                    <a:lstStyle/>
                    <a:p>
                      <a:endParaRPr kumimoji="1" lang="ja-JP" alt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800" dirty="0"/>
                        <a:t>SEO</a:t>
                      </a:r>
                      <a:r>
                        <a:rPr kumimoji="1" lang="ja-JP" altLang="en-US" sz="2800" dirty="0"/>
                        <a:t>対策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869849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9677926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123</TotalTime>
  <Words>13</Words>
  <Application>Microsoft Office PowerPoint</Application>
  <PresentationFormat>ワイド画面</PresentationFormat>
  <Paragraphs>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Wingdings 2</vt:lpstr>
      <vt:lpstr>HDOfficeLightV0</vt:lpstr>
      <vt:lpstr>ソリューション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コンセプト</dc:title>
  <dc:creator>haneishi so</dc:creator>
  <cp:lastModifiedBy>haneishi so</cp:lastModifiedBy>
  <cp:revision>31</cp:revision>
  <dcterms:created xsi:type="dcterms:W3CDTF">2021-06-11T09:55:54Z</dcterms:created>
  <dcterms:modified xsi:type="dcterms:W3CDTF">2021-06-12T09:31:46Z</dcterms:modified>
</cp:coreProperties>
</file>