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63ADD5-E0B4-411A-A9B1-5CBAC4F16F7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99BF022D-26D7-4449-A007-6502691C405A}">
      <dgm:prSet phldrT="[テキスト]"/>
      <dgm:spPr/>
      <dgm:t>
        <a:bodyPr/>
        <a:lstStyle/>
        <a:p>
          <a:r>
            <a:rPr lang="ja-JP" altLang="en-US" dirty="0"/>
            <a:t>社長</a:t>
          </a:r>
        </a:p>
      </dgm:t>
    </dgm:pt>
    <dgm:pt modelId="{6FB52707-5433-4D01-84E6-0FC9FC073C27}" type="parTrans" cxnId="{1A291772-3AA7-4F10-A32C-2B928C61F9F6}">
      <dgm:prSet/>
      <dgm:spPr/>
      <dgm:t>
        <a:bodyPr/>
        <a:lstStyle/>
        <a:p>
          <a:endParaRPr lang="ja-JP" altLang="en-US"/>
        </a:p>
      </dgm:t>
    </dgm:pt>
    <dgm:pt modelId="{94D7607B-A9CF-4872-8E65-BAC3CF923644}" type="sibTrans" cxnId="{1A291772-3AA7-4F10-A32C-2B928C61F9F6}">
      <dgm:prSet/>
      <dgm:spPr/>
      <dgm:t>
        <a:bodyPr/>
        <a:lstStyle/>
        <a:p>
          <a:endParaRPr lang="ja-JP" altLang="en-US"/>
        </a:p>
      </dgm:t>
    </dgm:pt>
    <dgm:pt modelId="{870A3435-1CA3-4E64-851F-8C0E7EB97DCF}" type="asst">
      <dgm:prSet phldrT="[テキスト]"/>
      <dgm:spPr/>
      <dgm:t>
        <a:bodyPr/>
        <a:lstStyle/>
        <a:p>
          <a:r>
            <a:rPr lang="ja-JP" altLang="en-US" dirty="0"/>
            <a:t>経営会議</a:t>
          </a:r>
        </a:p>
      </dgm:t>
    </dgm:pt>
    <dgm:pt modelId="{4F471B53-2DE8-4D0D-AD39-D8E851A40C9F}" type="parTrans" cxnId="{845AE901-14F9-48A5-9CC5-49A02EAD7A21}">
      <dgm:prSet/>
      <dgm:spPr/>
      <dgm:t>
        <a:bodyPr/>
        <a:lstStyle/>
        <a:p>
          <a:endParaRPr lang="ja-JP" altLang="en-US"/>
        </a:p>
      </dgm:t>
    </dgm:pt>
    <dgm:pt modelId="{CC56C6CD-743F-435D-A976-E65B9047CECA}" type="sibTrans" cxnId="{845AE901-14F9-48A5-9CC5-49A02EAD7A21}">
      <dgm:prSet/>
      <dgm:spPr/>
      <dgm:t>
        <a:bodyPr/>
        <a:lstStyle/>
        <a:p>
          <a:endParaRPr lang="ja-JP" altLang="en-US"/>
        </a:p>
      </dgm:t>
    </dgm:pt>
    <dgm:pt modelId="{C2D0FC37-BE49-417E-B767-8D3518DADA5B}">
      <dgm:prSet phldrT="[テキスト]"/>
      <dgm:spPr/>
      <dgm:t>
        <a:bodyPr/>
        <a:lstStyle/>
        <a:p>
          <a:r>
            <a:rPr lang="ja-JP" altLang="en-US" dirty="0"/>
            <a:t>総務部</a:t>
          </a:r>
        </a:p>
      </dgm:t>
    </dgm:pt>
    <dgm:pt modelId="{34089C64-52CF-4435-A7A0-F74CDF8EE139}" type="parTrans" cxnId="{5EB7F144-6FF8-4A48-8CD4-814EEFE52A0F}">
      <dgm:prSet/>
      <dgm:spPr/>
      <dgm:t>
        <a:bodyPr/>
        <a:lstStyle/>
        <a:p>
          <a:endParaRPr lang="ja-JP" altLang="en-US"/>
        </a:p>
      </dgm:t>
    </dgm:pt>
    <dgm:pt modelId="{9E6B5F22-5660-436C-A3DF-398EE3E2AA5E}" type="sibTrans" cxnId="{5EB7F144-6FF8-4A48-8CD4-814EEFE52A0F}">
      <dgm:prSet/>
      <dgm:spPr/>
      <dgm:t>
        <a:bodyPr/>
        <a:lstStyle/>
        <a:p>
          <a:endParaRPr lang="ja-JP" altLang="en-US"/>
        </a:p>
      </dgm:t>
    </dgm:pt>
    <dgm:pt modelId="{1BF32BA0-CBFE-42E5-9769-D2969E3A815A}">
      <dgm:prSet phldrT="[テキスト]"/>
      <dgm:spPr/>
      <dgm:t>
        <a:bodyPr/>
        <a:lstStyle/>
        <a:p>
          <a:r>
            <a:rPr lang="ja-JP" altLang="en-US" dirty="0"/>
            <a:t>営業部</a:t>
          </a:r>
        </a:p>
      </dgm:t>
    </dgm:pt>
    <dgm:pt modelId="{F6285BB6-7289-471C-8B6C-4ABED4B50897}" type="parTrans" cxnId="{140885B0-42C7-45FA-8007-AB5A1F676CE5}">
      <dgm:prSet/>
      <dgm:spPr/>
      <dgm:t>
        <a:bodyPr/>
        <a:lstStyle/>
        <a:p>
          <a:endParaRPr lang="ja-JP" altLang="en-US"/>
        </a:p>
      </dgm:t>
    </dgm:pt>
    <dgm:pt modelId="{BFAF50DE-2F14-4BAC-8438-367A2FBE91C6}" type="sibTrans" cxnId="{140885B0-42C7-45FA-8007-AB5A1F676CE5}">
      <dgm:prSet/>
      <dgm:spPr/>
      <dgm:t>
        <a:bodyPr/>
        <a:lstStyle/>
        <a:p>
          <a:endParaRPr lang="ja-JP" altLang="en-US"/>
        </a:p>
      </dgm:t>
    </dgm:pt>
    <dgm:pt modelId="{A6C72826-E0AA-4828-A431-B17478C762A0}">
      <dgm:prSet phldrT="[テキスト]"/>
      <dgm:spPr/>
      <dgm:t>
        <a:bodyPr/>
        <a:lstStyle/>
        <a:p>
          <a:r>
            <a:rPr lang="ja-JP" altLang="en-US" dirty="0"/>
            <a:t>開発部</a:t>
          </a:r>
        </a:p>
      </dgm:t>
    </dgm:pt>
    <dgm:pt modelId="{3A213EA7-0045-4F87-9DD5-A8892C86F21D}" type="parTrans" cxnId="{007D8DF4-F6C6-4176-BA00-92C4AAD9FC38}">
      <dgm:prSet/>
      <dgm:spPr/>
      <dgm:t>
        <a:bodyPr/>
        <a:lstStyle/>
        <a:p>
          <a:endParaRPr lang="ja-JP" altLang="en-US"/>
        </a:p>
      </dgm:t>
    </dgm:pt>
    <dgm:pt modelId="{249151C6-921E-4D15-84F4-DC047A433B8A}" type="sibTrans" cxnId="{007D8DF4-F6C6-4176-BA00-92C4AAD9FC38}">
      <dgm:prSet/>
      <dgm:spPr/>
      <dgm:t>
        <a:bodyPr/>
        <a:lstStyle/>
        <a:p>
          <a:endParaRPr lang="ja-JP" altLang="en-US"/>
        </a:p>
      </dgm:t>
    </dgm:pt>
    <dgm:pt modelId="{C1383263-B78F-44AE-BC74-668210E50294}">
      <dgm:prSet/>
      <dgm:spPr/>
      <dgm:t>
        <a:bodyPr/>
        <a:lstStyle/>
        <a:p>
          <a:r>
            <a:rPr kumimoji="1" lang="ja-JP" altLang="en-US" dirty="0"/>
            <a:t>人事課</a:t>
          </a:r>
        </a:p>
      </dgm:t>
    </dgm:pt>
    <dgm:pt modelId="{5B714A5F-2816-40A2-9EF3-DB747A750499}" type="parTrans" cxnId="{E759645B-02B2-45CB-9CC3-45BC760B706C}">
      <dgm:prSet/>
      <dgm:spPr/>
      <dgm:t>
        <a:bodyPr/>
        <a:lstStyle/>
        <a:p>
          <a:endParaRPr kumimoji="1" lang="ja-JP" altLang="en-US"/>
        </a:p>
      </dgm:t>
    </dgm:pt>
    <dgm:pt modelId="{6BFC5A52-8D7C-4F3C-A371-09F4DA76D3DD}" type="sibTrans" cxnId="{E759645B-02B2-45CB-9CC3-45BC760B706C}">
      <dgm:prSet/>
      <dgm:spPr/>
      <dgm:t>
        <a:bodyPr/>
        <a:lstStyle/>
        <a:p>
          <a:endParaRPr kumimoji="1" lang="ja-JP" altLang="en-US"/>
        </a:p>
      </dgm:t>
    </dgm:pt>
    <dgm:pt modelId="{F7BA6A73-91DF-4F62-ACF3-6E03A35D20F6}" type="pres">
      <dgm:prSet presAssocID="{A163ADD5-E0B4-411A-A9B1-5CBAC4F16F7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33F82FE-6565-438A-BEFC-6FE01229EADA}" type="pres">
      <dgm:prSet presAssocID="{99BF022D-26D7-4449-A007-6502691C405A}" presName="hierRoot1" presStyleCnt="0">
        <dgm:presLayoutVars>
          <dgm:hierBranch val="init"/>
        </dgm:presLayoutVars>
      </dgm:prSet>
      <dgm:spPr/>
    </dgm:pt>
    <dgm:pt modelId="{227B9CE2-D6C8-4302-8B05-4857B5EC1B54}" type="pres">
      <dgm:prSet presAssocID="{99BF022D-26D7-4449-A007-6502691C405A}" presName="rootComposite1" presStyleCnt="0"/>
      <dgm:spPr/>
    </dgm:pt>
    <dgm:pt modelId="{17B00883-9223-4BD6-AA49-9CD231BDC299}" type="pres">
      <dgm:prSet presAssocID="{99BF022D-26D7-4449-A007-6502691C405A}" presName="rootText1" presStyleLbl="node0" presStyleIdx="0" presStyleCnt="1">
        <dgm:presLayoutVars>
          <dgm:chPref val="3"/>
        </dgm:presLayoutVars>
      </dgm:prSet>
      <dgm:spPr/>
    </dgm:pt>
    <dgm:pt modelId="{4F5B42F2-CC7D-4DB6-82C4-E8E5C6D66042}" type="pres">
      <dgm:prSet presAssocID="{99BF022D-26D7-4449-A007-6502691C405A}" presName="rootConnector1" presStyleLbl="node1" presStyleIdx="0" presStyleCnt="0"/>
      <dgm:spPr/>
    </dgm:pt>
    <dgm:pt modelId="{4E3F5D75-FFA6-485A-8862-0F14367023A4}" type="pres">
      <dgm:prSet presAssocID="{99BF022D-26D7-4449-A007-6502691C405A}" presName="hierChild2" presStyleCnt="0"/>
      <dgm:spPr/>
    </dgm:pt>
    <dgm:pt modelId="{CAE74D94-D730-4127-B525-A792A123899B}" type="pres">
      <dgm:prSet presAssocID="{34089C64-52CF-4435-A7A0-F74CDF8EE139}" presName="Name37" presStyleLbl="parChTrans1D2" presStyleIdx="0" presStyleCnt="4"/>
      <dgm:spPr/>
    </dgm:pt>
    <dgm:pt modelId="{3E496B80-C269-4D54-9D90-072339A8A4D4}" type="pres">
      <dgm:prSet presAssocID="{C2D0FC37-BE49-417E-B767-8D3518DADA5B}" presName="hierRoot2" presStyleCnt="0">
        <dgm:presLayoutVars>
          <dgm:hierBranch val="init"/>
        </dgm:presLayoutVars>
      </dgm:prSet>
      <dgm:spPr/>
    </dgm:pt>
    <dgm:pt modelId="{4E15A860-3A16-4C7F-89F4-8775340F931F}" type="pres">
      <dgm:prSet presAssocID="{C2D0FC37-BE49-417E-B767-8D3518DADA5B}" presName="rootComposite" presStyleCnt="0"/>
      <dgm:spPr/>
    </dgm:pt>
    <dgm:pt modelId="{12B7659C-064E-4065-B704-43781A399891}" type="pres">
      <dgm:prSet presAssocID="{C2D0FC37-BE49-417E-B767-8D3518DADA5B}" presName="rootText" presStyleLbl="node2" presStyleIdx="0" presStyleCnt="3">
        <dgm:presLayoutVars>
          <dgm:chPref val="3"/>
        </dgm:presLayoutVars>
      </dgm:prSet>
      <dgm:spPr/>
    </dgm:pt>
    <dgm:pt modelId="{D39A4280-DAB4-4C9D-A356-B750C11DFCAE}" type="pres">
      <dgm:prSet presAssocID="{C2D0FC37-BE49-417E-B767-8D3518DADA5B}" presName="rootConnector" presStyleLbl="node2" presStyleIdx="0" presStyleCnt="3"/>
      <dgm:spPr/>
    </dgm:pt>
    <dgm:pt modelId="{2EC93821-C8C6-4CFF-8122-AF1313724CA7}" type="pres">
      <dgm:prSet presAssocID="{C2D0FC37-BE49-417E-B767-8D3518DADA5B}" presName="hierChild4" presStyleCnt="0"/>
      <dgm:spPr/>
    </dgm:pt>
    <dgm:pt modelId="{69989904-B7FA-4961-8E60-ABA56B17C481}" type="pres">
      <dgm:prSet presAssocID="{5B714A5F-2816-40A2-9EF3-DB747A750499}" presName="Name37" presStyleLbl="parChTrans1D3" presStyleIdx="0" presStyleCnt="1"/>
      <dgm:spPr/>
    </dgm:pt>
    <dgm:pt modelId="{39F17A89-FD50-473D-A07C-577787DFFA7A}" type="pres">
      <dgm:prSet presAssocID="{C1383263-B78F-44AE-BC74-668210E50294}" presName="hierRoot2" presStyleCnt="0">
        <dgm:presLayoutVars>
          <dgm:hierBranch val="init"/>
        </dgm:presLayoutVars>
      </dgm:prSet>
      <dgm:spPr/>
    </dgm:pt>
    <dgm:pt modelId="{0CF3364E-9143-4FBD-81A7-59D1C497A2E0}" type="pres">
      <dgm:prSet presAssocID="{C1383263-B78F-44AE-BC74-668210E50294}" presName="rootComposite" presStyleCnt="0"/>
      <dgm:spPr/>
    </dgm:pt>
    <dgm:pt modelId="{B6BC56A3-EBCB-4352-B500-52FA09AF336A}" type="pres">
      <dgm:prSet presAssocID="{C1383263-B78F-44AE-BC74-668210E50294}" presName="rootText" presStyleLbl="node3" presStyleIdx="0" presStyleCnt="1">
        <dgm:presLayoutVars>
          <dgm:chPref val="3"/>
        </dgm:presLayoutVars>
      </dgm:prSet>
      <dgm:spPr/>
    </dgm:pt>
    <dgm:pt modelId="{2DC7B57E-5995-438F-BDCB-294C58C17CD0}" type="pres">
      <dgm:prSet presAssocID="{C1383263-B78F-44AE-BC74-668210E50294}" presName="rootConnector" presStyleLbl="node3" presStyleIdx="0" presStyleCnt="1"/>
      <dgm:spPr/>
    </dgm:pt>
    <dgm:pt modelId="{98538E47-3A48-402A-A8AC-0668A01ED83B}" type="pres">
      <dgm:prSet presAssocID="{C1383263-B78F-44AE-BC74-668210E50294}" presName="hierChild4" presStyleCnt="0"/>
      <dgm:spPr/>
    </dgm:pt>
    <dgm:pt modelId="{D2B9293E-8046-49DA-9E13-E70DA9308476}" type="pres">
      <dgm:prSet presAssocID="{C1383263-B78F-44AE-BC74-668210E50294}" presName="hierChild5" presStyleCnt="0"/>
      <dgm:spPr/>
    </dgm:pt>
    <dgm:pt modelId="{0B2EE6EB-99D6-4508-971E-C3C05CA0C073}" type="pres">
      <dgm:prSet presAssocID="{C2D0FC37-BE49-417E-B767-8D3518DADA5B}" presName="hierChild5" presStyleCnt="0"/>
      <dgm:spPr/>
    </dgm:pt>
    <dgm:pt modelId="{69CBFB3E-6505-4A18-861A-55B61982FC92}" type="pres">
      <dgm:prSet presAssocID="{F6285BB6-7289-471C-8B6C-4ABED4B50897}" presName="Name37" presStyleLbl="parChTrans1D2" presStyleIdx="1" presStyleCnt="4"/>
      <dgm:spPr/>
    </dgm:pt>
    <dgm:pt modelId="{98BB4121-9F03-4093-BA0D-0C471F6B1960}" type="pres">
      <dgm:prSet presAssocID="{1BF32BA0-CBFE-42E5-9769-D2969E3A815A}" presName="hierRoot2" presStyleCnt="0">
        <dgm:presLayoutVars>
          <dgm:hierBranch val="init"/>
        </dgm:presLayoutVars>
      </dgm:prSet>
      <dgm:spPr/>
    </dgm:pt>
    <dgm:pt modelId="{46C9E898-BC9F-42EF-AA64-E4B8C74EFC7A}" type="pres">
      <dgm:prSet presAssocID="{1BF32BA0-CBFE-42E5-9769-D2969E3A815A}" presName="rootComposite" presStyleCnt="0"/>
      <dgm:spPr/>
    </dgm:pt>
    <dgm:pt modelId="{8113149D-BB8C-4C72-9DBD-C06715CFF351}" type="pres">
      <dgm:prSet presAssocID="{1BF32BA0-CBFE-42E5-9769-D2969E3A815A}" presName="rootText" presStyleLbl="node2" presStyleIdx="1" presStyleCnt="3">
        <dgm:presLayoutVars>
          <dgm:chPref val="3"/>
        </dgm:presLayoutVars>
      </dgm:prSet>
      <dgm:spPr/>
    </dgm:pt>
    <dgm:pt modelId="{43A1FAA9-A62B-4C93-B6B9-3605DDC63CDD}" type="pres">
      <dgm:prSet presAssocID="{1BF32BA0-CBFE-42E5-9769-D2969E3A815A}" presName="rootConnector" presStyleLbl="node2" presStyleIdx="1" presStyleCnt="3"/>
      <dgm:spPr/>
    </dgm:pt>
    <dgm:pt modelId="{1634C21D-A7E0-47AC-9200-EC50621835C1}" type="pres">
      <dgm:prSet presAssocID="{1BF32BA0-CBFE-42E5-9769-D2969E3A815A}" presName="hierChild4" presStyleCnt="0"/>
      <dgm:spPr/>
    </dgm:pt>
    <dgm:pt modelId="{90D36A6A-D103-438A-ADD3-ADEA1F16051C}" type="pres">
      <dgm:prSet presAssocID="{1BF32BA0-CBFE-42E5-9769-D2969E3A815A}" presName="hierChild5" presStyleCnt="0"/>
      <dgm:spPr/>
    </dgm:pt>
    <dgm:pt modelId="{D20B4EF1-0378-462B-9809-E10C272C9EF0}" type="pres">
      <dgm:prSet presAssocID="{3A213EA7-0045-4F87-9DD5-A8892C86F21D}" presName="Name37" presStyleLbl="parChTrans1D2" presStyleIdx="2" presStyleCnt="4"/>
      <dgm:spPr/>
    </dgm:pt>
    <dgm:pt modelId="{967B47AF-0864-4C91-B84B-07AA5075EFFE}" type="pres">
      <dgm:prSet presAssocID="{A6C72826-E0AA-4828-A431-B17478C762A0}" presName="hierRoot2" presStyleCnt="0">
        <dgm:presLayoutVars>
          <dgm:hierBranch val="init"/>
        </dgm:presLayoutVars>
      </dgm:prSet>
      <dgm:spPr/>
    </dgm:pt>
    <dgm:pt modelId="{5D546F0B-3F83-4F25-85A1-244CB9C70404}" type="pres">
      <dgm:prSet presAssocID="{A6C72826-E0AA-4828-A431-B17478C762A0}" presName="rootComposite" presStyleCnt="0"/>
      <dgm:spPr/>
    </dgm:pt>
    <dgm:pt modelId="{9AAF92C8-9491-46B6-8C3C-A612816574B8}" type="pres">
      <dgm:prSet presAssocID="{A6C72826-E0AA-4828-A431-B17478C762A0}" presName="rootText" presStyleLbl="node2" presStyleIdx="2" presStyleCnt="3">
        <dgm:presLayoutVars>
          <dgm:chPref val="3"/>
        </dgm:presLayoutVars>
      </dgm:prSet>
      <dgm:spPr/>
    </dgm:pt>
    <dgm:pt modelId="{610BE78E-2BDF-491D-874D-F33E40016869}" type="pres">
      <dgm:prSet presAssocID="{A6C72826-E0AA-4828-A431-B17478C762A0}" presName="rootConnector" presStyleLbl="node2" presStyleIdx="2" presStyleCnt="3"/>
      <dgm:spPr/>
    </dgm:pt>
    <dgm:pt modelId="{D10C1064-9E12-44B3-8E50-78E5E77C654E}" type="pres">
      <dgm:prSet presAssocID="{A6C72826-E0AA-4828-A431-B17478C762A0}" presName="hierChild4" presStyleCnt="0"/>
      <dgm:spPr/>
    </dgm:pt>
    <dgm:pt modelId="{D47410BF-501E-4A79-9B72-FD848067C2AA}" type="pres">
      <dgm:prSet presAssocID="{A6C72826-E0AA-4828-A431-B17478C762A0}" presName="hierChild5" presStyleCnt="0"/>
      <dgm:spPr/>
    </dgm:pt>
    <dgm:pt modelId="{526DF8A1-74BD-430F-9E82-B581185CD8A5}" type="pres">
      <dgm:prSet presAssocID="{99BF022D-26D7-4449-A007-6502691C405A}" presName="hierChild3" presStyleCnt="0"/>
      <dgm:spPr/>
    </dgm:pt>
    <dgm:pt modelId="{8A4557A0-6EF1-4410-89A7-7563C904B5CE}" type="pres">
      <dgm:prSet presAssocID="{4F471B53-2DE8-4D0D-AD39-D8E851A40C9F}" presName="Name111" presStyleLbl="parChTrans1D2" presStyleIdx="3" presStyleCnt="4"/>
      <dgm:spPr/>
    </dgm:pt>
    <dgm:pt modelId="{43190AFC-B466-4004-8055-78B214A734B1}" type="pres">
      <dgm:prSet presAssocID="{870A3435-1CA3-4E64-851F-8C0E7EB97DCF}" presName="hierRoot3" presStyleCnt="0">
        <dgm:presLayoutVars>
          <dgm:hierBranch val="init"/>
        </dgm:presLayoutVars>
      </dgm:prSet>
      <dgm:spPr/>
    </dgm:pt>
    <dgm:pt modelId="{90F556C3-ED1B-4E8E-A595-7BC5C8368648}" type="pres">
      <dgm:prSet presAssocID="{870A3435-1CA3-4E64-851F-8C0E7EB97DCF}" presName="rootComposite3" presStyleCnt="0"/>
      <dgm:spPr/>
    </dgm:pt>
    <dgm:pt modelId="{77B49B82-0928-43E4-9181-78D566188439}" type="pres">
      <dgm:prSet presAssocID="{870A3435-1CA3-4E64-851F-8C0E7EB97DCF}" presName="rootText3" presStyleLbl="asst1" presStyleIdx="0" presStyleCnt="1">
        <dgm:presLayoutVars>
          <dgm:chPref val="3"/>
        </dgm:presLayoutVars>
      </dgm:prSet>
      <dgm:spPr/>
    </dgm:pt>
    <dgm:pt modelId="{C21D4DD4-BE5D-4227-BA5E-4C6EFD8CC37C}" type="pres">
      <dgm:prSet presAssocID="{870A3435-1CA3-4E64-851F-8C0E7EB97DCF}" presName="rootConnector3" presStyleLbl="asst1" presStyleIdx="0" presStyleCnt="1"/>
      <dgm:spPr/>
    </dgm:pt>
    <dgm:pt modelId="{9D7024AD-50A3-4ACB-B8DC-7FD88F59EE7A}" type="pres">
      <dgm:prSet presAssocID="{870A3435-1CA3-4E64-851F-8C0E7EB97DCF}" presName="hierChild6" presStyleCnt="0"/>
      <dgm:spPr/>
    </dgm:pt>
    <dgm:pt modelId="{B25CD867-E78B-46E2-81F5-893FC54C0B92}" type="pres">
      <dgm:prSet presAssocID="{870A3435-1CA3-4E64-851F-8C0E7EB97DCF}" presName="hierChild7" presStyleCnt="0"/>
      <dgm:spPr/>
    </dgm:pt>
  </dgm:ptLst>
  <dgm:cxnLst>
    <dgm:cxn modelId="{845AE901-14F9-48A5-9CC5-49A02EAD7A21}" srcId="{99BF022D-26D7-4449-A007-6502691C405A}" destId="{870A3435-1CA3-4E64-851F-8C0E7EB97DCF}" srcOrd="0" destOrd="0" parTransId="{4F471B53-2DE8-4D0D-AD39-D8E851A40C9F}" sibTransId="{CC56C6CD-743F-435D-A976-E65B9047CECA}"/>
    <dgm:cxn modelId="{A650F502-B4E8-44D9-971F-5918DA45931A}" type="presOf" srcId="{4F471B53-2DE8-4D0D-AD39-D8E851A40C9F}" destId="{8A4557A0-6EF1-4410-89A7-7563C904B5CE}" srcOrd="0" destOrd="0" presId="urn:microsoft.com/office/officeart/2005/8/layout/orgChart1"/>
    <dgm:cxn modelId="{DE01F011-A78C-4610-8C70-D4976B920993}" type="presOf" srcId="{3A213EA7-0045-4F87-9DD5-A8892C86F21D}" destId="{D20B4EF1-0378-462B-9809-E10C272C9EF0}" srcOrd="0" destOrd="0" presId="urn:microsoft.com/office/officeart/2005/8/layout/orgChart1"/>
    <dgm:cxn modelId="{442E691B-9B7E-482F-94ED-D5B34072EC82}" type="presOf" srcId="{C1383263-B78F-44AE-BC74-668210E50294}" destId="{2DC7B57E-5995-438F-BDCB-294C58C17CD0}" srcOrd="1" destOrd="0" presId="urn:microsoft.com/office/officeart/2005/8/layout/orgChart1"/>
    <dgm:cxn modelId="{6ED36A22-8966-4672-B740-FF225FCB12A8}" type="presOf" srcId="{A6C72826-E0AA-4828-A431-B17478C762A0}" destId="{9AAF92C8-9491-46B6-8C3C-A612816574B8}" srcOrd="0" destOrd="0" presId="urn:microsoft.com/office/officeart/2005/8/layout/orgChart1"/>
    <dgm:cxn modelId="{2CF08E25-7167-4B3E-84CF-AB81161FC7D8}" type="presOf" srcId="{A163ADD5-E0B4-411A-A9B1-5CBAC4F16F72}" destId="{F7BA6A73-91DF-4F62-ACF3-6E03A35D20F6}" srcOrd="0" destOrd="0" presId="urn:microsoft.com/office/officeart/2005/8/layout/orgChart1"/>
    <dgm:cxn modelId="{4CD63329-5876-4E8E-BB4B-90CDC0D6F55F}" type="presOf" srcId="{5B714A5F-2816-40A2-9EF3-DB747A750499}" destId="{69989904-B7FA-4961-8E60-ABA56B17C481}" srcOrd="0" destOrd="0" presId="urn:microsoft.com/office/officeart/2005/8/layout/orgChart1"/>
    <dgm:cxn modelId="{CAD0A32C-7D24-4E5F-8CD5-FE14A47F74DB}" type="presOf" srcId="{1BF32BA0-CBFE-42E5-9769-D2969E3A815A}" destId="{43A1FAA9-A62B-4C93-B6B9-3605DDC63CDD}" srcOrd="1" destOrd="0" presId="urn:microsoft.com/office/officeart/2005/8/layout/orgChart1"/>
    <dgm:cxn modelId="{F347F932-910D-4E96-BAF2-6E04D9BF423F}" type="presOf" srcId="{C1383263-B78F-44AE-BC74-668210E50294}" destId="{B6BC56A3-EBCB-4352-B500-52FA09AF336A}" srcOrd="0" destOrd="0" presId="urn:microsoft.com/office/officeart/2005/8/layout/orgChart1"/>
    <dgm:cxn modelId="{66AA0F3B-E29C-4303-AFE7-0EA9B472E05A}" type="presOf" srcId="{1BF32BA0-CBFE-42E5-9769-D2969E3A815A}" destId="{8113149D-BB8C-4C72-9DBD-C06715CFF351}" srcOrd="0" destOrd="0" presId="urn:microsoft.com/office/officeart/2005/8/layout/orgChart1"/>
    <dgm:cxn modelId="{E759645B-02B2-45CB-9CC3-45BC760B706C}" srcId="{C2D0FC37-BE49-417E-B767-8D3518DADA5B}" destId="{C1383263-B78F-44AE-BC74-668210E50294}" srcOrd="0" destOrd="0" parTransId="{5B714A5F-2816-40A2-9EF3-DB747A750499}" sibTransId="{6BFC5A52-8D7C-4F3C-A371-09F4DA76D3DD}"/>
    <dgm:cxn modelId="{A275905E-6BA6-4BC9-8821-128174955D40}" type="presOf" srcId="{34089C64-52CF-4435-A7A0-F74CDF8EE139}" destId="{CAE74D94-D730-4127-B525-A792A123899B}" srcOrd="0" destOrd="0" presId="urn:microsoft.com/office/officeart/2005/8/layout/orgChart1"/>
    <dgm:cxn modelId="{5EB7F144-6FF8-4A48-8CD4-814EEFE52A0F}" srcId="{99BF022D-26D7-4449-A007-6502691C405A}" destId="{C2D0FC37-BE49-417E-B767-8D3518DADA5B}" srcOrd="1" destOrd="0" parTransId="{34089C64-52CF-4435-A7A0-F74CDF8EE139}" sibTransId="{9E6B5F22-5660-436C-A3DF-398EE3E2AA5E}"/>
    <dgm:cxn modelId="{9987EF6E-0CFF-4E24-BF5D-68C21850D3C1}" type="presOf" srcId="{A6C72826-E0AA-4828-A431-B17478C762A0}" destId="{610BE78E-2BDF-491D-874D-F33E40016869}" srcOrd="1" destOrd="0" presId="urn:microsoft.com/office/officeart/2005/8/layout/orgChart1"/>
    <dgm:cxn modelId="{1A291772-3AA7-4F10-A32C-2B928C61F9F6}" srcId="{A163ADD5-E0B4-411A-A9B1-5CBAC4F16F72}" destId="{99BF022D-26D7-4449-A007-6502691C405A}" srcOrd="0" destOrd="0" parTransId="{6FB52707-5433-4D01-84E6-0FC9FC073C27}" sibTransId="{94D7607B-A9CF-4872-8E65-BAC3CF923644}"/>
    <dgm:cxn modelId="{C1F0F88B-AC57-4452-AE88-6026DEF702B4}" type="presOf" srcId="{99BF022D-26D7-4449-A007-6502691C405A}" destId="{17B00883-9223-4BD6-AA49-9CD231BDC299}" srcOrd="0" destOrd="0" presId="urn:microsoft.com/office/officeart/2005/8/layout/orgChart1"/>
    <dgm:cxn modelId="{35F8218D-6AEA-4660-A2B5-CBBFE8311247}" type="presOf" srcId="{F6285BB6-7289-471C-8B6C-4ABED4B50897}" destId="{69CBFB3E-6505-4A18-861A-55B61982FC92}" srcOrd="0" destOrd="0" presId="urn:microsoft.com/office/officeart/2005/8/layout/orgChart1"/>
    <dgm:cxn modelId="{989011A9-4138-45DA-8904-ED5823D14260}" type="presOf" srcId="{99BF022D-26D7-4449-A007-6502691C405A}" destId="{4F5B42F2-CC7D-4DB6-82C4-E8E5C6D66042}" srcOrd="1" destOrd="0" presId="urn:microsoft.com/office/officeart/2005/8/layout/orgChart1"/>
    <dgm:cxn modelId="{B1988DAF-1C3C-4731-89E4-B4BA31854A1C}" type="presOf" srcId="{C2D0FC37-BE49-417E-B767-8D3518DADA5B}" destId="{D39A4280-DAB4-4C9D-A356-B750C11DFCAE}" srcOrd="1" destOrd="0" presId="urn:microsoft.com/office/officeart/2005/8/layout/orgChart1"/>
    <dgm:cxn modelId="{140885B0-42C7-45FA-8007-AB5A1F676CE5}" srcId="{99BF022D-26D7-4449-A007-6502691C405A}" destId="{1BF32BA0-CBFE-42E5-9769-D2969E3A815A}" srcOrd="2" destOrd="0" parTransId="{F6285BB6-7289-471C-8B6C-4ABED4B50897}" sibTransId="{BFAF50DE-2F14-4BAC-8438-367A2FBE91C6}"/>
    <dgm:cxn modelId="{B872B5BF-23CF-4BE9-A582-A508F884FDBC}" type="presOf" srcId="{870A3435-1CA3-4E64-851F-8C0E7EB97DCF}" destId="{77B49B82-0928-43E4-9181-78D566188439}" srcOrd="0" destOrd="0" presId="urn:microsoft.com/office/officeart/2005/8/layout/orgChart1"/>
    <dgm:cxn modelId="{B30E7EDA-8FF4-43B0-83C9-2C63C51CDDD3}" type="presOf" srcId="{870A3435-1CA3-4E64-851F-8C0E7EB97DCF}" destId="{C21D4DD4-BE5D-4227-BA5E-4C6EFD8CC37C}" srcOrd="1" destOrd="0" presId="urn:microsoft.com/office/officeart/2005/8/layout/orgChart1"/>
    <dgm:cxn modelId="{7D06E7EA-0D86-4765-AB48-28E9BFB66523}" type="presOf" srcId="{C2D0FC37-BE49-417E-B767-8D3518DADA5B}" destId="{12B7659C-064E-4065-B704-43781A399891}" srcOrd="0" destOrd="0" presId="urn:microsoft.com/office/officeart/2005/8/layout/orgChart1"/>
    <dgm:cxn modelId="{007D8DF4-F6C6-4176-BA00-92C4AAD9FC38}" srcId="{99BF022D-26D7-4449-A007-6502691C405A}" destId="{A6C72826-E0AA-4828-A431-B17478C762A0}" srcOrd="3" destOrd="0" parTransId="{3A213EA7-0045-4F87-9DD5-A8892C86F21D}" sibTransId="{249151C6-921E-4D15-84F4-DC047A433B8A}"/>
    <dgm:cxn modelId="{4B67927C-EF3F-4284-936B-CA60420AF3B6}" type="presParOf" srcId="{F7BA6A73-91DF-4F62-ACF3-6E03A35D20F6}" destId="{E33F82FE-6565-438A-BEFC-6FE01229EADA}" srcOrd="0" destOrd="0" presId="urn:microsoft.com/office/officeart/2005/8/layout/orgChart1"/>
    <dgm:cxn modelId="{F64CDC88-06B4-4245-BF0E-3E458FF88D0A}" type="presParOf" srcId="{E33F82FE-6565-438A-BEFC-6FE01229EADA}" destId="{227B9CE2-D6C8-4302-8B05-4857B5EC1B54}" srcOrd="0" destOrd="0" presId="urn:microsoft.com/office/officeart/2005/8/layout/orgChart1"/>
    <dgm:cxn modelId="{03121CAF-44F1-48A4-805A-D2514AB6CD11}" type="presParOf" srcId="{227B9CE2-D6C8-4302-8B05-4857B5EC1B54}" destId="{17B00883-9223-4BD6-AA49-9CD231BDC299}" srcOrd="0" destOrd="0" presId="urn:microsoft.com/office/officeart/2005/8/layout/orgChart1"/>
    <dgm:cxn modelId="{AB6BBC2C-025E-44D6-B615-0F665C28421F}" type="presParOf" srcId="{227B9CE2-D6C8-4302-8B05-4857B5EC1B54}" destId="{4F5B42F2-CC7D-4DB6-82C4-E8E5C6D66042}" srcOrd="1" destOrd="0" presId="urn:microsoft.com/office/officeart/2005/8/layout/orgChart1"/>
    <dgm:cxn modelId="{4AE4764A-EB4D-47D3-BB4D-F281A0B35272}" type="presParOf" srcId="{E33F82FE-6565-438A-BEFC-6FE01229EADA}" destId="{4E3F5D75-FFA6-485A-8862-0F14367023A4}" srcOrd="1" destOrd="0" presId="urn:microsoft.com/office/officeart/2005/8/layout/orgChart1"/>
    <dgm:cxn modelId="{DD5B727B-9009-4278-AA8C-325B0BDB00D3}" type="presParOf" srcId="{4E3F5D75-FFA6-485A-8862-0F14367023A4}" destId="{CAE74D94-D730-4127-B525-A792A123899B}" srcOrd="0" destOrd="0" presId="urn:microsoft.com/office/officeart/2005/8/layout/orgChart1"/>
    <dgm:cxn modelId="{D3A1011D-AE51-459A-A917-851DE53FF86F}" type="presParOf" srcId="{4E3F5D75-FFA6-485A-8862-0F14367023A4}" destId="{3E496B80-C269-4D54-9D90-072339A8A4D4}" srcOrd="1" destOrd="0" presId="urn:microsoft.com/office/officeart/2005/8/layout/orgChart1"/>
    <dgm:cxn modelId="{5AE23F82-18EE-491F-98AC-9DC3B9BC3317}" type="presParOf" srcId="{3E496B80-C269-4D54-9D90-072339A8A4D4}" destId="{4E15A860-3A16-4C7F-89F4-8775340F931F}" srcOrd="0" destOrd="0" presId="urn:microsoft.com/office/officeart/2005/8/layout/orgChart1"/>
    <dgm:cxn modelId="{F3643DCB-3931-4FEB-870B-66BD2D53E8CE}" type="presParOf" srcId="{4E15A860-3A16-4C7F-89F4-8775340F931F}" destId="{12B7659C-064E-4065-B704-43781A399891}" srcOrd="0" destOrd="0" presId="urn:microsoft.com/office/officeart/2005/8/layout/orgChart1"/>
    <dgm:cxn modelId="{B56FA11E-E1A4-40DF-822B-324DBA701503}" type="presParOf" srcId="{4E15A860-3A16-4C7F-89F4-8775340F931F}" destId="{D39A4280-DAB4-4C9D-A356-B750C11DFCAE}" srcOrd="1" destOrd="0" presId="urn:microsoft.com/office/officeart/2005/8/layout/orgChart1"/>
    <dgm:cxn modelId="{54993E95-B4A6-4A15-AA9A-589EC5F9C297}" type="presParOf" srcId="{3E496B80-C269-4D54-9D90-072339A8A4D4}" destId="{2EC93821-C8C6-4CFF-8122-AF1313724CA7}" srcOrd="1" destOrd="0" presId="urn:microsoft.com/office/officeart/2005/8/layout/orgChart1"/>
    <dgm:cxn modelId="{B0152079-897B-4DC6-8B0D-9929E9AD09AF}" type="presParOf" srcId="{2EC93821-C8C6-4CFF-8122-AF1313724CA7}" destId="{69989904-B7FA-4961-8E60-ABA56B17C481}" srcOrd="0" destOrd="0" presId="urn:microsoft.com/office/officeart/2005/8/layout/orgChart1"/>
    <dgm:cxn modelId="{EFF35660-B56C-4217-9221-4B142703D132}" type="presParOf" srcId="{2EC93821-C8C6-4CFF-8122-AF1313724CA7}" destId="{39F17A89-FD50-473D-A07C-577787DFFA7A}" srcOrd="1" destOrd="0" presId="urn:microsoft.com/office/officeart/2005/8/layout/orgChart1"/>
    <dgm:cxn modelId="{E338F0EF-BC31-4E44-BC0F-9459FA9129E8}" type="presParOf" srcId="{39F17A89-FD50-473D-A07C-577787DFFA7A}" destId="{0CF3364E-9143-4FBD-81A7-59D1C497A2E0}" srcOrd="0" destOrd="0" presId="urn:microsoft.com/office/officeart/2005/8/layout/orgChart1"/>
    <dgm:cxn modelId="{0CC4FF08-A034-431C-A7D8-90B24567D75E}" type="presParOf" srcId="{0CF3364E-9143-4FBD-81A7-59D1C497A2E0}" destId="{B6BC56A3-EBCB-4352-B500-52FA09AF336A}" srcOrd="0" destOrd="0" presId="urn:microsoft.com/office/officeart/2005/8/layout/orgChart1"/>
    <dgm:cxn modelId="{6CEB630E-6B36-41C0-ACC6-80C25744CCB6}" type="presParOf" srcId="{0CF3364E-9143-4FBD-81A7-59D1C497A2E0}" destId="{2DC7B57E-5995-438F-BDCB-294C58C17CD0}" srcOrd="1" destOrd="0" presId="urn:microsoft.com/office/officeart/2005/8/layout/orgChart1"/>
    <dgm:cxn modelId="{7484145E-E304-449C-9F22-2DA1D4C4CBB2}" type="presParOf" srcId="{39F17A89-FD50-473D-A07C-577787DFFA7A}" destId="{98538E47-3A48-402A-A8AC-0668A01ED83B}" srcOrd="1" destOrd="0" presId="urn:microsoft.com/office/officeart/2005/8/layout/orgChart1"/>
    <dgm:cxn modelId="{D2762CA3-5ED9-45C9-9910-EDE085AF8135}" type="presParOf" srcId="{39F17A89-FD50-473D-A07C-577787DFFA7A}" destId="{D2B9293E-8046-49DA-9E13-E70DA9308476}" srcOrd="2" destOrd="0" presId="urn:microsoft.com/office/officeart/2005/8/layout/orgChart1"/>
    <dgm:cxn modelId="{FBDDCFE2-5978-46A6-964E-292A688F7123}" type="presParOf" srcId="{3E496B80-C269-4D54-9D90-072339A8A4D4}" destId="{0B2EE6EB-99D6-4508-971E-C3C05CA0C073}" srcOrd="2" destOrd="0" presId="urn:microsoft.com/office/officeart/2005/8/layout/orgChart1"/>
    <dgm:cxn modelId="{3CD77897-F7E1-4C62-87F2-0D693224F78A}" type="presParOf" srcId="{4E3F5D75-FFA6-485A-8862-0F14367023A4}" destId="{69CBFB3E-6505-4A18-861A-55B61982FC92}" srcOrd="2" destOrd="0" presId="urn:microsoft.com/office/officeart/2005/8/layout/orgChart1"/>
    <dgm:cxn modelId="{B244E8B7-90E9-4CA7-AAB1-36C62A18F5CE}" type="presParOf" srcId="{4E3F5D75-FFA6-485A-8862-0F14367023A4}" destId="{98BB4121-9F03-4093-BA0D-0C471F6B1960}" srcOrd="3" destOrd="0" presId="urn:microsoft.com/office/officeart/2005/8/layout/orgChart1"/>
    <dgm:cxn modelId="{E4BDFEE9-F449-4E97-9A68-CA298D732FB4}" type="presParOf" srcId="{98BB4121-9F03-4093-BA0D-0C471F6B1960}" destId="{46C9E898-BC9F-42EF-AA64-E4B8C74EFC7A}" srcOrd="0" destOrd="0" presId="urn:microsoft.com/office/officeart/2005/8/layout/orgChart1"/>
    <dgm:cxn modelId="{DFC2A3FD-BC1C-41F1-822D-5EBC5E10FB22}" type="presParOf" srcId="{46C9E898-BC9F-42EF-AA64-E4B8C74EFC7A}" destId="{8113149D-BB8C-4C72-9DBD-C06715CFF351}" srcOrd="0" destOrd="0" presId="urn:microsoft.com/office/officeart/2005/8/layout/orgChart1"/>
    <dgm:cxn modelId="{AA1B6ECC-B490-4B1D-ACF2-509641B0C056}" type="presParOf" srcId="{46C9E898-BC9F-42EF-AA64-E4B8C74EFC7A}" destId="{43A1FAA9-A62B-4C93-B6B9-3605DDC63CDD}" srcOrd="1" destOrd="0" presId="urn:microsoft.com/office/officeart/2005/8/layout/orgChart1"/>
    <dgm:cxn modelId="{A7C970BF-C0EA-4F85-BA9B-375B9A64EA28}" type="presParOf" srcId="{98BB4121-9F03-4093-BA0D-0C471F6B1960}" destId="{1634C21D-A7E0-47AC-9200-EC50621835C1}" srcOrd="1" destOrd="0" presId="urn:microsoft.com/office/officeart/2005/8/layout/orgChart1"/>
    <dgm:cxn modelId="{F3BAD367-04BE-4654-A20A-14FEFB6189C7}" type="presParOf" srcId="{98BB4121-9F03-4093-BA0D-0C471F6B1960}" destId="{90D36A6A-D103-438A-ADD3-ADEA1F16051C}" srcOrd="2" destOrd="0" presId="urn:microsoft.com/office/officeart/2005/8/layout/orgChart1"/>
    <dgm:cxn modelId="{40F73A8C-E8C0-418C-8763-A674121FDA1F}" type="presParOf" srcId="{4E3F5D75-FFA6-485A-8862-0F14367023A4}" destId="{D20B4EF1-0378-462B-9809-E10C272C9EF0}" srcOrd="4" destOrd="0" presId="urn:microsoft.com/office/officeart/2005/8/layout/orgChart1"/>
    <dgm:cxn modelId="{343246FB-4C9A-4FAD-8FE0-FFB303A357B0}" type="presParOf" srcId="{4E3F5D75-FFA6-485A-8862-0F14367023A4}" destId="{967B47AF-0864-4C91-B84B-07AA5075EFFE}" srcOrd="5" destOrd="0" presId="urn:microsoft.com/office/officeart/2005/8/layout/orgChart1"/>
    <dgm:cxn modelId="{48145F33-BA03-419A-BBB1-532919B751C5}" type="presParOf" srcId="{967B47AF-0864-4C91-B84B-07AA5075EFFE}" destId="{5D546F0B-3F83-4F25-85A1-244CB9C70404}" srcOrd="0" destOrd="0" presId="urn:microsoft.com/office/officeart/2005/8/layout/orgChart1"/>
    <dgm:cxn modelId="{A164D845-0365-44D0-AE4B-788C46863EC9}" type="presParOf" srcId="{5D546F0B-3F83-4F25-85A1-244CB9C70404}" destId="{9AAF92C8-9491-46B6-8C3C-A612816574B8}" srcOrd="0" destOrd="0" presId="urn:microsoft.com/office/officeart/2005/8/layout/orgChart1"/>
    <dgm:cxn modelId="{4CC91DA6-21F6-4E68-99B7-B0D1D493006E}" type="presParOf" srcId="{5D546F0B-3F83-4F25-85A1-244CB9C70404}" destId="{610BE78E-2BDF-491D-874D-F33E40016869}" srcOrd="1" destOrd="0" presId="urn:microsoft.com/office/officeart/2005/8/layout/orgChart1"/>
    <dgm:cxn modelId="{4ECB2679-1676-4FE7-9AD8-CE30A6A0666F}" type="presParOf" srcId="{967B47AF-0864-4C91-B84B-07AA5075EFFE}" destId="{D10C1064-9E12-44B3-8E50-78E5E77C654E}" srcOrd="1" destOrd="0" presId="urn:microsoft.com/office/officeart/2005/8/layout/orgChart1"/>
    <dgm:cxn modelId="{92DF36D7-0837-4049-AF21-4BC90C3A5AA3}" type="presParOf" srcId="{967B47AF-0864-4C91-B84B-07AA5075EFFE}" destId="{D47410BF-501E-4A79-9B72-FD848067C2AA}" srcOrd="2" destOrd="0" presId="urn:microsoft.com/office/officeart/2005/8/layout/orgChart1"/>
    <dgm:cxn modelId="{C2584A0D-338B-4759-BC2B-F7841BF2E3BF}" type="presParOf" srcId="{E33F82FE-6565-438A-BEFC-6FE01229EADA}" destId="{526DF8A1-74BD-430F-9E82-B581185CD8A5}" srcOrd="2" destOrd="0" presId="urn:microsoft.com/office/officeart/2005/8/layout/orgChart1"/>
    <dgm:cxn modelId="{E7F82D3B-3EEF-4E57-B381-CA29051045AB}" type="presParOf" srcId="{526DF8A1-74BD-430F-9E82-B581185CD8A5}" destId="{8A4557A0-6EF1-4410-89A7-7563C904B5CE}" srcOrd="0" destOrd="0" presId="urn:microsoft.com/office/officeart/2005/8/layout/orgChart1"/>
    <dgm:cxn modelId="{3D1060F5-7D50-4148-B7D8-04686ED41395}" type="presParOf" srcId="{526DF8A1-74BD-430F-9E82-B581185CD8A5}" destId="{43190AFC-B466-4004-8055-78B214A734B1}" srcOrd="1" destOrd="0" presId="urn:microsoft.com/office/officeart/2005/8/layout/orgChart1"/>
    <dgm:cxn modelId="{875FA18A-9BA5-4679-B387-C8FA20E7606C}" type="presParOf" srcId="{43190AFC-B466-4004-8055-78B214A734B1}" destId="{90F556C3-ED1B-4E8E-A595-7BC5C8368648}" srcOrd="0" destOrd="0" presId="urn:microsoft.com/office/officeart/2005/8/layout/orgChart1"/>
    <dgm:cxn modelId="{98E38403-E7BA-4EAF-B48E-11A33B365033}" type="presParOf" srcId="{90F556C3-ED1B-4E8E-A595-7BC5C8368648}" destId="{77B49B82-0928-43E4-9181-78D566188439}" srcOrd="0" destOrd="0" presId="urn:microsoft.com/office/officeart/2005/8/layout/orgChart1"/>
    <dgm:cxn modelId="{60CA375C-F722-4159-B874-8EA4BAAD19FE}" type="presParOf" srcId="{90F556C3-ED1B-4E8E-A595-7BC5C8368648}" destId="{C21D4DD4-BE5D-4227-BA5E-4C6EFD8CC37C}" srcOrd="1" destOrd="0" presId="urn:microsoft.com/office/officeart/2005/8/layout/orgChart1"/>
    <dgm:cxn modelId="{A0A2051E-F9A9-4E1D-A353-006677377065}" type="presParOf" srcId="{43190AFC-B466-4004-8055-78B214A734B1}" destId="{9D7024AD-50A3-4ACB-B8DC-7FD88F59EE7A}" srcOrd="1" destOrd="0" presId="urn:microsoft.com/office/officeart/2005/8/layout/orgChart1"/>
    <dgm:cxn modelId="{93D51189-021B-4F4D-A8D7-F84B2EFBBDE0}" type="presParOf" srcId="{43190AFC-B466-4004-8055-78B214A734B1}" destId="{B25CD867-E78B-46E2-81F5-893FC54C0B9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4557A0-6EF1-4410-89A7-7563C904B5CE}">
      <dsp:nvSpPr>
        <dsp:cNvPr id="0" name=""/>
        <dsp:cNvSpPr/>
      </dsp:nvSpPr>
      <dsp:spPr>
        <a:xfrm>
          <a:off x="5084267" y="828726"/>
          <a:ext cx="173532" cy="760237"/>
        </a:xfrm>
        <a:custGeom>
          <a:avLst/>
          <a:gdLst/>
          <a:ahLst/>
          <a:cxnLst/>
          <a:rect l="0" t="0" r="0" b="0"/>
          <a:pathLst>
            <a:path>
              <a:moveTo>
                <a:pt x="173532" y="0"/>
              </a:moveTo>
              <a:lnTo>
                <a:pt x="173532" y="760237"/>
              </a:lnTo>
              <a:lnTo>
                <a:pt x="0" y="76023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0B4EF1-0378-462B-9809-E10C272C9EF0}">
      <dsp:nvSpPr>
        <dsp:cNvPr id="0" name=""/>
        <dsp:cNvSpPr/>
      </dsp:nvSpPr>
      <dsp:spPr>
        <a:xfrm>
          <a:off x="5257800" y="828726"/>
          <a:ext cx="1999754" cy="15204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6942"/>
              </a:lnTo>
              <a:lnTo>
                <a:pt x="1999754" y="1346942"/>
              </a:lnTo>
              <a:lnTo>
                <a:pt x="1999754" y="15204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CBFB3E-6505-4A18-861A-55B61982FC92}">
      <dsp:nvSpPr>
        <dsp:cNvPr id="0" name=""/>
        <dsp:cNvSpPr/>
      </dsp:nvSpPr>
      <dsp:spPr>
        <a:xfrm>
          <a:off x="5212080" y="828726"/>
          <a:ext cx="91440" cy="15204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5204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989904-B7FA-4961-8E60-ABA56B17C481}">
      <dsp:nvSpPr>
        <dsp:cNvPr id="0" name=""/>
        <dsp:cNvSpPr/>
      </dsp:nvSpPr>
      <dsp:spPr>
        <a:xfrm>
          <a:off x="2596969" y="3175546"/>
          <a:ext cx="247903" cy="7602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0237"/>
              </a:lnTo>
              <a:lnTo>
                <a:pt x="247903" y="76023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E74D94-D730-4127-B525-A792A123899B}">
      <dsp:nvSpPr>
        <dsp:cNvPr id="0" name=""/>
        <dsp:cNvSpPr/>
      </dsp:nvSpPr>
      <dsp:spPr>
        <a:xfrm>
          <a:off x="3258045" y="828726"/>
          <a:ext cx="1999754" cy="1520474"/>
        </a:xfrm>
        <a:custGeom>
          <a:avLst/>
          <a:gdLst/>
          <a:ahLst/>
          <a:cxnLst/>
          <a:rect l="0" t="0" r="0" b="0"/>
          <a:pathLst>
            <a:path>
              <a:moveTo>
                <a:pt x="1999754" y="0"/>
              </a:moveTo>
              <a:lnTo>
                <a:pt x="1999754" y="1346942"/>
              </a:lnTo>
              <a:lnTo>
                <a:pt x="0" y="1346942"/>
              </a:lnTo>
              <a:lnTo>
                <a:pt x="0" y="15204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B00883-9223-4BD6-AA49-9CD231BDC299}">
      <dsp:nvSpPr>
        <dsp:cNvPr id="0" name=""/>
        <dsp:cNvSpPr/>
      </dsp:nvSpPr>
      <dsp:spPr>
        <a:xfrm>
          <a:off x="4431455" y="2381"/>
          <a:ext cx="1652689" cy="8263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3100" kern="1200" dirty="0"/>
            <a:t>社長</a:t>
          </a:r>
        </a:p>
      </dsp:txBody>
      <dsp:txXfrm>
        <a:off x="4431455" y="2381"/>
        <a:ext cx="1652689" cy="826344"/>
      </dsp:txXfrm>
    </dsp:sp>
    <dsp:sp modelId="{12B7659C-064E-4065-B704-43781A399891}">
      <dsp:nvSpPr>
        <dsp:cNvPr id="0" name=""/>
        <dsp:cNvSpPr/>
      </dsp:nvSpPr>
      <dsp:spPr>
        <a:xfrm>
          <a:off x="2431700" y="2349201"/>
          <a:ext cx="1652689" cy="8263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3100" kern="1200" dirty="0"/>
            <a:t>総務部</a:t>
          </a:r>
        </a:p>
      </dsp:txBody>
      <dsp:txXfrm>
        <a:off x="2431700" y="2349201"/>
        <a:ext cx="1652689" cy="826344"/>
      </dsp:txXfrm>
    </dsp:sp>
    <dsp:sp modelId="{B6BC56A3-EBCB-4352-B500-52FA09AF336A}">
      <dsp:nvSpPr>
        <dsp:cNvPr id="0" name=""/>
        <dsp:cNvSpPr/>
      </dsp:nvSpPr>
      <dsp:spPr>
        <a:xfrm>
          <a:off x="2844872" y="3522611"/>
          <a:ext cx="1652689" cy="8263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100" kern="1200" dirty="0"/>
            <a:t>人事課</a:t>
          </a:r>
        </a:p>
      </dsp:txBody>
      <dsp:txXfrm>
        <a:off x="2844872" y="3522611"/>
        <a:ext cx="1652689" cy="826344"/>
      </dsp:txXfrm>
    </dsp:sp>
    <dsp:sp modelId="{8113149D-BB8C-4C72-9DBD-C06715CFF351}">
      <dsp:nvSpPr>
        <dsp:cNvPr id="0" name=""/>
        <dsp:cNvSpPr/>
      </dsp:nvSpPr>
      <dsp:spPr>
        <a:xfrm>
          <a:off x="4431455" y="2349201"/>
          <a:ext cx="1652689" cy="8263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3100" kern="1200" dirty="0"/>
            <a:t>営業部</a:t>
          </a:r>
        </a:p>
      </dsp:txBody>
      <dsp:txXfrm>
        <a:off x="4431455" y="2349201"/>
        <a:ext cx="1652689" cy="826344"/>
      </dsp:txXfrm>
    </dsp:sp>
    <dsp:sp modelId="{9AAF92C8-9491-46B6-8C3C-A612816574B8}">
      <dsp:nvSpPr>
        <dsp:cNvPr id="0" name=""/>
        <dsp:cNvSpPr/>
      </dsp:nvSpPr>
      <dsp:spPr>
        <a:xfrm>
          <a:off x="6431209" y="2349201"/>
          <a:ext cx="1652689" cy="8263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3100" kern="1200" dirty="0"/>
            <a:t>開発部</a:t>
          </a:r>
        </a:p>
      </dsp:txBody>
      <dsp:txXfrm>
        <a:off x="6431209" y="2349201"/>
        <a:ext cx="1652689" cy="826344"/>
      </dsp:txXfrm>
    </dsp:sp>
    <dsp:sp modelId="{77B49B82-0928-43E4-9181-78D566188439}">
      <dsp:nvSpPr>
        <dsp:cNvPr id="0" name=""/>
        <dsp:cNvSpPr/>
      </dsp:nvSpPr>
      <dsp:spPr>
        <a:xfrm>
          <a:off x="3431577" y="1175791"/>
          <a:ext cx="1652689" cy="8263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3100" kern="1200" dirty="0"/>
            <a:t>経営会議</a:t>
          </a:r>
        </a:p>
      </dsp:txBody>
      <dsp:txXfrm>
        <a:off x="3431577" y="1175791"/>
        <a:ext cx="1652689" cy="8263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1E029E-1373-4173-B3FB-F2A4E4F741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B0B4DB3-643B-4A1A-A81D-7FC8AA4631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346E7D7-EEC0-4486-958D-5D035DAC5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BDCFA0-A249-43BE-A801-7FB25B1C5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3DA3A1C-0F79-43C2-B508-D65715636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56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45DEEC-53DE-48A4-9B2C-1E92C2F6E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CA797CF-8648-409B-A4B3-4D289FB8B7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F3D068F-60AA-4961-81CA-E41ECC6C8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3A6ABE0-C1B8-4A0D-8EE0-7BFFFA754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36F4AA6-A41B-41EE-A202-64B4F3101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4729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F9FC85F-9A53-4AB0-879D-A4654E6702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9FE1AE1-44AE-4107-872A-BC6472C4FA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8B7D389-19F9-430E-9D28-D226E8792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D34802-7659-451B-8E5D-4C7E3D5A9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C88B7AE-5BE1-4A87-9F0E-D8916AC1A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7139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45F482-A2DC-4312-B13D-C11141F48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70714C8-16E3-4CAE-B075-AAEFE45F46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7F40686-6273-4C9C-9D18-EF5BACCBE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59CF36-BE1D-4F88-8A28-A28AD5B26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252AA0E-D27A-4A37-924A-CBDB947FC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3676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84A218-6B1F-4A30-8A8E-E8359AE95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EEC9D09-F09C-4A1C-A200-3016DE012B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E098BD-3485-454F-A91A-E955D5840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087800-C379-4D21-A75C-65974C09C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5FF871B-1542-4E3C-895C-8AE30D626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2884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D1E2F-0429-4123-AAF6-2CA6C3006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7A7AFD-D63D-41E1-A58A-795497CC03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45B8E7C-BA53-462F-9693-5AF49A9CCD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EC78B4-3BAC-46DB-9B2B-589FFDA50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4F650EF-576F-4BC4-930F-CE3C240EA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2F5A85D-5594-4359-B0E6-F166AD702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227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464F8D-FA11-4A74-B302-2FA4F48C0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2E76731-F11F-43CE-BCF9-63EDBC3CE2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F02CCA5-01BE-4E3B-835D-60D39F31B7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6D766E6-A3B9-4D2D-A607-CECF825FFE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7276577-70C8-438E-8A0A-9347957224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559A14C-EDCB-41E9-B8BF-BB45E6311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17C6576-1EDD-4EBC-B1E5-69B4B89AE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C0B7E15-7437-461B-BD5A-014DDBE7C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794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3F3699-4820-4FDA-89EC-06218DE5F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6382F06-3DE3-42E5-87C2-CE998614A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3F2250C-E050-4D66-AD57-34FA02AD1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F3E927F-86AE-4CCA-B39C-C7AC977BC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5602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C831397-20B3-4ED3-A7CD-7A00075FB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3F5BC46-17D7-406F-B0D9-7D0D86953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72B4206-3FC3-430D-91AB-83C434854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169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738B9B-1E86-42ED-A19D-D80BDE367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FE7981E-A35B-409B-BDF9-CC68D5DC93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5FAD55E-967D-4A65-BB0E-907AF9F831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340BA63-39FC-43FB-9073-2024095C9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F678B40-B341-4A4A-A718-4946AB7A4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BF29111-7AC1-4911-9FD3-13A112AC6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3076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77C59C-1A18-4119-B189-92C3B164A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AA65672-8363-4C25-B3C5-562E33E059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794CD43-B686-4AC8-A6C5-21CE1E5A2F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99FB54F-9C56-4B68-8AC6-1D7FD6379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57FA580-297D-45A8-AB57-90D64AAEE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BD3A01F-8893-4E8F-B7B8-6CF8D00CF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657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B358B28-15F5-4935-871D-92CA0A56B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A5A5013-9E7F-4309-B010-1C449CD3F8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0B5B036-E7F4-4A18-8C2A-078D8FE7FC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9EBCD-F115-4101-9B21-5474BFA53015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02D1F3-4995-43B8-8A28-64236D7F87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67A95E-0F71-4072-B983-E374959A36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1507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B37AAA92-2479-44CC-A399-F17BDA248D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41015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9677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</TotalTime>
  <Words>7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コンセプト</dc:title>
  <dc:creator>haneishi so</dc:creator>
  <cp:lastModifiedBy>haneishi so</cp:lastModifiedBy>
  <cp:revision>39</cp:revision>
  <dcterms:created xsi:type="dcterms:W3CDTF">2021-06-11T09:55:54Z</dcterms:created>
  <dcterms:modified xsi:type="dcterms:W3CDTF">2021-06-15T09:12:25Z</dcterms:modified>
</cp:coreProperties>
</file>