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59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569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6141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914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2364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727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088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9349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67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258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88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154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861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53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458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72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7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2D5E0B-5646-4CD9-8B2A-CB3C14DFD5AC}"/>
              </a:ext>
            </a:extLst>
          </p:cNvPr>
          <p:cNvGrpSpPr/>
          <p:nvPr/>
        </p:nvGrpSpPr>
        <p:grpSpPr>
          <a:xfrm>
            <a:off x="4237455" y="1365918"/>
            <a:ext cx="3729790" cy="3729790"/>
            <a:chOff x="4237455" y="2376571"/>
            <a:chExt cx="3729790" cy="3729790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B2F00A7-3632-4D4C-AEE8-BF5708FE265D}"/>
                </a:ext>
              </a:extLst>
            </p:cNvPr>
            <p:cNvSpPr/>
            <p:nvPr/>
          </p:nvSpPr>
          <p:spPr>
            <a:xfrm>
              <a:off x="4237455" y="2376571"/>
              <a:ext cx="3729790" cy="372979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" name="グラフィックス 4" descr="データベース 単色塗りつぶし">
              <a:extLst>
                <a:ext uri="{FF2B5EF4-FFF2-40B4-BE49-F238E27FC236}">
                  <a16:creationId xmlns:a16="http://schemas.microsoft.com/office/drawing/2014/main" id="{8FB7626B-7946-4F30-9D66-07B3612DC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38800" y="2971800"/>
              <a:ext cx="914400" cy="914400"/>
            </a:xfrm>
            <a:prstGeom prst="rect">
              <a:avLst/>
            </a:prstGeom>
          </p:spPr>
        </p:pic>
        <p:pic>
          <p:nvPicPr>
            <p:cNvPr id="7" name="グラフィックス 6" descr="ノート PC 単色塗りつぶし">
              <a:extLst>
                <a:ext uri="{FF2B5EF4-FFF2-40B4-BE49-F238E27FC236}">
                  <a16:creationId xmlns:a16="http://schemas.microsoft.com/office/drawing/2014/main" id="{3AE2053D-AF42-4734-8EE2-3E3A28078A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17806" b="16404"/>
            <a:stretch/>
          </p:blipFill>
          <p:spPr>
            <a:xfrm>
              <a:off x="4441263" y="4584032"/>
              <a:ext cx="914400" cy="601580"/>
            </a:xfrm>
            <a:prstGeom prst="rect">
              <a:avLst/>
            </a:prstGeom>
          </p:spPr>
        </p:pic>
        <p:pic>
          <p:nvPicPr>
            <p:cNvPr id="20" name="グラフィックス 19" descr="ノート PC 単色塗りつぶし">
              <a:extLst>
                <a:ext uri="{FF2B5EF4-FFF2-40B4-BE49-F238E27FC236}">
                  <a16:creationId xmlns:a16="http://schemas.microsoft.com/office/drawing/2014/main" id="{00219091-4C79-4F55-8987-E6EBB22482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17806" b="16404"/>
            <a:stretch/>
          </p:blipFill>
          <p:spPr>
            <a:xfrm>
              <a:off x="5638800" y="4584032"/>
              <a:ext cx="914400" cy="601580"/>
            </a:xfrm>
            <a:prstGeom prst="rect">
              <a:avLst/>
            </a:prstGeom>
          </p:spPr>
        </p:pic>
        <p:pic>
          <p:nvPicPr>
            <p:cNvPr id="21" name="グラフィックス 20" descr="ノート PC 単色塗りつぶし">
              <a:extLst>
                <a:ext uri="{FF2B5EF4-FFF2-40B4-BE49-F238E27FC236}">
                  <a16:creationId xmlns:a16="http://schemas.microsoft.com/office/drawing/2014/main" id="{885C2B06-CBCB-4671-893E-690E9941E1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t="17806" b="16404"/>
            <a:stretch/>
          </p:blipFill>
          <p:spPr>
            <a:xfrm>
              <a:off x="6836337" y="4584032"/>
              <a:ext cx="914400" cy="601580"/>
            </a:xfrm>
            <a:prstGeom prst="rect">
              <a:avLst/>
            </a:prstGeom>
          </p:spPr>
        </p:pic>
        <p:cxnSp>
          <p:nvCxnSpPr>
            <p:cNvPr id="23" name="コネクタ: カギ線 22">
              <a:extLst>
                <a:ext uri="{FF2B5EF4-FFF2-40B4-BE49-F238E27FC236}">
                  <a16:creationId xmlns:a16="http://schemas.microsoft.com/office/drawing/2014/main" id="{42EC8E56-394C-4643-89B5-CD19A37867C4}"/>
                </a:ext>
              </a:extLst>
            </p:cNvPr>
            <p:cNvCxnSpPr>
              <a:cxnSpLocks/>
              <a:stCxn id="5" idx="2"/>
              <a:endCxn id="20" idx="0"/>
            </p:cNvCxnSpPr>
            <p:nvPr/>
          </p:nvCxnSpPr>
          <p:spPr>
            <a:xfrm rot="5400000">
              <a:off x="5753434" y="4241466"/>
              <a:ext cx="697832" cy="0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コネクタ: カギ線 24">
              <a:extLst>
                <a:ext uri="{FF2B5EF4-FFF2-40B4-BE49-F238E27FC236}">
                  <a16:creationId xmlns:a16="http://schemas.microsoft.com/office/drawing/2014/main" id="{655A7B4E-FCE1-40A3-9D39-801A7B563A6F}"/>
                </a:ext>
              </a:extLst>
            </p:cNvPr>
            <p:cNvCxnSpPr>
              <a:cxnSpLocks/>
              <a:stCxn id="7" idx="0"/>
              <a:endCxn id="21" idx="0"/>
            </p:cNvCxnSpPr>
            <p:nvPr/>
          </p:nvCxnSpPr>
          <p:spPr>
            <a:xfrm rot="5400000" flipH="1" flipV="1">
              <a:off x="6096000" y="3386495"/>
              <a:ext cx="12700" cy="2395074"/>
            </a:xfrm>
            <a:prstGeom prst="bentConnector3">
              <a:avLst>
                <a:gd name="adj1" fmla="val 265263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F1DC94E4-A586-4728-80CE-041731EED0F3}"/>
                </a:ext>
              </a:extLst>
            </p:cNvPr>
            <p:cNvSpPr txBox="1"/>
            <p:nvPr/>
          </p:nvSpPr>
          <p:spPr>
            <a:xfrm>
              <a:off x="4567928" y="5191962"/>
              <a:ext cx="673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b="1" dirty="0"/>
                <a:t>端末</a:t>
              </a:r>
              <a:endParaRPr kumimoji="1" lang="ja-JP" altLang="en-US" b="1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8892F947-887D-4D20-86F6-39CD10236CC0}"/>
                </a:ext>
              </a:extLst>
            </p:cNvPr>
            <p:cNvSpPr txBox="1"/>
            <p:nvPr/>
          </p:nvSpPr>
          <p:spPr>
            <a:xfrm>
              <a:off x="5759115" y="5191962"/>
              <a:ext cx="673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b="1" dirty="0"/>
                <a:t>端末</a:t>
              </a:r>
              <a:endParaRPr kumimoji="1" lang="ja-JP" altLang="en-US" b="1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70043AC3-F7C6-4973-8786-40BAA360D8CE}"/>
                </a:ext>
              </a:extLst>
            </p:cNvPr>
            <p:cNvSpPr txBox="1"/>
            <p:nvPr/>
          </p:nvSpPr>
          <p:spPr>
            <a:xfrm>
              <a:off x="6963002" y="5191962"/>
              <a:ext cx="6737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b="1" dirty="0"/>
                <a:t>端末</a:t>
              </a:r>
              <a:endParaRPr kumimoji="1" lang="ja-JP" altLang="en-US" b="1" dirty="0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8760AECB-D988-49EB-9250-A39CE7F8C1F9}"/>
                </a:ext>
              </a:extLst>
            </p:cNvPr>
            <p:cNvSpPr txBox="1"/>
            <p:nvPr/>
          </p:nvSpPr>
          <p:spPr>
            <a:xfrm>
              <a:off x="5503581" y="2704402"/>
              <a:ext cx="11975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b="1" dirty="0"/>
                <a:t>サーバー</a:t>
              </a:r>
              <a:endParaRPr kumimoji="1" lang="ja-JP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1367420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</TotalTime>
  <Words>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ウィスプ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8</cp:revision>
  <dcterms:created xsi:type="dcterms:W3CDTF">2021-07-05T08:55:20Z</dcterms:created>
  <dcterms:modified xsi:type="dcterms:W3CDTF">2021-07-07T06:48:29Z</dcterms:modified>
</cp:coreProperties>
</file>