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FE4C3-CF7A-4496-9D05-2123268151BA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3A4EDEC6-4F12-43C1-9235-836A4ADE5E59}">
      <dgm:prSet phldrT="[テキスト]"/>
      <dgm:spPr/>
      <dgm:t>
        <a:bodyPr/>
        <a:lstStyle/>
        <a:p>
          <a:r>
            <a:rPr kumimoji="1" lang="en-US" altLang="ja-JP" dirty="0"/>
            <a:t>Man</a:t>
          </a:r>
          <a:endParaRPr kumimoji="1" lang="ja-JP" altLang="en-US" dirty="0"/>
        </a:p>
      </dgm:t>
    </dgm:pt>
    <dgm:pt modelId="{B4F414FF-7A16-4A7E-91F0-16FD57012D7B}" type="parTrans" cxnId="{666F3774-DE2C-4030-AA0C-D2CCC4D9B06D}">
      <dgm:prSet/>
      <dgm:spPr/>
      <dgm:t>
        <a:bodyPr/>
        <a:lstStyle/>
        <a:p>
          <a:endParaRPr kumimoji="1" lang="ja-JP" altLang="en-US"/>
        </a:p>
      </dgm:t>
    </dgm:pt>
    <dgm:pt modelId="{FE320F96-BCF6-4824-9FB9-5EF15B17EC92}" type="sibTrans" cxnId="{666F3774-DE2C-4030-AA0C-D2CCC4D9B06D}">
      <dgm:prSet/>
      <dgm:spPr/>
      <dgm:t>
        <a:bodyPr/>
        <a:lstStyle/>
        <a:p>
          <a:endParaRPr kumimoji="1" lang="ja-JP" altLang="en-US"/>
        </a:p>
      </dgm:t>
    </dgm:pt>
    <dgm:pt modelId="{3580EB12-2982-41A7-97B4-EDE1D1128035}">
      <dgm:prSet phldrT="[テキスト]"/>
      <dgm:spPr/>
      <dgm:t>
        <a:bodyPr/>
        <a:lstStyle/>
        <a:p>
          <a:r>
            <a:rPr kumimoji="1" lang="en-US" altLang="ja-JP" dirty="0"/>
            <a:t>Money</a:t>
          </a:r>
          <a:endParaRPr kumimoji="1" lang="ja-JP" altLang="en-US" dirty="0"/>
        </a:p>
      </dgm:t>
    </dgm:pt>
    <dgm:pt modelId="{A5C9429B-593D-4F44-AD71-4128E8B4180D}" type="parTrans" cxnId="{A5E696EB-EDEB-4C9F-860A-9CA7A8180A4D}">
      <dgm:prSet/>
      <dgm:spPr/>
      <dgm:t>
        <a:bodyPr/>
        <a:lstStyle/>
        <a:p>
          <a:endParaRPr kumimoji="1" lang="ja-JP" altLang="en-US"/>
        </a:p>
      </dgm:t>
    </dgm:pt>
    <dgm:pt modelId="{00A032F0-1858-4FB0-B326-1BA24FB49661}" type="sibTrans" cxnId="{A5E696EB-EDEB-4C9F-860A-9CA7A8180A4D}">
      <dgm:prSet/>
      <dgm:spPr/>
      <dgm:t>
        <a:bodyPr/>
        <a:lstStyle/>
        <a:p>
          <a:endParaRPr kumimoji="1" lang="ja-JP" altLang="en-US"/>
        </a:p>
      </dgm:t>
    </dgm:pt>
    <dgm:pt modelId="{44622E41-BA24-41FE-BB9E-02BEA7262071}">
      <dgm:prSet phldrT="[テキスト]"/>
      <dgm:spPr/>
      <dgm:t>
        <a:bodyPr/>
        <a:lstStyle/>
        <a:p>
          <a:r>
            <a:rPr kumimoji="1" lang="en-US" altLang="ja-JP" dirty="0"/>
            <a:t>Material</a:t>
          </a:r>
          <a:endParaRPr kumimoji="1" lang="ja-JP" altLang="en-US" dirty="0"/>
        </a:p>
      </dgm:t>
    </dgm:pt>
    <dgm:pt modelId="{B8F6AA30-5BC6-421F-A37B-9C08DF7B14B4}" type="parTrans" cxnId="{F5680D64-720E-4695-8599-C416E7EF9867}">
      <dgm:prSet/>
      <dgm:spPr/>
      <dgm:t>
        <a:bodyPr/>
        <a:lstStyle/>
        <a:p>
          <a:endParaRPr kumimoji="1" lang="ja-JP" altLang="en-US"/>
        </a:p>
      </dgm:t>
    </dgm:pt>
    <dgm:pt modelId="{C65FD48A-F6BF-4BD5-9A31-41D0AB237CB9}" type="sibTrans" cxnId="{F5680D64-720E-4695-8599-C416E7EF9867}">
      <dgm:prSet/>
      <dgm:spPr/>
      <dgm:t>
        <a:bodyPr/>
        <a:lstStyle/>
        <a:p>
          <a:endParaRPr kumimoji="1" lang="ja-JP" altLang="en-US"/>
        </a:p>
      </dgm:t>
    </dgm:pt>
    <dgm:pt modelId="{664CDD14-BDE3-4022-9F70-F9B3A4988C97}" type="pres">
      <dgm:prSet presAssocID="{4ACFE4C3-CF7A-4496-9D05-2123268151BA}" presName="compositeShape" presStyleCnt="0">
        <dgm:presLayoutVars>
          <dgm:chMax val="7"/>
          <dgm:dir/>
          <dgm:resizeHandles val="exact"/>
        </dgm:presLayoutVars>
      </dgm:prSet>
      <dgm:spPr/>
    </dgm:pt>
    <dgm:pt modelId="{9FF6573F-0222-4C0A-84B4-54446BA8B5DF}" type="pres">
      <dgm:prSet presAssocID="{3A4EDEC6-4F12-43C1-9235-836A4ADE5E59}" presName="circ1" presStyleLbl="vennNode1" presStyleIdx="0" presStyleCnt="3"/>
      <dgm:spPr/>
    </dgm:pt>
    <dgm:pt modelId="{1E6B9ABA-5F00-4555-867E-A58CEF1FFE20}" type="pres">
      <dgm:prSet presAssocID="{3A4EDEC6-4F12-43C1-9235-836A4ADE5E5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C6161D5-77F5-4FB2-ADD0-D2A0ED570298}" type="pres">
      <dgm:prSet presAssocID="{3580EB12-2982-41A7-97B4-EDE1D1128035}" presName="circ2" presStyleLbl="vennNode1" presStyleIdx="1" presStyleCnt="3"/>
      <dgm:spPr/>
    </dgm:pt>
    <dgm:pt modelId="{4F106206-A2C0-4E2E-A624-3D1E26191A1E}" type="pres">
      <dgm:prSet presAssocID="{3580EB12-2982-41A7-97B4-EDE1D112803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0B47866-C209-4094-A71E-6D71F55F5476}" type="pres">
      <dgm:prSet presAssocID="{44622E41-BA24-41FE-BB9E-02BEA7262071}" presName="circ3" presStyleLbl="vennNode1" presStyleIdx="2" presStyleCnt="3"/>
      <dgm:spPr/>
    </dgm:pt>
    <dgm:pt modelId="{48E5B449-41EB-49E0-9D09-A8667950C071}" type="pres">
      <dgm:prSet presAssocID="{44622E41-BA24-41FE-BB9E-02BEA726207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DD24C00-2C33-4F11-8BCD-57D94E8197BF}" type="presOf" srcId="{3580EB12-2982-41A7-97B4-EDE1D1128035}" destId="{4F106206-A2C0-4E2E-A624-3D1E26191A1E}" srcOrd="1" destOrd="0" presId="urn:microsoft.com/office/officeart/2005/8/layout/venn1"/>
    <dgm:cxn modelId="{012FD10F-D657-48F2-9684-62351350ADC6}" type="presOf" srcId="{3A4EDEC6-4F12-43C1-9235-836A4ADE5E59}" destId="{1E6B9ABA-5F00-4555-867E-A58CEF1FFE20}" srcOrd="1" destOrd="0" presId="urn:microsoft.com/office/officeart/2005/8/layout/venn1"/>
    <dgm:cxn modelId="{F5680D64-720E-4695-8599-C416E7EF9867}" srcId="{4ACFE4C3-CF7A-4496-9D05-2123268151BA}" destId="{44622E41-BA24-41FE-BB9E-02BEA7262071}" srcOrd="2" destOrd="0" parTransId="{B8F6AA30-5BC6-421F-A37B-9C08DF7B14B4}" sibTransId="{C65FD48A-F6BF-4BD5-9A31-41D0AB237CB9}"/>
    <dgm:cxn modelId="{AA170170-E17F-4A72-BF5D-DE28A7F2D108}" type="presOf" srcId="{3580EB12-2982-41A7-97B4-EDE1D1128035}" destId="{EC6161D5-77F5-4FB2-ADD0-D2A0ED570298}" srcOrd="0" destOrd="0" presId="urn:microsoft.com/office/officeart/2005/8/layout/venn1"/>
    <dgm:cxn modelId="{666F3774-DE2C-4030-AA0C-D2CCC4D9B06D}" srcId="{4ACFE4C3-CF7A-4496-9D05-2123268151BA}" destId="{3A4EDEC6-4F12-43C1-9235-836A4ADE5E59}" srcOrd="0" destOrd="0" parTransId="{B4F414FF-7A16-4A7E-91F0-16FD57012D7B}" sibTransId="{FE320F96-BCF6-4824-9FB9-5EF15B17EC92}"/>
    <dgm:cxn modelId="{D9FE5EC2-CFC0-48D3-B9AA-3204AD28EFF8}" type="presOf" srcId="{44622E41-BA24-41FE-BB9E-02BEA7262071}" destId="{D0B47866-C209-4094-A71E-6D71F55F5476}" srcOrd="0" destOrd="0" presId="urn:microsoft.com/office/officeart/2005/8/layout/venn1"/>
    <dgm:cxn modelId="{9B350DD5-C69A-4E54-AAD5-EF20013872F9}" type="presOf" srcId="{3A4EDEC6-4F12-43C1-9235-836A4ADE5E59}" destId="{9FF6573F-0222-4C0A-84B4-54446BA8B5DF}" srcOrd="0" destOrd="0" presId="urn:microsoft.com/office/officeart/2005/8/layout/venn1"/>
    <dgm:cxn modelId="{8CD043DD-D06D-414F-8871-7671D5A21DB7}" type="presOf" srcId="{44622E41-BA24-41FE-BB9E-02BEA7262071}" destId="{48E5B449-41EB-49E0-9D09-A8667950C071}" srcOrd="1" destOrd="0" presId="urn:microsoft.com/office/officeart/2005/8/layout/venn1"/>
    <dgm:cxn modelId="{A5E696EB-EDEB-4C9F-860A-9CA7A8180A4D}" srcId="{4ACFE4C3-CF7A-4496-9D05-2123268151BA}" destId="{3580EB12-2982-41A7-97B4-EDE1D1128035}" srcOrd="1" destOrd="0" parTransId="{A5C9429B-593D-4F44-AD71-4128E8B4180D}" sibTransId="{00A032F0-1858-4FB0-B326-1BA24FB49661}"/>
    <dgm:cxn modelId="{112B33FF-B4A3-4E44-B180-9FBEC29D3B5C}" type="presOf" srcId="{4ACFE4C3-CF7A-4496-9D05-2123268151BA}" destId="{664CDD14-BDE3-4022-9F70-F9B3A4988C97}" srcOrd="0" destOrd="0" presId="urn:microsoft.com/office/officeart/2005/8/layout/venn1"/>
    <dgm:cxn modelId="{665E6345-835C-4503-8C19-50ED68FAD9CA}" type="presParOf" srcId="{664CDD14-BDE3-4022-9F70-F9B3A4988C97}" destId="{9FF6573F-0222-4C0A-84B4-54446BA8B5DF}" srcOrd="0" destOrd="0" presId="urn:microsoft.com/office/officeart/2005/8/layout/venn1"/>
    <dgm:cxn modelId="{28B83412-E55C-45D5-9768-B3207EBFE259}" type="presParOf" srcId="{664CDD14-BDE3-4022-9F70-F9B3A4988C97}" destId="{1E6B9ABA-5F00-4555-867E-A58CEF1FFE20}" srcOrd="1" destOrd="0" presId="urn:microsoft.com/office/officeart/2005/8/layout/venn1"/>
    <dgm:cxn modelId="{BCB60DD5-CF37-4A78-AE09-D7CC198D0313}" type="presParOf" srcId="{664CDD14-BDE3-4022-9F70-F9B3A4988C97}" destId="{EC6161D5-77F5-4FB2-ADD0-D2A0ED570298}" srcOrd="2" destOrd="0" presId="urn:microsoft.com/office/officeart/2005/8/layout/venn1"/>
    <dgm:cxn modelId="{3EB0B338-FD90-465D-94E7-913A9E68098F}" type="presParOf" srcId="{664CDD14-BDE3-4022-9F70-F9B3A4988C97}" destId="{4F106206-A2C0-4E2E-A624-3D1E26191A1E}" srcOrd="3" destOrd="0" presId="urn:microsoft.com/office/officeart/2005/8/layout/venn1"/>
    <dgm:cxn modelId="{6CC8FDD0-C1FD-461A-B447-0BD0797CE9D3}" type="presParOf" srcId="{664CDD14-BDE3-4022-9F70-F9B3A4988C97}" destId="{D0B47866-C209-4094-A71E-6D71F55F5476}" srcOrd="4" destOrd="0" presId="urn:microsoft.com/office/officeart/2005/8/layout/venn1"/>
    <dgm:cxn modelId="{91CCC13F-D470-4811-83C7-4209F85EE269}" type="presParOf" srcId="{664CDD14-BDE3-4022-9F70-F9B3A4988C97}" destId="{48E5B449-41EB-49E0-9D09-A8667950C07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F6573F-0222-4C0A-84B4-54446BA8B5DF}">
      <dsp:nvSpPr>
        <dsp:cNvPr id="0" name=""/>
        <dsp:cNvSpPr/>
      </dsp:nvSpPr>
      <dsp:spPr>
        <a:xfrm>
          <a:off x="3952398" y="54391"/>
          <a:ext cx="2610802" cy="261080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Man</a:t>
          </a:r>
          <a:endParaRPr kumimoji="1" lang="ja-JP" altLang="en-US" sz="3200" kern="1200" dirty="0"/>
        </a:p>
      </dsp:txBody>
      <dsp:txXfrm>
        <a:off x="4300505" y="511282"/>
        <a:ext cx="1914588" cy="1174861"/>
      </dsp:txXfrm>
    </dsp:sp>
    <dsp:sp modelId="{EC6161D5-77F5-4FB2-ADD0-D2A0ED570298}">
      <dsp:nvSpPr>
        <dsp:cNvPr id="0" name=""/>
        <dsp:cNvSpPr/>
      </dsp:nvSpPr>
      <dsp:spPr>
        <a:xfrm>
          <a:off x="4894463" y="1686143"/>
          <a:ext cx="2610802" cy="2610802"/>
        </a:xfrm>
        <a:prstGeom prst="ellipse">
          <a:avLst/>
        </a:prstGeom>
        <a:solidFill>
          <a:schemeClr val="accent5">
            <a:alpha val="50000"/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Money</a:t>
          </a:r>
          <a:endParaRPr kumimoji="1" lang="ja-JP" altLang="en-US" sz="3200" kern="1200" dirty="0"/>
        </a:p>
      </dsp:txBody>
      <dsp:txXfrm>
        <a:off x="5692933" y="2360600"/>
        <a:ext cx="1566481" cy="1435941"/>
      </dsp:txXfrm>
    </dsp:sp>
    <dsp:sp modelId="{D0B47866-C209-4094-A71E-6D71F55F5476}">
      <dsp:nvSpPr>
        <dsp:cNvPr id="0" name=""/>
        <dsp:cNvSpPr/>
      </dsp:nvSpPr>
      <dsp:spPr>
        <a:xfrm>
          <a:off x="3010333" y="1686143"/>
          <a:ext cx="2610802" cy="2610802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3200" kern="1200" dirty="0"/>
            <a:t>Material</a:t>
          </a:r>
          <a:endParaRPr kumimoji="1" lang="ja-JP" altLang="en-US" sz="3200" kern="1200" dirty="0"/>
        </a:p>
      </dsp:txBody>
      <dsp:txXfrm>
        <a:off x="3256184" y="2360600"/>
        <a:ext cx="1566481" cy="1435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029E-1373-4173-B3FB-F2A4E4F74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0B4DB3-643B-4A1A-A81D-7FC8AA463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E7D7-EEC0-4486-958D-5D035DAC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DCFA0-A249-43BE-A801-7FB25B1C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A3A1C-0F79-43C2-B508-D6571563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DEEC-53DE-48A4-9B2C-1E92C2F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A797CF-8648-409B-A4B3-4D289FB8B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D068F-60AA-4961-81CA-E41ECC6C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6ABE0-C1B8-4A0D-8EE0-7BFFFA75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6F4AA6-A41B-41EE-A202-64B4F310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9FC85F-9A53-4AB0-879D-A4654E670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FE1AE1-44AE-4107-872A-BC6472C4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B7D389-19F9-430E-9D28-D226E87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D34802-7659-451B-8E5D-4C7E3D5A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88B7AE-5BE1-4A87-9F0E-D8916AC1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13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5F482-A2DC-4312-B13D-C11141F4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0714C8-16E3-4CAE-B075-AAEFE45F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40686-6273-4C9C-9D18-EF5BACCB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9CF36-BE1D-4F88-8A28-A28AD5B2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52AA0E-D27A-4A37-924A-CBDB947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6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4A218-6B1F-4A30-8A8E-E8359AE9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9D09-F09C-4A1C-A200-3016DE01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098BD-3485-454F-A91A-E955D58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87800-C379-4D21-A75C-65974C09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F871B-1542-4E3C-895C-8AE30D6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D1E2F-0429-4123-AAF6-2CA6C300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A7AFD-D63D-41E1-A58A-795497CC0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5B8E7C-BA53-462F-9693-5AF49A9C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C78B4-3BAC-46DB-9B2B-589FFDA5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F650EF-576F-4BC4-930F-CE3C240E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5A85D-5594-4359-B0E6-F166AD70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2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64F8D-FA11-4A74-B302-2FA4F48C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E76731-F11F-43CE-BCF9-63EDBC3CE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02CCA5-01BE-4E3B-835D-60D39F31B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D766E6-A3B9-4D2D-A607-CECF825FF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76577-70C8-438E-8A0A-93479572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59A14C-EDCB-41E9-B8BF-BB45E631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7C6576-1EDD-4EBC-B1E5-69B4B89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0B7E15-7437-461B-BD5A-014DDBE7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7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F3699-4820-4FDA-89EC-06218DE5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2F06-3DE3-42E5-87C2-CE998614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F2250C-E050-4D66-AD57-34FA02AD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3E927F-86AE-4CCA-B39C-C7AC977B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831397-20B3-4ED3-A7CD-7A00075F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F5BC46-17D7-406F-B0D9-7D0D8695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2B4206-3FC3-430D-91AB-83C43485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38B9B-1E86-42ED-A19D-D80BDE36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E7981E-A35B-409B-BDF9-CC68D5DC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AD55E-967D-4A65-BB0E-907AF9F83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40BA63-39FC-43FB-9073-2024095C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78B40-B341-4A4A-A718-4946AB7A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F29111-7AC1-4911-9FD3-13A112AC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07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7C59C-1A18-4119-B189-92C3B164A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A65672-8363-4C25-B3C5-562E33E05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94CD43-B686-4AC8-A6C5-21CE1E5A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FB54F-9C56-4B68-8AC6-1D7FD637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FA580-297D-45A8-AB57-90D64AAE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3A01F-8893-4E8F-B7B8-6CF8D00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358B28-15F5-4935-871D-92CA0A5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5A5013-9E7F-4309-B010-1C449CD3F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B5B036-E7F4-4A18-8C2A-078D8FE7F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02D1F3-4995-43B8-8A28-64236D7F8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7A95E-0F71-4072-B983-E374959A3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0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9CA5BF9F-E533-4182-B5DD-D158A9887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9105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40</cp:revision>
  <dcterms:created xsi:type="dcterms:W3CDTF">2021-06-11T09:55:54Z</dcterms:created>
  <dcterms:modified xsi:type="dcterms:W3CDTF">2021-06-12T10:11:22Z</dcterms:modified>
</cp:coreProperties>
</file>