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97AAC-9F7C-45DA-8FF8-0DFB6354B9DF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3474F2A-367C-4954-A527-6D894FBF3486}">
      <dgm:prSet phldrT="[テキスト]"/>
      <dgm:spPr/>
      <dgm:t>
        <a:bodyPr/>
        <a:lstStyle/>
        <a:p>
          <a:r>
            <a:rPr kumimoji="1" lang="ja-JP" altLang="en-US" dirty="0"/>
            <a:t>自己実現</a:t>
          </a:r>
        </a:p>
      </dgm:t>
    </dgm:pt>
    <dgm:pt modelId="{AF4885E4-0F8C-484D-B0F1-1CB343883749}" type="parTrans" cxnId="{C5BBFF7C-4955-474A-854E-91607568907A}">
      <dgm:prSet/>
      <dgm:spPr/>
      <dgm:t>
        <a:bodyPr/>
        <a:lstStyle/>
        <a:p>
          <a:endParaRPr kumimoji="1" lang="ja-JP" altLang="en-US"/>
        </a:p>
      </dgm:t>
    </dgm:pt>
    <dgm:pt modelId="{C6140C30-55A1-4DCF-B890-84D378154D12}" type="sibTrans" cxnId="{C5BBFF7C-4955-474A-854E-91607568907A}">
      <dgm:prSet/>
      <dgm:spPr/>
      <dgm:t>
        <a:bodyPr/>
        <a:lstStyle/>
        <a:p>
          <a:endParaRPr kumimoji="1" lang="ja-JP" altLang="en-US"/>
        </a:p>
      </dgm:t>
    </dgm:pt>
    <dgm:pt modelId="{18C021AB-EC86-449C-9205-0B134FAAD425}">
      <dgm:prSet phldrT="[テキスト]"/>
      <dgm:spPr/>
      <dgm:t>
        <a:bodyPr/>
        <a:lstStyle/>
        <a:p>
          <a:r>
            <a:rPr kumimoji="1" lang="ja-JP" altLang="en-US" dirty="0"/>
            <a:t>承認欲求</a:t>
          </a:r>
        </a:p>
      </dgm:t>
    </dgm:pt>
    <dgm:pt modelId="{252D1CCC-596B-4489-A748-DEEE61B1C295}" type="parTrans" cxnId="{20CAC36B-C4B3-47AA-B695-C6D6C625ABF7}">
      <dgm:prSet/>
      <dgm:spPr/>
      <dgm:t>
        <a:bodyPr/>
        <a:lstStyle/>
        <a:p>
          <a:endParaRPr kumimoji="1" lang="ja-JP" altLang="en-US"/>
        </a:p>
      </dgm:t>
    </dgm:pt>
    <dgm:pt modelId="{D7588FD2-5DEC-442B-9EAC-B18C2915C35C}" type="sibTrans" cxnId="{20CAC36B-C4B3-47AA-B695-C6D6C625ABF7}">
      <dgm:prSet/>
      <dgm:spPr/>
      <dgm:t>
        <a:bodyPr/>
        <a:lstStyle/>
        <a:p>
          <a:endParaRPr kumimoji="1" lang="ja-JP" altLang="en-US"/>
        </a:p>
      </dgm:t>
    </dgm:pt>
    <dgm:pt modelId="{78990BEE-7D78-48A4-B6C5-49E213FD9F93}">
      <dgm:prSet phldrT="[テキスト]"/>
      <dgm:spPr/>
      <dgm:t>
        <a:bodyPr/>
        <a:lstStyle/>
        <a:p>
          <a:r>
            <a:rPr kumimoji="1" lang="ja-JP" altLang="en-US" dirty="0"/>
            <a:t>社会的欲求</a:t>
          </a:r>
        </a:p>
      </dgm:t>
    </dgm:pt>
    <dgm:pt modelId="{095ACF36-4024-41AB-8AAD-65100B2BE168}" type="parTrans" cxnId="{162AA798-4C77-4939-AA7B-7FDCFAB7E339}">
      <dgm:prSet/>
      <dgm:spPr/>
      <dgm:t>
        <a:bodyPr/>
        <a:lstStyle/>
        <a:p>
          <a:endParaRPr kumimoji="1" lang="ja-JP" altLang="en-US"/>
        </a:p>
      </dgm:t>
    </dgm:pt>
    <dgm:pt modelId="{4B7585AD-1D1E-41D0-8DBE-8C40476B6001}" type="sibTrans" cxnId="{162AA798-4C77-4939-AA7B-7FDCFAB7E339}">
      <dgm:prSet/>
      <dgm:spPr/>
      <dgm:t>
        <a:bodyPr/>
        <a:lstStyle/>
        <a:p>
          <a:endParaRPr kumimoji="1" lang="ja-JP" altLang="en-US"/>
        </a:p>
      </dgm:t>
    </dgm:pt>
    <dgm:pt modelId="{73566ECC-235B-45AA-B837-D6A3CC0EC907}">
      <dgm:prSet/>
      <dgm:spPr/>
      <dgm:t>
        <a:bodyPr/>
        <a:lstStyle/>
        <a:p>
          <a:r>
            <a:rPr kumimoji="1" lang="ja-JP" altLang="en-US" dirty="0"/>
            <a:t>安全の欲求</a:t>
          </a:r>
        </a:p>
      </dgm:t>
    </dgm:pt>
    <dgm:pt modelId="{50809A73-397D-4C82-A34C-864BD6B59C0C}" type="parTrans" cxnId="{8353308E-EA6B-4545-8594-16C80D81B434}">
      <dgm:prSet/>
      <dgm:spPr/>
      <dgm:t>
        <a:bodyPr/>
        <a:lstStyle/>
        <a:p>
          <a:endParaRPr kumimoji="1" lang="ja-JP" altLang="en-US"/>
        </a:p>
      </dgm:t>
    </dgm:pt>
    <dgm:pt modelId="{05F0B431-C0B6-4ACD-AFB8-C9B14DFE3FDC}" type="sibTrans" cxnId="{8353308E-EA6B-4545-8594-16C80D81B434}">
      <dgm:prSet/>
      <dgm:spPr/>
      <dgm:t>
        <a:bodyPr/>
        <a:lstStyle/>
        <a:p>
          <a:endParaRPr kumimoji="1" lang="ja-JP" altLang="en-US"/>
        </a:p>
      </dgm:t>
    </dgm:pt>
    <dgm:pt modelId="{0AAF838E-249F-4200-931A-CDB9568E9F9B}" type="pres">
      <dgm:prSet presAssocID="{E5597AAC-9F7C-45DA-8FF8-0DFB6354B9DF}" presName="Name0" presStyleCnt="0">
        <dgm:presLayoutVars>
          <dgm:dir/>
          <dgm:animLvl val="lvl"/>
          <dgm:resizeHandles val="exact"/>
        </dgm:presLayoutVars>
      </dgm:prSet>
      <dgm:spPr/>
    </dgm:pt>
    <dgm:pt modelId="{70490D43-1AF9-4784-B91F-E6F66A547177}" type="pres">
      <dgm:prSet presAssocID="{B3474F2A-367C-4954-A527-6D894FBF3486}" presName="Name8" presStyleCnt="0"/>
      <dgm:spPr/>
    </dgm:pt>
    <dgm:pt modelId="{9EBAF055-92C9-4A8A-801D-A822062B78CB}" type="pres">
      <dgm:prSet presAssocID="{B3474F2A-367C-4954-A527-6D894FBF3486}" presName="level" presStyleLbl="node1" presStyleIdx="0" presStyleCnt="4">
        <dgm:presLayoutVars>
          <dgm:chMax val="1"/>
          <dgm:bulletEnabled val="1"/>
        </dgm:presLayoutVars>
      </dgm:prSet>
      <dgm:spPr/>
    </dgm:pt>
    <dgm:pt modelId="{FA30EF2D-8651-456D-B7FB-92DFBAB86675}" type="pres">
      <dgm:prSet presAssocID="{B3474F2A-367C-4954-A527-6D894FBF348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DC501C-FAA2-48B3-A263-617DD2C0C0E2}" type="pres">
      <dgm:prSet presAssocID="{18C021AB-EC86-449C-9205-0B134FAAD425}" presName="Name8" presStyleCnt="0"/>
      <dgm:spPr/>
    </dgm:pt>
    <dgm:pt modelId="{ACA80BDA-20D4-4E0C-8526-6D6551ECB8F8}" type="pres">
      <dgm:prSet presAssocID="{18C021AB-EC86-449C-9205-0B134FAAD425}" presName="level" presStyleLbl="node1" presStyleIdx="1" presStyleCnt="4">
        <dgm:presLayoutVars>
          <dgm:chMax val="1"/>
          <dgm:bulletEnabled val="1"/>
        </dgm:presLayoutVars>
      </dgm:prSet>
      <dgm:spPr/>
    </dgm:pt>
    <dgm:pt modelId="{943FDEF1-252B-499D-A251-EE82CFB3C483}" type="pres">
      <dgm:prSet presAssocID="{18C021AB-EC86-449C-9205-0B134FAAD42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C2EA084-4AAD-4A1F-BC0F-A0009C2D2073}" type="pres">
      <dgm:prSet presAssocID="{78990BEE-7D78-48A4-B6C5-49E213FD9F93}" presName="Name8" presStyleCnt="0"/>
      <dgm:spPr/>
    </dgm:pt>
    <dgm:pt modelId="{82460F1B-E97D-4213-A4AA-A653853C159A}" type="pres">
      <dgm:prSet presAssocID="{78990BEE-7D78-48A4-B6C5-49E213FD9F93}" presName="level" presStyleLbl="node1" presStyleIdx="2" presStyleCnt="4">
        <dgm:presLayoutVars>
          <dgm:chMax val="1"/>
          <dgm:bulletEnabled val="1"/>
        </dgm:presLayoutVars>
      </dgm:prSet>
      <dgm:spPr/>
    </dgm:pt>
    <dgm:pt modelId="{0F5CCE74-31FA-4172-8077-0C9B62DCB40B}" type="pres">
      <dgm:prSet presAssocID="{78990BEE-7D78-48A4-B6C5-49E213FD9F9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375C58D-BD06-4C0A-A0A5-FA3086E39B0A}" type="pres">
      <dgm:prSet presAssocID="{73566ECC-235B-45AA-B837-D6A3CC0EC907}" presName="Name8" presStyleCnt="0"/>
      <dgm:spPr/>
    </dgm:pt>
    <dgm:pt modelId="{FF7D238B-9BEB-49AB-A685-416ED79C2A52}" type="pres">
      <dgm:prSet presAssocID="{73566ECC-235B-45AA-B837-D6A3CC0EC907}" presName="level" presStyleLbl="node1" presStyleIdx="3" presStyleCnt="4">
        <dgm:presLayoutVars>
          <dgm:chMax val="1"/>
          <dgm:bulletEnabled val="1"/>
        </dgm:presLayoutVars>
      </dgm:prSet>
      <dgm:spPr/>
    </dgm:pt>
    <dgm:pt modelId="{FDF2728A-7B63-4CE5-ACD2-CB5359FADA2A}" type="pres">
      <dgm:prSet presAssocID="{73566ECC-235B-45AA-B837-D6A3CC0EC90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FD27D09-7452-4EEA-B422-1035AAAFD947}" type="presOf" srcId="{18C021AB-EC86-449C-9205-0B134FAAD425}" destId="{943FDEF1-252B-499D-A251-EE82CFB3C483}" srcOrd="1" destOrd="0" presId="urn:microsoft.com/office/officeart/2005/8/layout/pyramid1"/>
    <dgm:cxn modelId="{67777A2C-61AC-45B5-8C34-4B5C576EBAF4}" type="presOf" srcId="{73566ECC-235B-45AA-B837-D6A3CC0EC907}" destId="{FF7D238B-9BEB-49AB-A685-416ED79C2A52}" srcOrd="0" destOrd="0" presId="urn:microsoft.com/office/officeart/2005/8/layout/pyramid1"/>
    <dgm:cxn modelId="{A2A74031-DBD7-4487-8982-73A71EE73B0F}" type="presOf" srcId="{18C021AB-EC86-449C-9205-0B134FAAD425}" destId="{ACA80BDA-20D4-4E0C-8526-6D6551ECB8F8}" srcOrd="0" destOrd="0" presId="urn:microsoft.com/office/officeart/2005/8/layout/pyramid1"/>
    <dgm:cxn modelId="{CCC5FC3E-F479-46A7-8DD0-31DD6B0E853F}" type="presOf" srcId="{78990BEE-7D78-48A4-B6C5-49E213FD9F93}" destId="{0F5CCE74-31FA-4172-8077-0C9B62DCB40B}" srcOrd="1" destOrd="0" presId="urn:microsoft.com/office/officeart/2005/8/layout/pyramid1"/>
    <dgm:cxn modelId="{20CAC36B-C4B3-47AA-B695-C6D6C625ABF7}" srcId="{E5597AAC-9F7C-45DA-8FF8-0DFB6354B9DF}" destId="{18C021AB-EC86-449C-9205-0B134FAAD425}" srcOrd="1" destOrd="0" parTransId="{252D1CCC-596B-4489-A748-DEEE61B1C295}" sibTransId="{D7588FD2-5DEC-442B-9EAC-B18C2915C35C}"/>
    <dgm:cxn modelId="{573EEA50-5C50-44D3-BD3B-C27CFB5FA396}" type="presOf" srcId="{B3474F2A-367C-4954-A527-6D894FBF3486}" destId="{9EBAF055-92C9-4A8A-801D-A822062B78CB}" srcOrd="0" destOrd="0" presId="urn:microsoft.com/office/officeart/2005/8/layout/pyramid1"/>
    <dgm:cxn modelId="{C5BBFF7C-4955-474A-854E-91607568907A}" srcId="{E5597AAC-9F7C-45DA-8FF8-0DFB6354B9DF}" destId="{B3474F2A-367C-4954-A527-6D894FBF3486}" srcOrd="0" destOrd="0" parTransId="{AF4885E4-0F8C-484D-B0F1-1CB343883749}" sibTransId="{C6140C30-55A1-4DCF-B890-84D378154D12}"/>
    <dgm:cxn modelId="{F73EBC82-88CE-44D3-BC85-100089097712}" type="presOf" srcId="{E5597AAC-9F7C-45DA-8FF8-0DFB6354B9DF}" destId="{0AAF838E-249F-4200-931A-CDB9568E9F9B}" srcOrd="0" destOrd="0" presId="urn:microsoft.com/office/officeart/2005/8/layout/pyramid1"/>
    <dgm:cxn modelId="{8353308E-EA6B-4545-8594-16C80D81B434}" srcId="{E5597AAC-9F7C-45DA-8FF8-0DFB6354B9DF}" destId="{73566ECC-235B-45AA-B837-D6A3CC0EC907}" srcOrd="3" destOrd="0" parTransId="{50809A73-397D-4C82-A34C-864BD6B59C0C}" sibTransId="{05F0B431-C0B6-4ACD-AFB8-C9B14DFE3FDC}"/>
    <dgm:cxn modelId="{6B45DB95-2285-4E19-ACE2-079DF404B125}" type="presOf" srcId="{78990BEE-7D78-48A4-B6C5-49E213FD9F93}" destId="{82460F1B-E97D-4213-A4AA-A653853C159A}" srcOrd="0" destOrd="0" presId="urn:microsoft.com/office/officeart/2005/8/layout/pyramid1"/>
    <dgm:cxn modelId="{162AA798-4C77-4939-AA7B-7FDCFAB7E339}" srcId="{E5597AAC-9F7C-45DA-8FF8-0DFB6354B9DF}" destId="{78990BEE-7D78-48A4-B6C5-49E213FD9F93}" srcOrd="2" destOrd="0" parTransId="{095ACF36-4024-41AB-8AAD-65100B2BE168}" sibTransId="{4B7585AD-1D1E-41D0-8DBE-8C40476B6001}"/>
    <dgm:cxn modelId="{03E6AAA5-2EBB-42C2-87C1-4C3DB85B315A}" type="presOf" srcId="{B3474F2A-367C-4954-A527-6D894FBF3486}" destId="{FA30EF2D-8651-456D-B7FB-92DFBAB86675}" srcOrd="1" destOrd="0" presId="urn:microsoft.com/office/officeart/2005/8/layout/pyramid1"/>
    <dgm:cxn modelId="{28122CBE-AAFB-4EE5-A38B-B02BAFF4EFC5}" type="presOf" srcId="{73566ECC-235B-45AA-B837-D6A3CC0EC907}" destId="{FDF2728A-7B63-4CE5-ACD2-CB5359FADA2A}" srcOrd="1" destOrd="0" presId="urn:microsoft.com/office/officeart/2005/8/layout/pyramid1"/>
    <dgm:cxn modelId="{1B46E9D9-F066-45E7-B572-0193B13E993E}" type="presParOf" srcId="{0AAF838E-249F-4200-931A-CDB9568E9F9B}" destId="{70490D43-1AF9-4784-B91F-E6F66A547177}" srcOrd="0" destOrd="0" presId="urn:microsoft.com/office/officeart/2005/8/layout/pyramid1"/>
    <dgm:cxn modelId="{26693932-E08D-43AD-AE35-06926C4A7F15}" type="presParOf" srcId="{70490D43-1AF9-4784-B91F-E6F66A547177}" destId="{9EBAF055-92C9-4A8A-801D-A822062B78CB}" srcOrd="0" destOrd="0" presId="urn:microsoft.com/office/officeart/2005/8/layout/pyramid1"/>
    <dgm:cxn modelId="{7A6AE6B5-727E-41A4-879E-9F3D3DE88B96}" type="presParOf" srcId="{70490D43-1AF9-4784-B91F-E6F66A547177}" destId="{FA30EF2D-8651-456D-B7FB-92DFBAB86675}" srcOrd="1" destOrd="0" presId="urn:microsoft.com/office/officeart/2005/8/layout/pyramid1"/>
    <dgm:cxn modelId="{48CB5997-70F1-44FE-B9E0-7138E3ECB90C}" type="presParOf" srcId="{0AAF838E-249F-4200-931A-CDB9568E9F9B}" destId="{92DC501C-FAA2-48B3-A263-617DD2C0C0E2}" srcOrd="1" destOrd="0" presId="urn:microsoft.com/office/officeart/2005/8/layout/pyramid1"/>
    <dgm:cxn modelId="{38564861-8118-4985-9511-A2CC9B3971BC}" type="presParOf" srcId="{92DC501C-FAA2-48B3-A263-617DD2C0C0E2}" destId="{ACA80BDA-20D4-4E0C-8526-6D6551ECB8F8}" srcOrd="0" destOrd="0" presId="urn:microsoft.com/office/officeart/2005/8/layout/pyramid1"/>
    <dgm:cxn modelId="{CA12A560-5146-4AFA-B964-55D329C474C8}" type="presParOf" srcId="{92DC501C-FAA2-48B3-A263-617DD2C0C0E2}" destId="{943FDEF1-252B-499D-A251-EE82CFB3C483}" srcOrd="1" destOrd="0" presId="urn:microsoft.com/office/officeart/2005/8/layout/pyramid1"/>
    <dgm:cxn modelId="{6AA7D4F4-4D5E-4AC0-B414-E41D37FEB3FF}" type="presParOf" srcId="{0AAF838E-249F-4200-931A-CDB9568E9F9B}" destId="{0C2EA084-4AAD-4A1F-BC0F-A0009C2D2073}" srcOrd="2" destOrd="0" presId="urn:microsoft.com/office/officeart/2005/8/layout/pyramid1"/>
    <dgm:cxn modelId="{9A36F72A-7A35-48E1-94F8-E872FC2F8D57}" type="presParOf" srcId="{0C2EA084-4AAD-4A1F-BC0F-A0009C2D2073}" destId="{82460F1B-E97D-4213-A4AA-A653853C159A}" srcOrd="0" destOrd="0" presId="urn:microsoft.com/office/officeart/2005/8/layout/pyramid1"/>
    <dgm:cxn modelId="{72167149-47C9-408C-B9EA-5A4DF8D05A3B}" type="presParOf" srcId="{0C2EA084-4AAD-4A1F-BC0F-A0009C2D2073}" destId="{0F5CCE74-31FA-4172-8077-0C9B62DCB40B}" srcOrd="1" destOrd="0" presId="urn:microsoft.com/office/officeart/2005/8/layout/pyramid1"/>
    <dgm:cxn modelId="{D588D269-BB13-4E4E-9948-2A9D533A7ADC}" type="presParOf" srcId="{0AAF838E-249F-4200-931A-CDB9568E9F9B}" destId="{3375C58D-BD06-4C0A-A0A5-FA3086E39B0A}" srcOrd="3" destOrd="0" presId="urn:microsoft.com/office/officeart/2005/8/layout/pyramid1"/>
    <dgm:cxn modelId="{4C6EA2C2-C294-43B5-A681-5D54DE337718}" type="presParOf" srcId="{3375C58D-BD06-4C0A-A0A5-FA3086E39B0A}" destId="{FF7D238B-9BEB-49AB-A685-416ED79C2A52}" srcOrd="0" destOrd="0" presId="urn:microsoft.com/office/officeart/2005/8/layout/pyramid1"/>
    <dgm:cxn modelId="{8D61ED29-B05E-4E5B-B007-8B056DE70274}" type="presParOf" srcId="{3375C58D-BD06-4C0A-A0A5-FA3086E39B0A}" destId="{FDF2728A-7B63-4CE5-ACD2-CB5359FADA2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BAF055-92C9-4A8A-801D-A822062B78CB}">
      <dsp:nvSpPr>
        <dsp:cNvPr id="0" name=""/>
        <dsp:cNvSpPr/>
      </dsp:nvSpPr>
      <dsp:spPr>
        <a:xfrm>
          <a:off x="3943350" y="0"/>
          <a:ext cx="2628900" cy="1087834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自己実現</a:t>
          </a:r>
        </a:p>
      </dsp:txBody>
      <dsp:txXfrm>
        <a:off x="3943350" y="0"/>
        <a:ext cx="2628900" cy="1087834"/>
      </dsp:txXfrm>
    </dsp:sp>
    <dsp:sp modelId="{ACA80BDA-20D4-4E0C-8526-6D6551ECB8F8}">
      <dsp:nvSpPr>
        <dsp:cNvPr id="0" name=""/>
        <dsp:cNvSpPr/>
      </dsp:nvSpPr>
      <dsp:spPr>
        <a:xfrm>
          <a:off x="2628900" y="1087834"/>
          <a:ext cx="5257800" cy="1087834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承認欲求</a:t>
          </a:r>
        </a:p>
      </dsp:txBody>
      <dsp:txXfrm>
        <a:off x="3549015" y="1087834"/>
        <a:ext cx="3417570" cy="1087834"/>
      </dsp:txXfrm>
    </dsp:sp>
    <dsp:sp modelId="{82460F1B-E97D-4213-A4AA-A653853C159A}">
      <dsp:nvSpPr>
        <dsp:cNvPr id="0" name=""/>
        <dsp:cNvSpPr/>
      </dsp:nvSpPr>
      <dsp:spPr>
        <a:xfrm>
          <a:off x="1314449" y="2175669"/>
          <a:ext cx="7886700" cy="1087834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社会的欲求</a:t>
          </a:r>
        </a:p>
      </dsp:txBody>
      <dsp:txXfrm>
        <a:off x="2694622" y="2175669"/>
        <a:ext cx="5126355" cy="1087834"/>
      </dsp:txXfrm>
    </dsp:sp>
    <dsp:sp modelId="{FF7D238B-9BEB-49AB-A685-416ED79C2A52}">
      <dsp:nvSpPr>
        <dsp:cNvPr id="0" name=""/>
        <dsp:cNvSpPr/>
      </dsp:nvSpPr>
      <dsp:spPr>
        <a:xfrm>
          <a:off x="0" y="3263503"/>
          <a:ext cx="10515600" cy="1087834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900" kern="1200" dirty="0"/>
            <a:t>安全の欲求</a:t>
          </a:r>
        </a:p>
      </dsp:txBody>
      <dsp:txXfrm>
        <a:off x="1840229" y="3263503"/>
        <a:ext cx="6835140" cy="108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029E-1373-4173-B3FB-F2A4E4F74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0B4DB3-643B-4A1A-A81D-7FC8AA463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E7D7-EEC0-4486-958D-5D035DAC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DCFA0-A249-43BE-A801-7FB25B1C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A3A1C-0F79-43C2-B508-D6571563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DEEC-53DE-48A4-9B2C-1E92C2F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A797CF-8648-409B-A4B3-4D289FB8B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D068F-60AA-4961-81CA-E41ECC6C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6ABE0-C1B8-4A0D-8EE0-7BFFFA75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6F4AA6-A41B-41EE-A202-64B4F310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9FC85F-9A53-4AB0-879D-A4654E670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FE1AE1-44AE-4107-872A-BC6472C4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B7D389-19F9-430E-9D28-D226E87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D34802-7659-451B-8E5D-4C7E3D5A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88B7AE-5BE1-4A87-9F0E-D8916AC1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13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5F482-A2DC-4312-B13D-C11141F4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0714C8-16E3-4CAE-B075-AAEFE45F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40686-6273-4C9C-9D18-EF5BACCB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9CF36-BE1D-4F88-8A28-A28AD5B2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52AA0E-D27A-4A37-924A-CBDB947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6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4A218-6B1F-4A30-8A8E-E8359AE9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9D09-F09C-4A1C-A200-3016DE01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098BD-3485-454F-A91A-E955D58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87800-C379-4D21-A75C-65974C09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F871B-1542-4E3C-895C-8AE30D6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D1E2F-0429-4123-AAF6-2CA6C300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A7AFD-D63D-41E1-A58A-795497CC0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5B8E7C-BA53-462F-9693-5AF49A9C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C78B4-3BAC-46DB-9B2B-589FFDA5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F650EF-576F-4BC4-930F-CE3C240E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5A85D-5594-4359-B0E6-F166AD70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2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64F8D-FA11-4A74-B302-2FA4F48C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E76731-F11F-43CE-BCF9-63EDBC3CE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02CCA5-01BE-4E3B-835D-60D39F31B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D766E6-A3B9-4D2D-A607-CECF825FF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76577-70C8-438E-8A0A-93479572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59A14C-EDCB-41E9-B8BF-BB45E631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7C6576-1EDD-4EBC-B1E5-69B4B89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0B7E15-7437-461B-BD5A-014DDBE7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7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F3699-4820-4FDA-89EC-06218DE5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2F06-3DE3-42E5-87C2-CE998614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F2250C-E050-4D66-AD57-34FA02AD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3E927F-86AE-4CCA-B39C-C7AC977B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831397-20B3-4ED3-A7CD-7A00075F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F5BC46-17D7-406F-B0D9-7D0D8695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2B4206-3FC3-430D-91AB-83C43485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38B9B-1E86-42ED-A19D-D80BDE36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E7981E-A35B-409B-BDF9-CC68D5DC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AD55E-967D-4A65-BB0E-907AF9F83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40BA63-39FC-43FB-9073-2024095C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78B40-B341-4A4A-A718-4946AB7A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F29111-7AC1-4911-9FD3-13A112AC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07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7C59C-1A18-4119-B189-92C3B164A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A65672-8363-4C25-B3C5-562E33E05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94CD43-B686-4AC8-A6C5-21CE1E5A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FB54F-9C56-4B68-8AC6-1D7FD637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FA580-297D-45A8-AB57-90D64AAE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3A01F-8893-4E8F-B7B8-6CF8D00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358B28-15F5-4935-871D-92CA0A5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5A5013-9E7F-4309-B010-1C449CD3F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B5B036-E7F4-4A18-8C2A-078D8FE7F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02D1F3-4995-43B8-8A28-64236D7F8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7A95E-0F71-4072-B983-E374959A3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0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272E77EA-E3B1-4607-BBD7-2ADBE5373D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82467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9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39</cp:revision>
  <dcterms:created xsi:type="dcterms:W3CDTF">2021-06-11T09:55:54Z</dcterms:created>
  <dcterms:modified xsi:type="dcterms:W3CDTF">2021-06-12T10:02:24Z</dcterms:modified>
</cp:coreProperties>
</file>