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加算記号 9">
            <a:extLst>
              <a:ext uri="{FF2B5EF4-FFF2-40B4-BE49-F238E27FC236}">
                <a16:creationId xmlns:a16="http://schemas.microsoft.com/office/drawing/2014/main" id="{7B7A2E2A-6D78-4ADB-8B09-040A49A6B225}"/>
              </a:ext>
            </a:extLst>
          </p:cNvPr>
          <p:cNvSpPr/>
          <p:nvPr/>
        </p:nvSpPr>
        <p:spPr>
          <a:xfrm>
            <a:off x="1136468" y="2717074"/>
            <a:ext cx="1907177" cy="10450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除算記号 10">
            <a:extLst>
              <a:ext uri="{FF2B5EF4-FFF2-40B4-BE49-F238E27FC236}">
                <a16:creationId xmlns:a16="http://schemas.microsoft.com/office/drawing/2014/main" id="{12B83ECA-90A1-43FF-AB10-CADB6652E652}"/>
              </a:ext>
            </a:extLst>
          </p:cNvPr>
          <p:cNvSpPr/>
          <p:nvPr/>
        </p:nvSpPr>
        <p:spPr>
          <a:xfrm>
            <a:off x="3814354" y="2717074"/>
            <a:ext cx="1907177" cy="1045028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ローチャート: 準備 11">
            <a:extLst>
              <a:ext uri="{FF2B5EF4-FFF2-40B4-BE49-F238E27FC236}">
                <a16:creationId xmlns:a16="http://schemas.microsoft.com/office/drawing/2014/main" id="{1273B47A-2F70-49CF-8151-B1567FDE6C04}"/>
              </a:ext>
            </a:extLst>
          </p:cNvPr>
          <p:cNvSpPr/>
          <p:nvPr/>
        </p:nvSpPr>
        <p:spPr>
          <a:xfrm>
            <a:off x="6688182" y="2717074"/>
            <a:ext cx="1907177" cy="1045028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星: 5 pt 12">
            <a:extLst>
              <a:ext uri="{FF2B5EF4-FFF2-40B4-BE49-F238E27FC236}">
                <a16:creationId xmlns:a16="http://schemas.microsoft.com/office/drawing/2014/main" id="{0CE9CD1A-4CB4-4F08-A4FF-BDEE55093C84}"/>
              </a:ext>
            </a:extLst>
          </p:cNvPr>
          <p:cNvSpPr/>
          <p:nvPr/>
        </p:nvSpPr>
        <p:spPr>
          <a:xfrm>
            <a:off x="1136468" y="5146766"/>
            <a:ext cx="1907177" cy="10450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リボン: 上に曲がる 13">
            <a:extLst>
              <a:ext uri="{FF2B5EF4-FFF2-40B4-BE49-F238E27FC236}">
                <a16:creationId xmlns:a16="http://schemas.microsoft.com/office/drawing/2014/main" id="{CCCF60DF-1A09-4B83-B619-67CAF9F9780D}"/>
              </a:ext>
            </a:extLst>
          </p:cNvPr>
          <p:cNvSpPr/>
          <p:nvPr/>
        </p:nvSpPr>
        <p:spPr>
          <a:xfrm>
            <a:off x="3814354" y="5146766"/>
            <a:ext cx="1907177" cy="104502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吹き出し: 四角形 14">
            <a:extLst>
              <a:ext uri="{FF2B5EF4-FFF2-40B4-BE49-F238E27FC236}">
                <a16:creationId xmlns:a16="http://schemas.microsoft.com/office/drawing/2014/main" id="{ABC954CB-E3A2-4CAC-B933-50D3EBD5EC92}"/>
              </a:ext>
            </a:extLst>
          </p:cNvPr>
          <p:cNvSpPr/>
          <p:nvPr/>
        </p:nvSpPr>
        <p:spPr>
          <a:xfrm>
            <a:off x="6688182" y="5146766"/>
            <a:ext cx="1907177" cy="104502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右 15">
            <a:extLst>
              <a:ext uri="{FF2B5EF4-FFF2-40B4-BE49-F238E27FC236}">
                <a16:creationId xmlns:a16="http://schemas.microsoft.com/office/drawing/2014/main" id="{2958E1A0-E348-4375-B27E-3938E2534C2E}"/>
              </a:ext>
            </a:extLst>
          </p:cNvPr>
          <p:cNvSpPr/>
          <p:nvPr/>
        </p:nvSpPr>
        <p:spPr>
          <a:xfrm>
            <a:off x="1136468" y="457200"/>
            <a:ext cx="1907177" cy="1045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折線 16">
            <a:extLst>
              <a:ext uri="{FF2B5EF4-FFF2-40B4-BE49-F238E27FC236}">
                <a16:creationId xmlns:a16="http://schemas.microsoft.com/office/drawing/2014/main" id="{FBFD6324-7102-4895-8DEE-818D02B9F8F8}"/>
              </a:ext>
            </a:extLst>
          </p:cNvPr>
          <p:cNvSpPr/>
          <p:nvPr/>
        </p:nvSpPr>
        <p:spPr>
          <a:xfrm>
            <a:off x="4976948" y="457200"/>
            <a:ext cx="1907177" cy="104502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矢印: 右カーブ 17">
            <a:extLst>
              <a:ext uri="{FF2B5EF4-FFF2-40B4-BE49-F238E27FC236}">
                <a16:creationId xmlns:a16="http://schemas.microsoft.com/office/drawing/2014/main" id="{A46F9B30-AEFB-439C-B320-6ACB44B44781}"/>
              </a:ext>
            </a:extLst>
          </p:cNvPr>
          <p:cNvSpPr/>
          <p:nvPr/>
        </p:nvSpPr>
        <p:spPr>
          <a:xfrm>
            <a:off x="8608422" y="457200"/>
            <a:ext cx="1907177" cy="104502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ローチャート: 判断 18">
            <a:extLst>
              <a:ext uri="{FF2B5EF4-FFF2-40B4-BE49-F238E27FC236}">
                <a16:creationId xmlns:a16="http://schemas.microsoft.com/office/drawing/2014/main" id="{ABEE24FB-61B9-4294-B547-C817A7BADAAE}"/>
              </a:ext>
            </a:extLst>
          </p:cNvPr>
          <p:cNvSpPr/>
          <p:nvPr/>
        </p:nvSpPr>
        <p:spPr>
          <a:xfrm>
            <a:off x="9562010" y="2717074"/>
            <a:ext cx="1907177" cy="104502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思考の吹き出し: 雲形 19">
            <a:extLst>
              <a:ext uri="{FF2B5EF4-FFF2-40B4-BE49-F238E27FC236}">
                <a16:creationId xmlns:a16="http://schemas.microsoft.com/office/drawing/2014/main" id="{ABCB3317-FB80-42FF-A958-19EF9C6F0489}"/>
              </a:ext>
            </a:extLst>
          </p:cNvPr>
          <p:cNvSpPr/>
          <p:nvPr/>
        </p:nvSpPr>
        <p:spPr>
          <a:xfrm>
            <a:off x="9562010" y="5146766"/>
            <a:ext cx="1907177" cy="104502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14</cp:revision>
  <dcterms:created xsi:type="dcterms:W3CDTF">2021-06-08T06:41:34Z</dcterms:created>
  <dcterms:modified xsi:type="dcterms:W3CDTF">2021-06-08T09:19:52Z</dcterms:modified>
</cp:coreProperties>
</file>