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kumimoji="1" lang="ja-JP" altLang="en-US"/>
        </a:p>
      </dgm:t>
    </dgm:pt>
    <dgm:pt modelId="{1C655AA4-E197-4D80-8D10-7B53ACF39C58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>
        <a:ln w="76200">
          <a:noFill/>
        </a:ln>
      </dgm:spPr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>
        <a:ln w="76200">
          <a:noFill/>
        </a:ln>
      </dgm:spPr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 val="rev"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>
        <a:prstGeom prst="ellipse">
          <a:avLst/>
        </a:prstGeom>
      </dgm:spPr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7743958" y="1346949"/>
          <a:ext cx="2762398" cy="1657439"/>
        </a:xfrm>
        <a:prstGeom prst="ellips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立案</a:t>
          </a:r>
        </a:p>
      </dsp:txBody>
      <dsp:txXfrm>
        <a:off x="8148502" y="1589675"/>
        <a:ext cx="1953310" cy="1171987"/>
      </dsp:txXfrm>
    </dsp:sp>
    <dsp:sp modelId="{346A1A6C-A9D1-4326-9A6F-4BD10E33C994}">
      <dsp:nvSpPr>
        <dsp:cNvPr id="0" name=""/>
        <dsp:cNvSpPr/>
      </dsp:nvSpPr>
      <dsp:spPr>
        <a:xfrm rot="10800000">
          <a:off x="688209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 w="762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 rot="10800000">
        <a:off x="7057778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 rot="10800000">
          <a:off x="3014732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 w="762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 rot="10800000">
        <a:off x="3190420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検証</a:t>
          </a:r>
        </a:p>
      </dsp:txBody>
      <dsp:txXfrm>
        <a:off x="57787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7147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16</cp:revision>
  <dcterms:created xsi:type="dcterms:W3CDTF">2021-06-11T09:55:54Z</dcterms:created>
  <dcterms:modified xsi:type="dcterms:W3CDTF">2021-06-11T11:07:12Z</dcterms:modified>
</cp:coreProperties>
</file>