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B5909D5B-FF08-4B17-8DD3-7C4B89856327}"/>
              </a:ext>
            </a:extLst>
          </p:cNvPr>
          <p:cNvSpPr/>
          <p:nvPr/>
        </p:nvSpPr>
        <p:spPr>
          <a:xfrm>
            <a:off x="3201040" y="1789386"/>
            <a:ext cx="5789919" cy="2971800"/>
          </a:xfrm>
          <a:custGeom>
            <a:avLst/>
            <a:gdLst>
              <a:gd name="connsiteX0" fmla="*/ 2428894 w 5789919"/>
              <a:gd name="connsiteY0" fmla="*/ 0 h 2971800"/>
              <a:gd name="connsiteX1" fmla="*/ 5499252 w 5789919"/>
              <a:gd name="connsiteY1" fmla="*/ 0 h 2971800"/>
              <a:gd name="connsiteX2" fmla="*/ 5499252 w 5789919"/>
              <a:gd name="connsiteY2" fmla="*/ 1617033 h 2971800"/>
              <a:gd name="connsiteX3" fmla="*/ 5789919 w 5789919"/>
              <a:gd name="connsiteY3" fmla="*/ 1617033 h 2971800"/>
              <a:gd name="connsiteX4" fmla="*/ 5789919 w 5789919"/>
              <a:gd name="connsiteY4" fmla="*/ 2392139 h 2971800"/>
              <a:gd name="connsiteX5" fmla="*/ 4900182 w 5789919"/>
              <a:gd name="connsiteY5" fmla="*/ 2392139 h 2971800"/>
              <a:gd name="connsiteX6" fmla="*/ 4904560 w 5789919"/>
              <a:gd name="connsiteY6" fmla="*/ 2435573 h 2971800"/>
              <a:gd name="connsiteX7" fmla="*/ 4368333 w 5789919"/>
              <a:gd name="connsiteY7" fmla="*/ 2971800 h 2971800"/>
              <a:gd name="connsiteX8" fmla="*/ 3832106 w 5789919"/>
              <a:gd name="connsiteY8" fmla="*/ 2435573 h 2971800"/>
              <a:gd name="connsiteX9" fmla="*/ 3836485 w 5789919"/>
              <a:gd name="connsiteY9" fmla="*/ 2392139 h 2971800"/>
              <a:gd name="connsiteX10" fmla="*/ 2138229 w 5789919"/>
              <a:gd name="connsiteY10" fmla="*/ 2392139 h 2971800"/>
              <a:gd name="connsiteX11" fmla="*/ 2138229 w 5789919"/>
              <a:gd name="connsiteY11" fmla="*/ 2392141 h 2971800"/>
              <a:gd name="connsiteX12" fmla="*/ 1579250 w 5789919"/>
              <a:gd name="connsiteY12" fmla="*/ 2392141 h 2971800"/>
              <a:gd name="connsiteX13" fmla="*/ 1583628 w 5789919"/>
              <a:gd name="connsiteY13" fmla="*/ 2435573 h 2971800"/>
              <a:gd name="connsiteX14" fmla="*/ 1047401 w 5789919"/>
              <a:gd name="connsiteY14" fmla="*/ 2971800 h 2971800"/>
              <a:gd name="connsiteX15" fmla="*/ 511174 w 5789919"/>
              <a:gd name="connsiteY15" fmla="*/ 2435573 h 2971800"/>
              <a:gd name="connsiteX16" fmla="*/ 515553 w 5789919"/>
              <a:gd name="connsiteY16" fmla="*/ 2392141 h 2971800"/>
              <a:gd name="connsiteX17" fmla="*/ 0 w 5789919"/>
              <a:gd name="connsiteY17" fmla="*/ 2392141 h 2971800"/>
              <a:gd name="connsiteX18" fmla="*/ 0 w 5789919"/>
              <a:gd name="connsiteY18" fmla="*/ 788471 h 2971800"/>
              <a:gd name="connsiteX19" fmla="*/ 427646 w 5789919"/>
              <a:gd name="connsiteY19" fmla="*/ 387554 h 2971800"/>
              <a:gd name="connsiteX20" fmla="*/ 2138229 w 5789919"/>
              <a:gd name="connsiteY20" fmla="*/ 387554 h 2971800"/>
              <a:gd name="connsiteX21" fmla="*/ 2138229 w 5789919"/>
              <a:gd name="connsiteY21" fmla="*/ 1617033 h 2971800"/>
              <a:gd name="connsiteX22" fmla="*/ 2428894 w 5789919"/>
              <a:gd name="connsiteY22" fmla="*/ 1617033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789919" h="2971800">
                <a:moveTo>
                  <a:pt x="2428894" y="0"/>
                </a:moveTo>
                <a:lnTo>
                  <a:pt x="5499252" y="0"/>
                </a:lnTo>
                <a:lnTo>
                  <a:pt x="5499252" y="1617033"/>
                </a:lnTo>
                <a:lnTo>
                  <a:pt x="5789919" y="1617033"/>
                </a:lnTo>
                <a:lnTo>
                  <a:pt x="5789919" y="2392139"/>
                </a:lnTo>
                <a:lnTo>
                  <a:pt x="4900182" y="2392139"/>
                </a:lnTo>
                <a:lnTo>
                  <a:pt x="4904560" y="2435573"/>
                </a:lnTo>
                <a:cubicBezTo>
                  <a:pt x="4904560" y="2731723"/>
                  <a:pt x="4664483" y="2971800"/>
                  <a:pt x="4368333" y="2971800"/>
                </a:cubicBezTo>
                <a:cubicBezTo>
                  <a:pt x="4072183" y="2971800"/>
                  <a:pt x="3832106" y="2731723"/>
                  <a:pt x="3832106" y="2435573"/>
                </a:cubicBezTo>
                <a:lnTo>
                  <a:pt x="3836485" y="2392139"/>
                </a:lnTo>
                <a:lnTo>
                  <a:pt x="2138229" y="2392139"/>
                </a:lnTo>
                <a:lnTo>
                  <a:pt x="2138229" y="2392141"/>
                </a:lnTo>
                <a:lnTo>
                  <a:pt x="1579250" y="2392141"/>
                </a:lnTo>
                <a:lnTo>
                  <a:pt x="1583628" y="2435573"/>
                </a:lnTo>
                <a:cubicBezTo>
                  <a:pt x="1583628" y="2731723"/>
                  <a:pt x="1343551" y="2971800"/>
                  <a:pt x="1047401" y="2971800"/>
                </a:cubicBezTo>
                <a:cubicBezTo>
                  <a:pt x="751251" y="2971800"/>
                  <a:pt x="511174" y="2731723"/>
                  <a:pt x="511174" y="2435573"/>
                </a:cubicBezTo>
                <a:lnTo>
                  <a:pt x="515553" y="2392141"/>
                </a:lnTo>
                <a:lnTo>
                  <a:pt x="0" y="2392141"/>
                </a:lnTo>
                <a:lnTo>
                  <a:pt x="0" y="788471"/>
                </a:lnTo>
                <a:lnTo>
                  <a:pt x="427646" y="387554"/>
                </a:lnTo>
                <a:lnTo>
                  <a:pt x="2138229" y="387554"/>
                </a:lnTo>
                <a:lnTo>
                  <a:pt x="2138229" y="1617033"/>
                </a:lnTo>
                <a:lnTo>
                  <a:pt x="2428894" y="161703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2021-06-18T04:01:06Z</dcterms:created>
  <dcterms:modified xsi:type="dcterms:W3CDTF">2021-06-18T04:40:56Z</dcterms:modified>
</cp:coreProperties>
</file>