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5823FC67-A0F3-4769-9483-AB7D891EB176}"/>
              </a:ext>
            </a:extLst>
          </p:cNvPr>
          <p:cNvSpPr/>
          <p:nvPr/>
        </p:nvSpPr>
        <p:spPr>
          <a:xfrm>
            <a:off x="4508938" y="68777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6" name="フローチャート: 端子 5">
            <a:extLst>
              <a:ext uri="{FF2B5EF4-FFF2-40B4-BE49-F238E27FC236}">
                <a16:creationId xmlns:a16="http://schemas.microsoft.com/office/drawing/2014/main" id="{61F4F5D7-789F-4417-BEC5-D520D6B56FAD}"/>
              </a:ext>
            </a:extLst>
          </p:cNvPr>
          <p:cNvSpPr/>
          <p:nvPr/>
        </p:nvSpPr>
        <p:spPr>
          <a:xfrm>
            <a:off x="4508938" y="544304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accent1"/>
                </a:solidFill>
              </a:rPr>
              <a:t>終了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823357DA-E400-4656-90D9-29FEDF0D0A64}"/>
              </a:ext>
            </a:extLst>
          </p:cNvPr>
          <p:cNvSpPr/>
          <p:nvPr/>
        </p:nvSpPr>
        <p:spPr>
          <a:xfrm>
            <a:off x="4508937" y="3065409"/>
            <a:ext cx="2900855" cy="843455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処理</a:t>
            </a:r>
          </a:p>
        </p:txBody>
      </p:sp>
      <p:sp>
        <p:nvSpPr>
          <p:cNvPr id="8" name="四角形: 上の 2 つの角を切り取る 7">
            <a:extLst>
              <a:ext uri="{FF2B5EF4-FFF2-40B4-BE49-F238E27FC236}">
                <a16:creationId xmlns:a16="http://schemas.microsoft.com/office/drawing/2014/main" id="{242A39C4-A181-4EF5-B99E-E170D3836427}"/>
              </a:ext>
            </a:extLst>
          </p:cNvPr>
          <p:cNvSpPr/>
          <p:nvPr/>
        </p:nvSpPr>
        <p:spPr>
          <a:xfrm>
            <a:off x="4508937" y="1876591"/>
            <a:ext cx="2900855" cy="843455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ループ</a:t>
            </a:r>
          </a:p>
        </p:txBody>
      </p:sp>
      <p:sp>
        <p:nvSpPr>
          <p:cNvPr id="10" name="四角形: 上の 2 つの角を切り取る 9">
            <a:extLst>
              <a:ext uri="{FF2B5EF4-FFF2-40B4-BE49-F238E27FC236}">
                <a16:creationId xmlns:a16="http://schemas.microsoft.com/office/drawing/2014/main" id="{9A37408C-034E-49D3-9C24-B42D54F19E85}"/>
              </a:ext>
            </a:extLst>
          </p:cNvPr>
          <p:cNvSpPr/>
          <p:nvPr/>
        </p:nvSpPr>
        <p:spPr>
          <a:xfrm rot="10800000">
            <a:off x="4508936" y="4254226"/>
            <a:ext cx="2900855" cy="843455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BDEF2D3-E382-4960-83BD-9A4189C29379}"/>
              </a:ext>
            </a:extLst>
          </p:cNvPr>
          <p:cNvSpPr txBox="1"/>
          <p:nvPr/>
        </p:nvSpPr>
        <p:spPr>
          <a:xfrm>
            <a:off x="4508934" y="4414344"/>
            <a:ext cx="2900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ループ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65A9DEB-921F-4CE6-A4B8-6A8583F95043}"/>
              </a:ext>
            </a:extLst>
          </p:cNvPr>
          <p:cNvCxnSpPr>
            <a:stCxn id="4" idx="2"/>
            <a:endCxn id="8" idx="3"/>
          </p:cNvCxnSpPr>
          <p:nvPr/>
        </p:nvCxnSpPr>
        <p:spPr>
          <a:xfrm flipH="1">
            <a:off x="5959365" y="1531229"/>
            <a:ext cx="1" cy="345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0DAC821-D2DA-451F-AEEC-0E321E5B3945}"/>
              </a:ext>
            </a:extLst>
          </p:cNvPr>
          <p:cNvCxnSpPr/>
          <p:nvPr/>
        </p:nvCxnSpPr>
        <p:spPr>
          <a:xfrm flipH="1">
            <a:off x="5959365" y="2707483"/>
            <a:ext cx="1" cy="345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AA8FBF5-E023-4220-93DF-965F35FEF4C4}"/>
              </a:ext>
            </a:extLst>
          </p:cNvPr>
          <p:cNvCxnSpPr/>
          <p:nvPr/>
        </p:nvCxnSpPr>
        <p:spPr>
          <a:xfrm flipH="1">
            <a:off x="5959365" y="3903938"/>
            <a:ext cx="1" cy="345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E358328-C782-430D-97A7-62836DDE95DB}"/>
              </a:ext>
            </a:extLst>
          </p:cNvPr>
          <p:cNvCxnSpPr/>
          <p:nvPr/>
        </p:nvCxnSpPr>
        <p:spPr>
          <a:xfrm flipH="1">
            <a:off x="5959365" y="5097682"/>
            <a:ext cx="1" cy="345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2021-06-16T19:54:42Z</dcterms:created>
  <dcterms:modified xsi:type="dcterms:W3CDTF">2021-06-16T20:20:24Z</dcterms:modified>
</cp:coreProperties>
</file>