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270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42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101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1554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927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7905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542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92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73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657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103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478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00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423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92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72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30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06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540B30-D2EB-4474-8C4E-102D3B9708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新たな企業戦略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733C8-774B-4A90-AE91-DC2359EAA3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株式会社〇〇〇</a:t>
            </a: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TM02900688[[fn=ファセット]]</Template>
  <TotalTime>77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新たな企業戦略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2021-06-24T09:59:33Z</dcterms:created>
  <dcterms:modified xsi:type="dcterms:W3CDTF">2021-06-28T10:00:42Z</dcterms:modified>
</cp:coreProperties>
</file>