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79" y="362607"/>
            <a:ext cx="6495393" cy="6400800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788276 w 6495393"/>
              <a:gd name="connsiteY5" fmla="*/ 4524703 h 6400800"/>
              <a:gd name="connsiteX6" fmla="*/ 299545 w 6495393"/>
              <a:gd name="connsiteY6" fmla="*/ 5171090 h 6400800"/>
              <a:gd name="connsiteX7" fmla="*/ 0 w 6495393"/>
              <a:gd name="connsiteY7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95393" h="6400800">
                <a:moveTo>
                  <a:pt x="6495393" y="0"/>
                </a:moveTo>
                <a:cubicBezTo>
                  <a:pt x="5390493" y="606972"/>
                  <a:pt x="4285593" y="1213945"/>
                  <a:pt x="3563007" y="1529255"/>
                </a:cubicBezTo>
                <a:cubicBezTo>
                  <a:pt x="2840421" y="1844565"/>
                  <a:pt x="2509345" y="1710559"/>
                  <a:pt x="2159876" y="1891862"/>
                </a:cubicBezTo>
                <a:cubicBezTo>
                  <a:pt x="1810407" y="2073165"/>
                  <a:pt x="1576552" y="2304393"/>
                  <a:pt x="1466193" y="2617076"/>
                </a:cubicBezTo>
                <a:cubicBezTo>
                  <a:pt x="1355834" y="2929759"/>
                  <a:pt x="1610710" y="3450021"/>
                  <a:pt x="1497724" y="3767959"/>
                </a:cubicBezTo>
                <a:cubicBezTo>
                  <a:pt x="1384738" y="4085897"/>
                  <a:pt x="987972" y="4290848"/>
                  <a:pt x="788276" y="4524703"/>
                </a:cubicBezTo>
                <a:cubicBezTo>
                  <a:pt x="588580" y="4758558"/>
                  <a:pt x="430924" y="4858407"/>
                  <a:pt x="299545" y="5171090"/>
                </a:cubicBezTo>
                <a:cubicBezTo>
                  <a:pt x="49924" y="5609897"/>
                  <a:pt x="24962" y="6005348"/>
                  <a:pt x="0" y="64008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2021-06-30T08:03:33Z</dcterms:created>
  <dcterms:modified xsi:type="dcterms:W3CDTF">2021-06-30T08:39:49Z</dcterms:modified>
</cp:coreProperties>
</file>