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5A8A4-86DA-40CC-87CD-5846FD09F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1D4C76E-D25A-4EFA-AA57-4AF3DF03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B93B36-2B27-4637-BCCE-52369625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FCD3ED-F13C-497C-ABEB-98660B03D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8EFDA9-6CF9-4BEA-9498-BC7187E6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2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B7EF3-7783-4AF2-82CA-F857D1D5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518B8B-B5C5-422E-A2DB-C290D369F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41D942-DFE2-4E1D-AE9A-44115B6B7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CBC7C-BB63-4A1A-BCD0-99DDEDA8F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F39C8A-835F-46B4-A2D4-71C57049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0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EA3EE0F-CAF8-4714-94B0-C06840A64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653EB7-A6F1-42B0-AFFD-26C9E3FC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2B2F6F-B617-40A2-BB38-4ADECC1B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17246-0B44-4A93-AAA8-B1C0D411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AC1D0D-342D-4D42-AA98-9BF25F25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18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BEFA2F-339B-4970-80A8-6AC45520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24636E-3A65-459B-876B-A726D9263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94D28-273B-41D5-A4E9-B332ADC63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AEBD-B9CB-46EB-BF29-D835CFAA2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7C889E-BCBB-4A0E-8DD5-45E8E91ED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F867F-F4CC-475D-A2B7-4493E47A0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66D240-66EB-450C-BA21-34C3499FA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820A8-AE97-49C9-A358-365B09C0B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A43F74-45ED-4E01-9CF6-8FA8E38F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C46B59-BDFA-43A0-B61E-9A02B5AB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3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34AF-38AA-4E29-9928-A426E531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D3D19-D627-4722-BE76-A764CB6BC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0C515-B29E-401B-81E4-A91487BA2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2744B6-F682-4584-A962-82513956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1EDA7C-2C4C-4A2D-B9C7-3C0BAD42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C5FEE-32A0-41B5-8D5A-182B671D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5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8E01B-5B46-498E-A2C9-492BE368D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012BEB-5CD4-41CD-9ED9-F1932D205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018454-9460-4FD2-B6E4-14F064F85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A4EE57-A0F8-45E1-A504-631D9B8D5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C59D68-B9E0-48B4-B229-E4BE5DA3E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2A46890-DF6C-4004-9880-27D2B38D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79155F1-4954-45F2-9C08-EEB5AF75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285A0B-95D4-457E-9B33-E4285340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19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0CF509-6B0A-4407-996C-685C460BB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8312BE-0341-4D5E-BBEC-11FE3AD19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3EC5C2-933C-4027-89FF-94BAFB64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00E824-ABE6-4534-B113-BAC9C9423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57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F6C60C-BD67-4687-9303-F6B01C45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D5C1DC-E8A9-4529-A08C-B8A30FE4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DECC93-32FF-45C9-AFBE-57EF44C4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FA506B-EF0B-430C-9DF1-61F22B0D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C49C9-403D-4BA9-BAC2-18BAF4CB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CB50E4-4DA9-4766-AA1E-0DA84B512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B4B410-F738-47DC-8349-A17F5194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2A6B61-9152-4373-A185-FFD838AE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AA7A65-E146-4FBE-8AB5-722A85CA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6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825BB-E5AA-4346-BA28-DACC55193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BBDC838-5F21-437B-B785-BC44B394E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FF9307-F980-48F1-AB7E-9A872CC5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BC2B14-5CCB-4319-8A77-62ABBE2B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A5E16-E84F-4D0A-9452-12B6ED7D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ADD5CD-421E-499E-B116-D992BD496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56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FE53C61-917B-4540-B695-F6DC0D6B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E3CC4D-3F43-4BDA-9C86-E93806D6E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92993F-2FAE-4000-A3BF-D57C1CF2A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55AA8-94EA-44D4-8249-A176D2473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DD5145-3A81-449E-BEDD-B48049AB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1D817C1-A74B-445D-892C-D70F573E314E}"/>
              </a:ext>
            </a:extLst>
          </p:cNvPr>
          <p:cNvSpPr/>
          <p:nvPr/>
        </p:nvSpPr>
        <p:spPr>
          <a:xfrm>
            <a:off x="1871917" y="896353"/>
            <a:ext cx="7000365" cy="42712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239A1A3-9402-42CD-B01D-8903CF12EF2F}"/>
              </a:ext>
            </a:extLst>
          </p:cNvPr>
          <p:cNvGrpSpPr/>
          <p:nvPr/>
        </p:nvGrpSpPr>
        <p:grpSpPr>
          <a:xfrm>
            <a:off x="2450432" y="1251284"/>
            <a:ext cx="5827294" cy="3650033"/>
            <a:chOff x="2450432" y="1251284"/>
            <a:chExt cx="5827294" cy="3650033"/>
          </a:xfrm>
        </p:grpSpPr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7DB2D170-454C-41A5-BCA9-CA06A798CB89}"/>
                </a:ext>
              </a:extLst>
            </p:cNvPr>
            <p:cNvCxnSpPr/>
            <p:nvPr/>
          </p:nvCxnSpPr>
          <p:spPr>
            <a:xfrm>
              <a:off x="3212432" y="1251284"/>
              <a:ext cx="0" cy="3561348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5D43366B-815E-410E-9EF2-E6A76330C7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66474" y="3429000"/>
              <a:ext cx="5811252" cy="673768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D49F22C6-00D2-4AB6-9EE3-0248EBBD12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8253" y="1251284"/>
              <a:ext cx="1427747" cy="3561348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E0A9FC5-4D5C-41C3-9B65-4C87165320D5}"/>
                </a:ext>
              </a:extLst>
            </p:cNvPr>
            <p:cNvSpPr/>
            <p:nvPr/>
          </p:nvSpPr>
          <p:spPr>
            <a:xfrm>
              <a:off x="4680284" y="1263316"/>
              <a:ext cx="3585411" cy="1672389"/>
            </a:xfrm>
            <a:custGeom>
              <a:avLst/>
              <a:gdLst>
                <a:gd name="connsiteX0" fmla="*/ 0 w 3585411"/>
                <a:gd name="connsiteY0" fmla="*/ 0 h 1672389"/>
                <a:gd name="connsiteX1" fmla="*/ 348916 w 3585411"/>
                <a:gd name="connsiteY1" fmla="*/ 1467852 h 1672389"/>
                <a:gd name="connsiteX2" fmla="*/ 3585411 w 3585411"/>
                <a:gd name="connsiteY2" fmla="*/ 1672389 h 16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5411" h="1672389">
                  <a:moveTo>
                    <a:pt x="0" y="0"/>
                  </a:moveTo>
                  <a:lnTo>
                    <a:pt x="348916" y="1467852"/>
                  </a:lnTo>
                  <a:lnTo>
                    <a:pt x="3585411" y="1672389"/>
                  </a:lnTo>
                </a:path>
              </a:pathLst>
            </a:cu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C0E891CA-96DC-46F6-A8E0-66707B7F30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8000" y="1251284"/>
              <a:ext cx="216569" cy="237022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21DDC2A-AAD3-43D4-B70C-EEB8C7F9F01F}"/>
                </a:ext>
              </a:extLst>
            </p:cNvPr>
            <p:cNvCxnSpPr/>
            <p:nvPr/>
          </p:nvCxnSpPr>
          <p:spPr>
            <a:xfrm>
              <a:off x="4896853" y="4307305"/>
              <a:ext cx="3380873" cy="180474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307459C0-B4FB-4E36-A608-6F33CA62F814}"/>
                </a:ext>
              </a:extLst>
            </p:cNvPr>
            <p:cNvCxnSpPr>
              <a:cxnSpLocks/>
            </p:cNvCxnSpPr>
            <p:nvPr/>
          </p:nvCxnSpPr>
          <p:spPr>
            <a:xfrm>
              <a:off x="3906253" y="1263316"/>
              <a:ext cx="176463" cy="264093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42049F52-8DF3-4F2B-8394-701EFFF66073}"/>
                </a:ext>
              </a:extLst>
            </p:cNvPr>
            <p:cNvSpPr/>
            <p:nvPr/>
          </p:nvSpPr>
          <p:spPr>
            <a:xfrm>
              <a:off x="2905635" y="4211056"/>
              <a:ext cx="192497" cy="19249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CD9169AD-6EBB-417C-AD2B-833970621760}"/>
                </a:ext>
              </a:extLst>
            </p:cNvPr>
            <p:cNvSpPr/>
            <p:nvPr/>
          </p:nvSpPr>
          <p:spPr>
            <a:xfrm>
              <a:off x="3366845" y="4211056"/>
              <a:ext cx="192497" cy="19249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E0506228-A2C6-4CBF-B8D0-D2468BFD7DE3}"/>
                </a:ext>
              </a:extLst>
            </p:cNvPr>
            <p:cNvSpPr/>
            <p:nvPr/>
          </p:nvSpPr>
          <p:spPr>
            <a:xfrm>
              <a:off x="4776536" y="3525256"/>
              <a:ext cx="192497" cy="19249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7FF40A5F-4272-4787-912E-5E9E63DA3A5C}"/>
                </a:ext>
              </a:extLst>
            </p:cNvPr>
            <p:cNvSpPr/>
            <p:nvPr/>
          </p:nvSpPr>
          <p:spPr>
            <a:xfrm>
              <a:off x="6585288" y="3320711"/>
              <a:ext cx="192497" cy="19249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8969DE95-FDC1-4AEF-A0FE-99016890DAD9}"/>
                </a:ext>
              </a:extLst>
            </p:cNvPr>
            <p:cNvSpPr/>
            <p:nvPr/>
          </p:nvSpPr>
          <p:spPr>
            <a:xfrm>
              <a:off x="7074569" y="2099519"/>
              <a:ext cx="356937" cy="35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9033B621-A2EA-45B8-9B2A-3B7B80319C72}"/>
                </a:ext>
              </a:extLst>
            </p:cNvPr>
            <p:cNvSpPr txBox="1"/>
            <p:nvPr/>
          </p:nvSpPr>
          <p:spPr>
            <a:xfrm>
              <a:off x="2450432" y="4439652"/>
              <a:ext cx="722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dirty="0"/>
                <a:t>〇〇駅</a:t>
              </a:r>
              <a:endParaRPr lang="en-US" altLang="ja-JP" sz="1200" b="1" dirty="0"/>
            </a:p>
            <a:p>
              <a:r>
                <a:rPr lang="en-US" altLang="ja-JP" sz="1200" b="1" dirty="0"/>
                <a:t>A1</a:t>
              </a:r>
              <a:r>
                <a:rPr lang="ja-JP" altLang="en-US" sz="1200" b="1" dirty="0"/>
                <a:t>出口</a:t>
              </a:r>
              <a:endParaRPr kumimoji="1" lang="ja-JP" altLang="en-US" sz="1200" b="1" dirty="0"/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FF7C3A86-6FCE-4E5A-8E23-6E5C0146D63E}"/>
                </a:ext>
              </a:extLst>
            </p:cNvPr>
            <p:cNvSpPr txBox="1"/>
            <p:nvPr/>
          </p:nvSpPr>
          <p:spPr>
            <a:xfrm>
              <a:off x="3436523" y="4439652"/>
              <a:ext cx="722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b="1" dirty="0"/>
                <a:t>〇〇駅</a:t>
              </a:r>
              <a:endParaRPr lang="en-US" altLang="ja-JP" sz="1200" b="1" dirty="0"/>
            </a:p>
            <a:p>
              <a:r>
                <a:rPr lang="en-US" altLang="ja-JP" sz="1200" b="1" dirty="0"/>
                <a:t>A2</a:t>
              </a:r>
              <a:r>
                <a:rPr lang="ja-JP" altLang="en-US" sz="1200" b="1" dirty="0"/>
                <a:t>出口</a:t>
              </a:r>
              <a:endParaRPr kumimoji="1" lang="ja-JP" altLang="en-US" sz="1200" b="1" dirty="0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F3D1D3B-B478-4D34-8FDB-429FF3CA3192}"/>
                </a:ext>
              </a:extLst>
            </p:cNvPr>
            <p:cNvSpPr txBox="1"/>
            <p:nvPr/>
          </p:nvSpPr>
          <p:spPr>
            <a:xfrm>
              <a:off x="4321344" y="3236356"/>
              <a:ext cx="7228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/>
                <a:t>BANK</a:t>
              </a:r>
              <a:endParaRPr kumimoji="1" lang="ja-JP" altLang="en-US" sz="1200" b="1" dirty="0"/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E5CE2513-524E-4F57-9238-C4B36080387B}"/>
                </a:ext>
              </a:extLst>
            </p:cNvPr>
            <p:cNvSpPr txBox="1"/>
            <p:nvPr/>
          </p:nvSpPr>
          <p:spPr>
            <a:xfrm>
              <a:off x="5979197" y="3199978"/>
              <a:ext cx="7228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/>
                <a:t>SHOP</a:t>
              </a:r>
              <a:endParaRPr kumimoji="1" lang="ja-JP" altLang="en-US" sz="1200" b="1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551AA953-CF9C-4A32-803C-9AAB4385325B}"/>
                </a:ext>
              </a:extLst>
            </p:cNvPr>
            <p:cNvSpPr txBox="1"/>
            <p:nvPr/>
          </p:nvSpPr>
          <p:spPr>
            <a:xfrm>
              <a:off x="7291138" y="1877365"/>
              <a:ext cx="9745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/>
                <a:t>My Office</a:t>
              </a:r>
              <a:endParaRPr kumimoji="1" lang="ja-JP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16</cp:revision>
  <dcterms:created xsi:type="dcterms:W3CDTF">2021-07-05T08:55:20Z</dcterms:created>
  <dcterms:modified xsi:type="dcterms:W3CDTF">2021-07-05T11:06:54Z</dcterms:modified>
</cp:coreProperties>
</file>