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23356-7AC8-4BFB-989E-2A9E52E18D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847F12-658A-45BA-822E-1238185DF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8B1039-DEF2-424C-B3FE-3EFFBF354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D1E4D8-5433-417E-B433-E3116C3A3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0ABA7-5084-4016-97CD-8D845D2DD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29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37DF0C-C7A6-4E9F-9826-A785401F4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5B38A3-019A-4E22-BC18-135BEBE78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6B0F3D-545E-4EA5-8E65-0CDD0E8E6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B06D33-F101-4FBD-BE37-2F38789A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F64BF3-A30E-40E3-A31C-639BE89A2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21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CFFFEF-2084-4DEF-AC2D-20DA83D3C7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178DD6-A40D-4D11-B3BC-196CBB5E2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C422DF-D93C-4EAD-B93B-96FACD26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B7CDE0-65F8-44FB-9B13-E60F09142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604BB-C87A-4262-AE05-0321C0E9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30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3D158-A283-4E36-A1B3-E392D536F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778144-098C-4106-8E16-BAC573585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138F72-61E2-4D74-8D98-6002F47D6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7CCFEE-3A73-4942-BB18-CE44E7C28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5C2ABD-A8AF-470A-9955-267B9897D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82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B5190B-B680-499B-8935-3A6A1A6E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DC0C1-E7A6-4D77-99A6-518ADF27E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7B0C89-B423-457A-BDED-4D8BB1718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52AD88-A049-43EB-A008-70E5F1203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A30DB7-454E-4E19-8B3A-D9488E452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38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08F113-6F34-4442-A2E0-19B1B23BD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994E9B-2535-44E5-AC12-969C65948A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58BAF4-C29E-48A2-9F97-30B924F38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4DAE19-41F4-4BB0-9753-58D9282E9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3FA629-ECF7-4A17-80C4-371D3104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A04336-65C3-4729-9111-F91E46C43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101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03483-6F6B-41F4-ADE3-3BC85C32A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647F6D-8B35-4898-B53D-70E36CCC9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0E47B63-AD7C-4824-9B03-0F566C694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3BB4B7-8B01-443F-A698-A8878CBBCC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2E339C-30A3-4C48-A56F-E4C9EA0383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D2411-33CB-4DA7-BFA1-0229BCB05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1777D8F-36C4-425F-B644-63CE67C66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404676F-3D1E-40B7-8393-862BAA9B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01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4A2D6B-4EE1-4F38-B4A0-B8846D6F7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B41E2CF-6431-474D-A563-8A041A2A4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FD99E29-30F9-4234-B31F-65206FCF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271CCC5-61E2-4058-A451-578E5CB4A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48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73896F3-F73E-4988-8C29-1DA8E9F02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B26ECF6-68CA-42A8-9936-8DA62A9A4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CAD66E-FCA5-4AA8-B1C8-DACA06D73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4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F01B0D-DB45-4954-AD4F-E3A748FD2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C49E04-962C-45CE-9211-2645709D0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4D3AB4-B5EF-41F6-8A4B-EC9886301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8DCF1C6-038F-47B6-BF10-F3C3679D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EB4780-6D30-4C28-A290-410011D1B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0E80C9-06C4-49AF-88E4-38E7A9EB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586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7319F9-9317-4BFC-BF44-9CC82D27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F5509C-9297-4E6D-BB2A-3D9030DF56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60B941-5921-4306-AC3E-30905D797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3FFF19-7D8F-4CC1-A7B4-BB4033DA5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599C53-C57E-4F8D-AEAA-CD765F51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1E9242-44D2-47C1-B1EF-149BCCD15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96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F92A677-951A-4EC6-B162-1A4F2353D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F2E17B-3C90-447A-8C90-AE0266CA0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4D9071-F76C-49C2-A763-ED5213EBC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41DB7-B61B-4511-A13C-2C22EED25121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6E55BD-6EFF-4FC8-8D4A-F00BE7E17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AFC9A3-04A7-4F08-9CB8-3DA09C3279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0D2CC-32D3-46A5-9FB1-8554F614A3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3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楕円 7">
            <a:extLst>
              <a:ext uri="{FF2B5EF4-FFF2-40B4-BE49-F238E27FC236}">
                <a16:creationId xmlns:a16="http://schemas.microsoft.com/office/drawing/2014/main" id="{6D76A062-A9A0-4AC1-A061-DFAFC023ECD3}"/>
              </a:ext>
            </a:extLst>
          </p:cNvPr>
          <p:cNvSpPr/>
          <p:nvPr/>
        </p:nvSpPr>
        <p:spPr>
          <a:xfrm>
            <a:off x="3695700" y="2292015"/>
            <a:ext cx="4800600" cy="2273969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2699" b="-11878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793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</cp:revision>
  <dcterms:created xsi:type="dcterms:W3CDTF">2021-07-03T10:47:19Z</dcterms:created>
  <dcterms:modified xsi:type="dcterms:W3CDTF">2021-07-03T10:53:48Z</dcterms:modified>
</cp:coreProperties>
</file>