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D6B3B528-5BCD-4A8A-8418-1AC1998D545C}"/>
              </a:ext>
            </a:extLst>
          </p:cNvPr>
          <p:cNvSpPr/>
          <p:nvPr/>
        </p:nvSpPr>
        <p:spPr>
          <a:xfrm>
            <a:off x="1894114" y="744583"/>
            <a:ext cx="4467497" cy="2547257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16</cp:revision>
  <dcterms:created xsi:type="dcterms:W3CDTF">2021-06-08T06:41:34Z</dcterms:created>
  <dcterms:modified xsi:type="dcterms:W3CDTF">2021-06-10T06:59:13Z</dcterms:modified>
</cp:coreProperties>
</file>