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楕円 13">
            <a:extLst>
              <a:ext uri="{FF2B5EF4-FFF2-40B4-BE49-F238E27FC236}">
                <a16:creationId xmlns:a16="http://schemas.microsoft.com/office/drawing/2014/main" id="{B7BD56DB-42A2-42C2-AC25-BC0F0FB8862A}"/>
              </a:ext>
            </a:extLst>
          </p:cNvPr>
          <p:cNvSpPr/>
          <p:nvPr/>
        </p:nvSpPr>
        <p:spPr>
          <a:xfrm>
            <a:off x="1634402" y="945397"/>
            <a:ext cx="1440000" cy="144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上 14">
            <a:extLst>
              <a:ext uri="{FF2B5EF4-FFF2-40B4-BE49-F238E27FC236}">
                <a16:creationId xmlns:a16="http://schemas.microsoft.com/office/drawing/2014/main" id="{06719CA2-3B44-40F8-AAEA-65BA18C601C7}"/>
              </a:ext>
            </a:extLst>
          </p:cNvPr>
          <p:cNvSpPr/>
          <p:nvPr/>
        </p:nvSpPr>
        <p:spPr>
          <a:xfrm>
            <a:off x="3412212" y="945396"/>
            <a:ext cx="1440000" cy="178230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720BBE-236A-4B24-B4B8-C4BDB6DF6ED3}"/>
              </a:ext>
            </a:extLst>
          </p:cNvPr>
          <p:cNvSpPr/>
          <p:nvPr/>
        </p:nvSpPr>
        <p:spPr>
          <a:xfrm>
            <a:off x="6917410" y="1836549"/>
            <a:ext cx="1186860" cy="29530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41</cp:revision>
  <dcterms:created xsi:type="dcterms:W3CDTF">2021-06-08T06:41:34Z</dcterms:created>
  <dcterms:modified xsi:type="dcterms:W3CDTF">2021-06-09T10:57:05Z</dcterms:modified>
</cp:coreProperties>
</file>