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端子 3">
            <a:extLst>
              <a:ext uri="{FF2B5EF4-FFF2-40B4-BE49-F238E27FC236}">
                <a16:creationId xmlns:a16="http://schemas.microsoft.com/office/drawing/2014/main" id="{5823FC67-A0F3-4769-9483-AB7D891EB176}"/>
              </a:ext>
            </a:extLst>
          </p:cNvPr>
          <p:cNvSpPr/>
          <p:nvPr/>
        </p:nvSpPr>
        <p:spPr>
          <a:xfrm>
            <a:off x="4508938" y="687774"/>
            <a:ext cx="2900855" cy="843455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6" name="フローチャート: 端子 5">
            <a:extLst>
              <a:ext uri="{FF2B5EF4-FFF2-40B4-BE49-F238E27FC236}">
                <a16:creationId xmlns:a16="http://schemas.microsoft.com/office/drawing/2014/main" id="{61F4F5D7-789F-4417-BEC5-D520D6B56FAD}"/>
              </a:ext>
            </a:extLst>
          </p:cNvPr>
          <p:cNvSpPr/>
          <p:nvPr/>
        </p:nvSpPr>
        <p:spPr>
          <a:xfrm>
            <a:off x="4508938" y="5443044"/>
            <a:ext cx="2900855" cy="843455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accent1"/>
                </a:solidFill>
              </a:rPr>
              <a:t>終了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823357DA-E400-4656-90D9-29FEDF0D0A64}"/>
              </a:ext>
            </a:extLst>
          </p:cNvPr>
          <p:cNvSpPr/>
          <p:nvPr/>
        </p:nvSpPr>
        <p:spPr>
          <a:xfrm>
            <a:off x="4508937" y="3756134"/>
            <a:ext cx="2900855" cy="843455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処理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0DAC821-D2DA-451F-AEEC-0E321E5B3945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959365" y="1531229"/>
            <a:ext cx="1" cy="6907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AA8FBF5-E023-4220-93DF-965F35FEF4C4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>
            <a:off x="5959365" y="4599589"/>
            <a:ext cx="1" cy="8434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ローチャート: 判断 18">
            <a:extLst>
              <a:ext uri="{FF2B5EF4-FFF2-40B4-BE49-F238E27FC236}">
                <a16:creationId xmlns:a16="http://schemas.microsoft.com/office/drawing/2014/main" id="{706C92EC-3E64-4D0F-9EB0-53956A975275}"/>
              </a:ext>
            </a:extLst>
          </p:cNvPr>
          <p:cNvSpPr/>
          <p:nvPr/>
        </p:nvSpPr>
        <p:spPr>
          <a:xfrm>
            <a:off x="4508937" y="2221954"/>
            <a:ext cx="2900855" cy="843455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条件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B33F2CD-EBA1-470A-ABB7-3EAEA73E6BAF}"/>
              </a:ext>
            </a:extLst>
          </p:cNvPr>
          <p:cNvCxnSpPr>
            <a:cxnSpLocks/>
          </p:cNvCxnSpPr>
          <p:nvPr/>
        </p:nvCxnSpPr>
        <p:spPr>
          <a:xfrm flipH="1">
            <a:off x="5959365" y="3065409"/>
            <a:ext cx="1" cy="6907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F0DF880C-1F18-4421-B6F4-2D61A3700D90}"/>
              </a:ext>
            </a:extLst>
          </p:cNvPr>
          <p:cNvSpPr/>
          <p:nvPr/>
        </p:nvSpPr>
        <p:spPr>
          <a:xfrm>
            <a:off x="7725103" y="3756134"/>
            <a:ext cx="2900855" cy="843455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処理</a:t>
            </a:r>
          </a:p>
        </p:txBody>
      </p: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6549EEA7-C83C-43EE-BD98-E58AA06C3A18}"/>
              </a:ext>
            </a:extLst>
          </p:cNvPr>
          <p:cNvCxnSpPr>
            <a:stCxn id="19" idx="3"/>
            <a:endCxn id="24" idx="0"/>
          </p:cNvCxnSpPr>
          <p:nvPr/>
        </p:nvCxnSpPr>
        <p:spPr>
          <a:xfrm>
            <a:off x="7409792" y="2643682"/>
            <a:ext cx="1765739" cy="1112452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8D6565BE-BF03-4D51-A7CE-BC63E46C2C51}"/>
              </a:ext>
            </a:extLst>
          </p:cNvPr>
          <p:cNvCxnSpPr>
            <a:stCxn id="24" idx="2"/>
          </p:cNvCxnSpPr>
          <p:nvPr/>
        </p:nvCxnSpPr>
        <p:spPr>
          <a:xfrm rot="5400000">
            <a:off x="7356585" y="3202369"/>
            <a:ext cx="421727" cy="321616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6777617-9EDF-472E-A014-607A32C42D79}"/>
              </a:ext>
            </a:extLst>
          </p:cNvPr>
          <p:cNvSpPr txBox="1"/>
          <p:nvPr/>
        </p:nvSpPr>
        <p:spPr>
          <a:xfrm>
            <a:off x="6022425" y="3072797"/>
            <a:ext cx="1765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accent1"/>
                </a:solidFill>
              </a:rPr>
              <a:t>はい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A2B601C-2AF7-4BE7-A9F6-7E97ED0CC0A0}"/>
              </a:ext>
            </a:extLst>
          </p:cNvPr>
          <p:cNvSpPr txBox="1"/>
          <p:nvPr/>
        </p:nvSpPr>
        <p:spPr>
          <a:xfrm>
            <a:off x="7409791" y="1997540"/>
            <a:ext cx="1765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accent1"/>
                </a:solidFill>
              </a:rPr>
              <a:t>いいえ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2021-06-16T19:54:42Z</dcterms:created>
  <dcterms:modified xsi:type="dcterms:W3CDTF">2021-06-16T20:25:12Z</dcterms:modified>
</cp:coreProperties>
</file>