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7049" r="26230" b="-82"/>
          <a:stretch/>
        </p:blipFill>
        <p:spPr>
          <a:xfrm>
            <a:off x="5360275" y="1395247"/>
            <a:ext cx="1497725" cy="320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2021-06-15T10:54:20Z</dcterms:created>
  <dcterms:modified xsi:type="dcterms:W3CDTF">2021-06-15T11:13:05Z</dcterms:modified>
</cp:coreProperties>
</file>