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1CC01E9-AFD7-4E2D-BED2-205C1778D111}"/>
              </a:ext>
            </a:extLst>
          </p:cNvPr>
          <p:cNvSpPr/>
          <p:nvPr/>
        </p:nvSpPr>
        <p:spPr>
          <a:xfrm>
            <a:off x="2123267" y="1162371"/>
            <a:ext cx="6183823" cy="22420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BC2DBEA-AAEE-447A-A672-32ABFE846A2D}"/>
              </a:ext>
            </a:extLst>
          </p:cNvPr>
          <p:cNvGrpSpPr/>
          <p:nvPr/>
        </p:nvGrpSpPr>
        <p:grpSpPr>
          <a:xfrm>
            <a:off x="2810359" y="2864600"/>
            <a:ext cx="1079716" cy="1079716"/>
            <a:chOff x="2810359" y="2864600"/>
            <a:chExt cx="1079716" cy="1079716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856E9AD6-CEBC-4A8A-899D-AFCA5CD758EB}"/>
                </a:ext>
              </a:extLst>
            </p:cNvPr>
            <p:cNvSpPr/>
            <p:nvPr/>
          </p:nvSpPr>
          <p:spPr>
            <a:xfrm>
              <a:off x="2810359" y="2864600"/>
              <a:ext cx="1079716" cy="1079716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37FE0AAE-358E-4DAF-90D8-01C2C4B88B7B}"/>
                </a:ext>
              </a:extLst>
            </p:cNvPr>
            <p:cNvSpPr/>
            <p:nvPr/>
          </p:nvSpPr>
          <p:spPr>
            <a:xfrm>
              <a:off x="3125276" y="3179517"/>
              <a:ext cx="449881" cy="449881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909227A-B985-4BF3-9507-6C2D28AE11E4}"/>
              </a:ext>
            </a:extLst>
          </p:cNvPr>
          <p:cNvGrpSpPr/>
          <p:nvPr/>
        </p:nvGrpSpPr>
        <p:grpSpPr>
          <a:xfrm>
            <a:off x="6421464" y="2864600"/>
            <a:ext cx="1079716" cy="1079716"/>
            <a:chOff x="2810359" y="2864600"/>
            <a:chExt cx="1079716" cy="1079716"/>
          </a:xfrm>
        </p:grpSpPr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49306591-F760-47A2-ABC7-2EDAA885F2A6}"/>
                </a:ext>
              </a:extLst>
            </p:cNvPr>
            <p:cNvSpPr/>
            <p:nvPr/>
          </p:nvSpPr>
          <p:spPr>
            <a:xfrm>
              <a:off x="2810359" y="2864600"/>
              <a:ext cx="1079716" cy="1079716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0DAAD923-2266-4E01-B25F-0B246C54092D}"/>
                </a:ext>
              </a:extLst>
            </p:cNvPr>
            <p:cNvSpPr/>
            <p:nvPr/>
          </p:nvSpPr>
          <p:spPr>
            <a:xfrm>
              <a:off x="3125276" y="3179517"/>
              <a:ext cx="449881" cy="449881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44</cp:revision>
  <dcterms:created xsi:type="dcterms:W3CDTF">2021-06-08T06:41:34Z</dcterms:created>
  <dcterms:modified xsi:type="dcterms:W3CDTF">2021-06-09T11:07:59Z</dcterms:modified>
</cp:coreProperties>
</file>