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4E8248-E561-4CD1-BEF4-77CC8DE3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75EAB3-BC27-439F-A4AE-4F84D4BF4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B40DB0-85B0-4EDA-8A0C-760DCD4B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19C522-A100-4587-B1B8-C7DB0494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2B7A4D-8E3E-433E-9F62-A4394A363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2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8EE5FC-0451-4C6A-B870-B6218DC1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08F00C-256F-4DDC-8DCC-ACA39A9D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DAE34-C247-4C35-AA08-5D9D55EC7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D7C5B2-8E2E-468F-AFDF-0FCEB1C2B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79D51-A431-41BE-8BFA-43CE9383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00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6B8000-2582-42EE-B021-93EF562102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B94118-CCC4-4EEA-BE47-429CA0F81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F71272-795D-42CE-8D78-B34F517B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716395-D9E4-4BAA-863F-2537AFFF4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4DA22F-286C-4F9A-AFDB-17293D7F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6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DCCCB-12CC-4F9C-A34F-BAB15A3D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2CCE37-805D-401A-83E1-9A469784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FB9782-26C7-47F2-8A28-FFF04DEC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3E7766-B7CA-4DD5-A336-03BC84D95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E5BA3B-2819-4CB4-AD75-8CD2B472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4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A7159-7AA4-4282-8957-E70281A6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723078-6976-4FA4-BD8A-18005B43C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4EE6E1-1EF8-4104-91E9-BE5522301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A97448-AC1D-4E69-8FE1-563790EE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6F1B2-5D1A-4691-95B7-AA7ACF6E2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0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415BA5-ABED-4B30-B228-E38727EB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883606-EFD5-4956-AB23-878C24F65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C91B74-1C2E-4A3B-B1CA-E58CAF60B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5E989-7911-4B55-84BD-F73E4509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CA6EF4-3072-4877-92D6-FF59BAA3F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EDCAA9-D493-45A9-9830-3DAC91E1E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11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1C735-C96C-4190-BB86-5D51C9BCE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B528E4-0889-4888-8FA9-2EE2066EE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5DBE4A-8DC9-4C47-9426-81BBE3EF1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6D51B9-4CCB-4655-817C-F4292BF92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AEAB94-408E-435D-BB78-DEFF0876F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264B9A-7D47-4343-B267-40F026423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20657F-CE18-44A7-83AD-F76EBC16D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1BA93C-434D-4DEB-9FF6-2B693593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7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318011-DA4A-4C0B-A10D-58E44D33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2AF2A8-F741-4D08-B42F-58E02A18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482E75-902D-48AA-AF9E-401AC75B9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F3AED3-E5D7-44CF-A2FB-FB1BD2CA2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0C3906-2B4D-4B1A-BCA1-70DEFD46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EE87D6-A1CF-4FA2-B23E-471FF18F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B3A143-0D42-4E9C-AB9A-38518BFCA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72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B41C1C-763A-401F-BB18-2FD8A2328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A7BAB0-B065-4F6F-9614-47CCA597A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21FC9-020F-4EA5-8484-DD6895A4C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A54281-E4F7-4D0E-9407-FE1B9597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86E7BED-9A8B-49AC-9B2E-7D666B2A4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E9DDC2-D453-4063-B5C5-16C7A94A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5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E42A55-D30F-4D22-9A93-D17F5935D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1F5060-2773-41C5-AEA0-801D2A9A7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0F9DE3-BDB2-4A05-BEB9-22108B74C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195006-7692-4FAA-831B-371224B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14D53E-ED85-4A5E-BEA0-03F152DE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EC7A39-7641-4158-9741-BC276DE36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4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3B208DD-380F-4B42-B4E3-DD5E6C932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E4B792-1B91-4FB1-86C7-1225D69DFF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779AD2-9CB9-4B22-9DF0-E8A9DD1CF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72DA1-2477-4C93-ACC1-A655ADABD8DB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140950-0911-4553-875C-69D06532D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7E804E-BCB9-4659-8FBD-BF45DCFB3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B742-E14A-4EFE-8C36-5C99C538B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6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3A6B88A-4753-45E2-97F6-45EF7F6D8038}"/>
              </a:ext>
            </a:extLst>
          </p:cNvPr>
          <p:cNvGrpSpPr/>
          <p:nvPr/>
        </p:nvGrpSpPr>
        <p:grpSpPr>
          <a:xfrm>
            <a:off x="3514388" y="1824858"/>
            <a:ext cx="4761188" cy="3126708"/>
            <a:chOff x="3514388" y="1824858"/>
            <a:chExt cx="4761188" cy="3126708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7C66484B-CDCD-48B9-B404-3B2A51A587E4}"/>
                </a:ext>
              </a:extLst>
            </p:cNvPr>
            <p:cNvSpPr/>
            <p:nvPr/>
          </p:nvSpPr>
          <p:spPr>
            <a:xfrm>
              <a:off x="4134492" y="2203230"/>
              <a:ext cx="1418897" cy="141889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620E9D0A-9C03-495C-B5FB-0C0446F4EDA6}"/>
                </a:ext>
              </a:extLst>
            </p:cNvPr>
            <p:cNvSpPr/>
            <p:nvPr/>
          </p:nvSpPr>
          <p:spPr>
            <a:xfrm>
              <a:off x="5041018" y="1824858"/>
              <a:ext cx="1623849" cy="16238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A9DC3534-09A0-4D21-AB3C-77BB40870147}"/>
                </a:ext>
              </a:extLst>
            </p:cNvPr>
            <p:cNvSpPr/>
            <p:nvPr/>
          </p:nvSpPr>
          <p:spPr>
            <a:xfrm>
              <a:off x="6911860" y="2861442"/>
              <a:ext cx="1363716" cy="136371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96FE2BC-89E0-4CA5-B803-58AD32E0577C}"/>
                </a:ext>
              </a:extLst>
            </p:cNvPr>
            <p:cNvSpPr/>
            <p:nvPr/>
          </p:nvSpPr>
          <p:spPr>
            <a:xfrm>
              <a:off x="4099036" y="3200399"/>
              <a:ext cx="3457900" cy="102475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4478EF7-DB5D-4F9E-970E-091284AF59BD}"/>
                </a:ext>
              </a:extLst>
            </p:cNvPr>
            <p:cNvSpPr/>
            <p:nvPr/>
          </p:nvSpPr>
          <p:spPr>
            <a:xfrm>
              <a:off x="3514388" y="2945521"/>
              <a:ext cx="1279637" cy="127963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AC43DA64-ED0E-44F1-8386-0F07C3AD8E14}"/>
                </a:ext>
              </a:extLst>
            </p:cNvPr>
            <p:cNvSpPr/>
            <p:nvPr/>
          </p:nvSpPr>
          <p:spPr>
            <a:xfrm rot="12107397">
              <a:off x="4413803" y="3671929"/>
              <a:ext cx="809298" cy="127963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80763C23-5474-4478-8D49-3F77AF80CFFB}"/>
                </a:ext>
              </a:extLst>
            </p:cNvPr>
            <p:cNvSpPr/>
            <p:nvPr/>
          </p:nvSpPr>
          <p:spPr>
            <a:xfrm>
              <a:off x="6214237" y="2203230"/>
              <a:ext cx="1418897" cy="141889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0460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11</cp:revision>
  <dcterms:created xsi:type="dcterms:W3CDTF">2021-06-18T04:01:06Z</dcterms:created>
  <dcterms:modified xsi:type="dcterms:W3CDTF">2021-06-18T06:38:13Z</dcterms:modified>
</cp:coreProperties>
</file>