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田中秀春" userId="81e3721c-fa38-47b8-a4e6-7af230ed2255" providerId="ADAL" clId="{3FA01129-2F82-4AC3-98EC-13DBCBCC005B}"/>
    <pc:docChg chg="modSld">
      <pc:chgData name="田中秀春" userId="81e3721c-fa38-47b8-a4e6-7af230ed2255" providerId="ADAL" clId="{3FA01129-2F82-4AC3-98EC-13DBCBCC005B}" dt="2021-10-14T07:25:38.197" v="0" actId="1076"/>
      <pc:docMkLst>
        <pc:docMk/>
      </pc:docMkLst>
      <pc:sldChg chg="modSp mod">
        <pc:chgData name="田中秀春" userId="81e3721c-fa38-47b8-a4e6-7af230ed2255" providerId="ADAL" clId="{3FA01129-2F82-4AC3-98EC-13DBCBCC005B}" dt="2021-10-14T07:25:38.197" v="0" actId="1076"/>
        <pc:sldMkLst>
          <pc:docMk/>
          <pc:sldMk cId="2072602378" sldId="256"/>
        </pc:sldMkLst>
        <pc:spChg chg="mod">
          <ac:chgData name="田中秀春" userId="81e3721c-fa38-47b8-a4e6-7af230ed2255" providerId="ADAL" clId="{3FA01129-2F82-4AC3-98EC-13DBCBCC005B}" dt="2021-10-14T07:25:38.197" v="0" actId="1076"/>
          <ac:spMkLst>
            <pc:docMk/>
            <pc:sldMk cId="2072602378" sldId="256"/>
            <ac:spMk id="16" creationId="{3A720BBE-236A-4B24-B4B8-C4BDB6DF6ED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楕円 13">
            <a:extLst>
              <a:ext uri="{FF2B5EF4-FFF2-40B4-BE49-F238E27FC236}">
                <a16:creationId xmlns:a16="http://schemas.microsoft.com/office/drawing/2014/main" id="{B7BD56DB-42A2-42C2-AC25-BC0F0FB8862A}"/>
              </a:ext>
            </a:extLst>
          </p:cNvPr>
          <p:cNvSpPr/>
          <p:nvPr/>
        </p:nvSpPr>
        <p:spPr>
          <a:xfrm>
            <a:off x="1634402" y="945397"/>
            <a:ext cx="1440000" cy="144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上 14">
            <a:extLst>
              <a:ext uri="{FF2B5EF4-FFF2-40B4-BE49-F238E27FC236}">
                <a16:creationId xmlns:a16="http://schemas.microsoft.com/office/drawing/2014/main" id="{06719CA2-3B44-40F8-AAEA-65BA18C601C7}"/>
              </a:ext>
            </a:extLst>
          </p:cNvPr>
          <p:cNvSpPr/>
          <p:nvPr/>
        </p:nvSpPr>
        <p:spPr>
          <a:xfrm>
            <a:off x="3412212" y="945396"/>
            <a:ext cx="1440000" cy="178230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720BBE-236A-4B24-B4B8-C4BDB6DF6ED3}"/>
              </a:ext>
            </a:extLst>
          </p:cNvPr>
          <p:cNvSpPr/>
          <p:nvPr/>
        </p:nvSpPr>
        <p:spPr>
          <a:xfrm>
            <a:off x="5190022" y="900400"/>
            <a:ext cx="1186860" cy="2953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田中秀春</cp:lastModifiedBy>
  <cp:revision>42</cp:revision>
  <dcterms:created xsi:type="dcterms:W3CDTF">2021-06-08T06:41:34Z</dcterms:created>
  <dcterms:modified xsi:type="dcterms:W3CDTF">2021-10-14T07:25:41Z</dcterms:modified>
</cp:coreProperties>
</file>