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120" d="100"/>
          <a:sy n="120" d="100"/>
        </p:scale>
        <p:origin x="-2136" y="-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田中秀春" userId="81e3721c-fa38-47b8-a4e6-7af230ed2255" providerId="ADAL" clId="{15EC5F3C-ABB9-4BEB-BCA7-C6AB23D7ACD4}"/>
    <pc:docChg chg="undo custSel modSld">
      <pc:chgData name="田中秀春" userId="81e3721c-fa38-47b8-a4e6-7af230ed2255" providerId="ADAL" clId="{15EC5F3C-ABB9-4BEB-BCA7-C6AB23D7ACD4}" dt="2021-10-14T07:40:59.037" v="11" actId="14100"/>
      <pc:docMkLst>
        <pc:docMk/>
      </pc:docMkLst>
      <pc:sldChg chg="modSp mod">
        <pc:chgData name="田中秀春" userId="81e3721c-fa38-47b8-a4e6-7af230ed2255" providerId="ADAL" clId="{15EC5F3C-ABB9-4BEB-BCA7-C6AB23D7ACD4}" dt="2021-10-14T07:40:59.037" v="11" actId="14100"/>
        <pc:sldMkLst>
          <pc:docMk/>
          <pc:sldMk cId="3422285169" sldId="256"/>
        </pc:sldMkLst>
        <pc:cxnChg chg="mod">
          <ac:chgData name="田中秀春" userId="81e3721c-fa38-47b8-a4e6-7af230ed2255" providerId="ADAL" clId="{15EC5F3C-ABB9-4BEB-BCA7-C6AB23D7ACD4}" dt="2021-10-14T07:40:59.037" v="11" actId="14100"/>
          <ac:cxnSpMkLst>
            <pc:docMk/>
            <pc:sldMk cId="3422285169" sldId="256"/>
            <ac:cxnSpMk id="8" creationId="{F4690CE0-E316-475F-B4A4-C65AE65A504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0BEA3BF-C9C5-4702-9D2E-80D266AEA5FD}"/>
              </a:ext>
            </a:extLst>
          </p:cNvPr>
          <p:cNvSpPr/>
          <p:nvPr/>
        </p:nvSpPr>
        <p:spPr>
          <a:xfrm>
            <a:off x="2971800" y="1191126"/>
            <a:ext cx="1383632" cy="7940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8C9818C-1F07-4947-8E36-1EEBB440E003}"/>
              </a:ext>
            </a:extLst>
          </p:cNvPr>
          <p:cNvSpPr/>
          <p:nvPr/>
        </p:nvSpPr>
        <p:spPr>
          <a:xfrm>
            <a:off x="5404184" y="1191126"/>
            <a:ext cx="1383632" cy="7940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77AD816-53BA-406A-B938-2CAF49AD61C0}"/>
              </a:ext>
            </a:extLst>
          </p:cNvPr>
          <p:cNvSpPr/>
          <p:nvPr/>
        </p:nvSpPr>
        <p:spPr>
          <a:xfrm>
            <a:off x="2971800" y="2502568"/>
            <a:ext cx="3816016" cy="7940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675FC247-4500-4195-B9D6-5B34B0CCA53A}"/>
              </a:ext>
            </a:extLst>
          </p:cNvPr>
          <p:cNvSpPr/>
          <p:nvPr/>
        </p:nvSpPr>
        <p:spPr>
          <a:xfrm>
            <a:off x="5831305" y="2502567"/>
            <a:ext cx="529389" cy="794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コネクタ: カギ線 7">
            <a:extLst>
              <a:ext uri="{FF2B5EF4-FFF2-40B4-BE49-F238E27FC236}">
                <a16:creationId xmlns:a16="http://schemas.microsoft.com/office/drawing/2014/main" id="{F4690CE0-E316-475F-B4A4-C65AE65A504F}"/>
              </a:ext>
            </a:extLst>
          </p:cNvPr>
          <p:cNvCxnSpPr>
            <a:cxnSpLocks/>
            <a:stCxn id="32" idx="2"/>
          </p:cNvCxnSpPr>
          <p:nvPr/>
        </p:nvCxnSpPr>
        <p:spPr>
          <a:xfrm rot="16200000" flipH="1">
            <a:off x="5837322" y="2243888"/>
            <a:ext cx="517357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田中秀春</cp:lastModifiedBy>
  <cp:revision>21</cp:revision>
  <dcterms:created xsi:type="dcterms:W3CDTF">2021-06-16T19:54:42Z</dcterms:created>
  <dcterms:modified xsi:type="dcterms:W3CDTF">2021-10-14T07:41:01Z</dcterms:modified>
</cp:coreProperties>
</file>