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BB50F-5B39-4678-9095-F2A48F5D69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1828D9-FEF9-47E1-BB25-70AD8AFAAD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436A67-694B-47C1-8935-AECADD3ED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CFB95D-0278-4EF2-BD28-8D5E8777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4FEBAC-CBDB-4753-BBB9-0577CF7F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89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4FC54D-2EAC-42AF-8574-7E5E306A3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01C71B-618C-4DA2-AE93-A6E27B112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FD0B6C-5D17-480B-857C-89C80DDF3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3B0F84-8599-4AEC-AC8D-C27E13665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965580-E614-41DB-A825-C53372ED4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3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EE26C-90CD-4FA4-B1FE-9CAA38127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9480D5-2C76-4E66-A58F-C423FE177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EDEEF7-ACBE-4997-BB89-4EE5E5E7E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331466-A911-419D-A676-2FC6C3E1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71F3ED-49C8-444B-9EE5-93BCDAA9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24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270DAF-68A1-419C-BB45-0A90C1695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02A1-3931-4BE4-B787-C869E7B92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16A2DE-4D0F-4BBD-8415-FCA01083B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CBAAF1-A889-413F-B3EB-D0DEB131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D446BC-A7A9-4C16-A9DE-BE5BC8617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9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9CFFC-7716-4C28-A330-28BA56D8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0A2F28-935B-42E2-8B4F-A904920A7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1223F4-6156-4C27-8170-0040843E7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95A3CB-5B43-449F-8D8D-05036DCE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FFE10F-5EC3-4DE2-A75B-7CD698B80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5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C1AF0F-772A-4804-96F5-71777DDDD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EB33E3-9A44-4F17-A9AA-1B1FB97AC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F8E2DB-ED4C-4ACB-B4F4-95E60869C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50FBC8-946A-4F37-9A4D-B35097B7A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F08EDB-B080-4D74-B558-97BF1B9E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1ED954-9B58-4521-BC8F-8778E91EB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23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EA43ED-79DD-4047-8290-3590F18F0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165C53-6C9A-4BAB-B49C-EAA95CAB1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CEA8FEB-B35D-4992-B375-19CBC4BAB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5601C8-C8EE-4CCE-B1F1-DF315902B1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D61133-5FF6-4E55-AAA4-C06CA5369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8C869A-6CA6-466E-903F-24420A5D1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F0A16C-241F-4415-94BF-E1C6CFFC4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B9852C-7658-4378-8FE7-130AB0FC9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2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79447-2838-4055-9CBE-D6811DFE0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279843-D082-4885-89C9-A1988024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9FC38C1-5930-45A6-A298-19F872C5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2D350F-0E2A-4A4F-A670-21013FBF9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59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5EAAA2-681F-43F4-BBB6-335587DB7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6C43EE-9D57-4766-9628-CF3BED65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C6346C-525E-4AED-AA1F-1E9BD9838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44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70E837-E653-4721-86D1-6C6B38F17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7F66C7-4113-4560-8069-8C4EC764D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9EED46-0A25-457E-A3CD-E2971F51B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54E541-E7C3-453C-A4DC-1175520D2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BEF50-3FA0-413E-9D0C-A62CA71D6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68A43B-219A-4EEB-A102-8BC30E62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0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3D8CCC-EB81-46C3-8FDE-D16365835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55F136-33A9-4921-B854-CCD7861620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E6D5E8-AE8B-45F0-9959-7069C91D3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05201F-7AB1-4169-A42D-181D8E26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988810-CA61-4041-902F-1859544DB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654101-5865-4C21-926D-E3EBD20C1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08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015413-4313-4851-8AA0-62202E732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25BB34-200B-44F5-91F5-CA37745F0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703EF3-F3CC-4BFF-B286-64DF44463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D08CAC-83B7-451B-8358-A27EC7898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A407E8-32AE-498E-9A4A-7318501E3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09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ローチャート: 端子 3">
            <a:extLst>
              <a:ext uri="{FF2B5EF4-FFF2-40B4-BE49-F238E27FC236}">
                <a16:creationId xmlns:a16="http://schemas.microsoft.com/office/drawing/2014/main" id="{5823FC67-A0F3-4769-9483-AB7D891EB176}"/>
              </a:ext>
            </a:extLst>
          </p:cNvPr>
          <p:cNvSpPr/>
          <p:nvPr/>
        </p:nvSpPr>
        <p:spPr>
          <a:xfrm>
            <a:off x="693683" y="467056"/>
            <a:ext cx="2900855" cy="843455"/>
          </a:xfrm>
          <a:prstGeom prst="flowChartTermina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33" name="フローチャート: 処理 32">
            <a:extLst>
              <a:ext uri="{FF2B5EF4-FFF2-40B4-BE49-F238E27FC236}">
                <a16:creationId xmlns:a16="http://schemas.microsoft.com/office/drawing/2014/main" id="{18AA84A1-DB33-4057-B748-655D221B5888}"/>
              </a:ext>
            </a:extLst>
          </p:cNvPr>
          <p:cNvSpPr/>
          <p:nvPr/>
        </p:nvSpPr>
        <p:spPr>
          <a:xfrm>
            <a:off x="693683" y="2093530"/>
            <a:ext cx="2900855" cy="843455"/>
          </a:xfrm>
          <a:prstGeom prst="flowChartProcess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35" name="フローチャート: 判断 34">
            <a:extLst>
              <a:ext uri="{FF2B5EF4-FFF2-40B4-BE49-F238E27FC236}">
                <a16:creationId xmlns:a16="http://schemas.microsoft.com/office/drawing/2014/main" id="{7DA88A84-1968-4779-B557-D03B3C6DE192}"/>
              </a:ext>
            </a:extLst>
          </p:cNvPr>
          <p:cNvSpPr/>
          <p:nvPr/>
        </p:nvSpPr>
        <p:spPr>
          <a:xfrm>
            <a:off x="693683" y="5346479"/>
            <a:ext cx="2900855" cy="843455"/>
          </a:xfrm>
          <a:prstGeom prst="flowChartDecision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36" name="フローチャート: データ 35">
            <a:extLst>
              <a:ext uri="{FF2B5EF4-FFF2-40B4-BE49-F238E27FC236}">
                <a16:creationId xmlns:a16="http://schemas.microsoft.com/office/drawing/2014/main" id="{3C93CA76-81C9-4F1A-A065-AFD071A3BED7}"/>
              </a:ext>
            </a:extLst>
          </p:cNvPr>
          <p:cNvSpPr/>
          <p:nvPr/>
        </p:nvSpPr>
        <p:spPr>
          <a:xfrm>
            <a:off x="4645572" y="467056"/>
            <a:ext cx="2900855" cy="843455"/>
          </a:xfrm>
          <a:prstGeom prst="flowChartInputOutpu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37" name="フローチャート: 定義済み処理 36">
            <a:extLst>
              <a:ext uri="{FF2B5EF4-FFF2-40B4-BE49-F238E27FC236}">
                <a16:creationId xmlns:a16="http://schemas.microsoft.com/office/drawing/2014/main" id="{E7B2AC41-0895-4964-BD47-1139B55C087F}"/>
              </a:ext>
            </a:extLst>
          </p:cNvPr>
          <p:cNvSpPr/>
          <p:nvPr/>
        </p:nvSpPr>
        <p:spPr>
          <a:xfrm>
            <a:off x="4645572" y="2093530"/>
            <a:ext cx="2900855" cy="843455"/>
          </a:xfrm>
          <a:prstGeom prst="flowChartPredefinedProcess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38" name="フローチャート: 書類 37">
            <a:extLst>
              <a:ext uri="{FF2B5EF4-FFF2-40B4-BE49-F238E27FC236}">
                <a16:creationId xmlns:a16="http://schemas.microsoft.com/office/drawing/2014/main" id="{97012256-BA59-465B-8690-4D2F071D6A89}"/>
              </a:ext>
            </a:extLst>
          </p:cNvPr>
          <p:cNvSpPr/>
          <p:nvPr/>
        </p:nvSpPr>
        <p:spPr>
          <a:xfrm>
            <a:off x="4645572" y="3720004"/>
            <a:ext cx="2900855" cy="843455"/>
          </a:xfrm>
          <a:prstGeom prst="flowChartDocumen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39" name="フローチャート: 手操作入力 38">
            <a:extLst>
              <a:ext uri="{FF2B5EF4-FFF2-40B4-BE49-F238E27FC236}">
                <a16:creationId xmlns:a16="http://schemas.microsoft.com/office/drawing/2014/main" id="{F3919C86-F8A6-42F2-9DA2-B4ABC2D56A70}"/>
              </a:ext>
            </a:extLst>
          </p:cNvPr>
          <p:cNvSpPr/>
          <p:nvPr/>
        </p:nvSpPr>
        <p:spPr>
          <a:xfrm>
            <a:off x="4645572" y="5346479"/>
            <a:ext cx="2900855" cy="843455"/>
          </a:xfrm>
          <a:prstGeom prst="flowChartManualInpu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41" name="フローチャート: カード 40">
            <a:extLst>
              <a:ext uri="{FF2B5EF4-FFF2-40B4-BE49-F238E27FC236}">
                <a16:creationId xmlns:a16="http://schemas.microsoft.com/office/drawing/2014/main" id="{B12C955E-2D54-48D1-B69B-D8E03CAEEB3F}"/>
              </a:ext>
            </a:extLst>
          </p:cNvPr>
          <p:cNvSpPr/>
          <p:nvPr/>
        </p:nvSpPr>
        <p:spPr>
          <a:xfrm>
            <a:off x="8597462" y="1764753"/>
            <a:ext cx="2900855" cy="843455"/>
          </a:xfrm>
          <a:prstGeom prst="flowChartPunchedCard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42" name="フローチャート: 磁気ディスク 41">
            <a:extLst>
              <a:ext uri="{FF2B5EF4-FFF2-40B4-BE49-F238E27FC236}">
                <a16:creationId xmlns:a16="http://schemas.microsoft.com/office/drawing/2014/main" id="{0BC2F077-7375-4DD5-A7A6-7A079ADAB851}"/>
              </a:ext>
            </a:extLst>
          </p:cNvPr>
          <p:cNvSpPr/>
          <p:nvPr/>
        </p:nvSpPr>
        <p:spPr>
          <a:xfrm>
            <a:off x="8597462" y="3298276"/>
            <a:ext cx="2900855" cy="843455"/>
          </a:xfrm>
          <a:prstGeom prst="flowChartMagneticDisk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43" name="四角形: 上の 2 つの角を切り取る 42">
            <a:extLst>
              <a:ext uri="{FF2B5EF4-FFF2-40B4-BE49-F238E27FC236}">
                <a16:creationId xmlns:a16="http://schemas.microsoft.com/office/drawing/2014/main" id="{C43419BE-D0A5-49C2-86B8-64A515A7D478}"/>
              </a:ext>
            </a:extLst>
          </p:cNvPr>
          <p:cNvSpPr/>
          <p:nvPr/>
        </p:nvSpPr>
        <p:spPr>
          <a:xfrm>
            <a:off x="8597462" y="4678413"/>
            <a:ext cx="2900855" cy="843455"/>
          </a:xfrm>
          <a:prstGeom prst="snip2Same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E2444AC4-F0E5-41C5-BA10-D1CFC6091605}"/>
              </a:ext>
            </a:extLst>
          </p:cNvPr>
          <p:cNvCxnSpPr/>
          <p:nvPr/>
        </p:nvCxnSpPr>
        <p:spPr>
          <a:xfrm>
            <a:off x="693683" y="4209393"/>
            <a:ext cx="290085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フローチャート: 結合子 45">
            <a:extLst>
              <a:ext uri="{FF2B5EF4-FFF2-40B4-BE49-F238E27FC236}">
                <a16:creationId xmlns:a16="http://schemas.microsoft.com/office/drawing/2014/main" id="{F820EF8B-C54C-4AFE-8A21-7256F537A34F}"/>
              </a:ext>
            </a:extLst>
          </p:cNvPr>
          <p:cNvSpPr/>
          <p:nvPr/>
        </p:nvSpPr>
        <p:spPr>
          <a:xfrm>
            <a:off x="8923283" y="835572"/>
            <a:ext cx="331076" cy="331076"/>
          </a:xfrm>
          <a:prstGeom prst="flowChartConnec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ローチャート: 他ページ結合子 46">
            <a:extLst>
              <a:ext uri="{FF2B5EF4-FFF2-40B4-BE49-F238E27FC236}">
                <a16:creationId xmlns:a16="http://schemas.microsoft.com/office/drawing/2014/main" id="{84C683FD-AE63-4046-9B0E-64F07BC68F88}"/>
              </a:ext>
            </a:extLst>
          </p:cNvPr>
          <p:cNvSpPr/>
          <p:nvPr/>
        </p:nvSpPr>
        <p:spPr>
          <a:xfrm>
            <a:off x="10631215" y="835572"/>
            <a:ext cx="331076" cy="331076"/>
          </a:xfrm>
          <a:prstGeom prst="flowChartOffpageConnector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四角形: 上の 2 つの角を切り取る 15">
            <a:extLst>
              <a:ext uri="{FF2B5EF4-FFF2-40B4-BE49-F238E27FC236}">
                <a16:creationId xmlns:a16="http://schemas.microsoft.com/office/drawing/2014/main" id="{933E04C0-1F90-4FAF-B0D9-0933676242E9}"/>
              </a:ext>
            </a:extLst>
          </p:cNvPr>
          <p:cNvSpPr/>
          <p:nvPr/>
        </p:nvSpPr>
        <p:spPr>
          <a:xfrm>
            <a:off x="8597462" y="5768206"/>
            <a:ext cx="2900855" cy="843455"/>
          </a:xfrm>
          <a:prstGeom prst="snip2SameRect">
            <a:avLst>
              <a:gd name="adj1" fmla="val 0"/>
              <a:gd name="adj2" fmla="val 20561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85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10</cp:revision>
  <dcterms:created xsi:type="dcterms:W3CDTF">2021-06-16T19:54:42Z</dcterms:created>
  <dcterms:modified xsi:type="dcterms:W3CDTF">2021-06-17T08:31:40Z</dcterms:modified>
</cp:coreProperties>
</file>