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594825-1FA6-47B5-90E2-BEA25F2AB8DE}"/>
              </a:ext>
            </a:extLst>
          </p:cNvPr>
          <p:cNvSpPr txBox="1"/>
          <p:nvPr/>
        </p:nvSpPr>
        <p:spPr>
          <a:xfrm>
            <a:off x="3545305" y="2430379"/>
            <a:ext cx="51013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gradFill flip="none" rotWithShape="1">
                  <a:gsLst>
                    <a:gs pos="0">
                      <a:srgbClr val="FFFF00"/>
                    </a:gs>
                    <a:gs pos="100000">
                      <a:srgbClr val="00B050"/>
                    </a:gs>
                  </a:gsLst>
                  <a:lin ang="2700000" scaled="0"/>
                  <a:tileRect/>
                </a:gradFill>
                <a:latin typeface="Arial Black" panose="020B0A04020102020204" pitchFamily="34" charset="0"/>
              </a:rPr>
              <a:t>CHANGE</a:t>
            </a:r>
            <a:endParaRPr kumimoji="1" lang="ja-JP" altLang="en-US" sz="8000" dirty="0">
              <a:gradFill flip="none" rotWithShape="1">
                <a:gsLst>
                  <a:gs pos="0">
                    <a:srgbClr val="FFFF00"/>
                  </a:gs>
                  <a:gs pos="100000">
                    <a:srgbClr val="00B050"/>
                  </a:gs>
                </a:gsLst>
                <a:lin ang="2700000" scaled="0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22</cp:revision>
  <dcterms:created xsi:type="dcterms:W3CDTF">2021-06-24T09:59:33Z</dcterms:created>
  <dcterms:modified xsi:type="dcterms:W3CDTF">2021-06-28T08:53:35Z</dcterms:modified>
</cp:coreProperties>
</file>