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0F721-AEA0-4C51-B80B-216F7CA37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716DC3-0CFB-44DC-A843-E0AC6FC32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09B0B6-D24A-4670-9B91-AF414FCDA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6CC62-64E1-4781-9B5F-CE60F24D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F7FCF-ECDA-4F69-BDAA-1E37ADA9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8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DF78F-D9E6-4A5E-83D4-EBD4BE29E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7B46F9-28F2-4DA1-B2D8-72453906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DD701-396A-4A22-8DBA-DDD91401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E8104-F482-4564-B6E7-BF4A65A87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BF750C-D142-4C1F-91E6-B75B01A40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63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884DB2F-D8D6-4845-8821-B83864CCA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B5C863-A3A4-4727-A981-E0AB29AE4E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C68586-DD02-43C2-9AB7-B1481AF0F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4A2EDE-154E-4A6E-A13A-5997C57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F18BF-224D-4BD2-90B2-D24F766D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06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EC27C-97F2-49A9-9544-83419634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41BBCA-711D-4F6B-8BCA-3ACD2E25A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8010EF-66E6-4D29-B4F6-913B9E20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EEFB14-E42B-4096-BB9A-EC45370E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631FD-0B7B-4619-9CD0-DB8E9F182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02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95DD9-8017-4440-9EE3-65F866712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21496C-F6DE-4864-BCCE-0B2C9EE4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920D3B-3EA6-4600-81F6-43EAF21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8FF52-8EC4-44D7-A27A-6FD2E9E4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C0EDC4-477B-421B-BDAD-665FAB01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4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773C18-5451-45E5-A7BD-2F003DA2E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59C217-49CC-43D2-89FB-6AE2C4A6A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EC0A81-F5A1-4060-A05F-430744BA8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996D4F-0DDE-47E1-84EC-27DC0C35B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A34DE4-9DC2-43A3-9483-98B61C98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CE93D9-4331-4F0B-B508-5DAE2A2B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7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43384-49B3-47F5-A1E0-40ADD6E1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735E5C-D01D-486B-8BA5-05152084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6A2654-A1BC-4F84-A7A5-8828CF99D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5DA67-2515-4396-B0C3-ED79C653F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2B4861-F561-43EB-B32A-6E437AD038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2926C9-7105-4CEC-84F2-3894E5A4E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5DC41B4-AAA6-4354-B1A9-166168A0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2F95D2-DE3D-4982-8E11-E6475049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03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4BB48E-8C60-41C4-A248-9E758665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7FDD51-4757-4875-A861-44C7035F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324D07-A470-4F18-899E-B8AEDAEE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67A62A-A2CC-4A84-8DFA-4FE51E37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3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A01F2B-53F8-4236-898F-F44BE784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FD46060-5EDE-49CD-A4CB-DA8B522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833B96-EEDE-4CE5-BA12-04ADCFABD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D5FA4-59AE-4E5B-87E4-DEDCF623C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0BC59-DD96-426D-ACAD-7811407C2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C92AE3E-FA8A-46F7-AC70-CA60E9EA1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415AE6-AAA0-41F5-BBFC-7A3A949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B25CFB-634D-4CAB-A5E6-DBADD838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3DE13A-FF42-4042-A521-CA3F8F63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67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23D896-D1A1-4375-941C-183D2FCE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AECB0F-4EDC-4485-92BB-D301EEEC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D44B42-F226-4FC6-91F9-15347EE5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278B3E-721D-4247-9EFE-FF2370E9E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0B299-CA7C-4F01-8E6C-1E1878F3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389E20-B368-4059-AD2D-C98893FC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14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F37EF3-463D-4078-893D-A3C8A0A40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FE279-7B3E-45CA-BFA2-152A0E7DB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3CAC6-237F-49C5-985C-86FC6D400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4F81-A3E9-4CBB-A3B3-5D04BFE84C4B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DB1AE-2D5C-4B45-9A2A-B4503280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DFC6C9-BB43-47EA-964F-ED8ED363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5FD9-A096-4BEE-9698-3C5E7D41F9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3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グラフィックス 8" descr="フラスコ 単色塗りつぶし">
            <a:extLst>
              <a:ext uri="{FF2B5EF4-FFF2-40B4-BE49-F238E27FC236}">
                <a16:creationId xmlns:a16="http://schemas.microsoft.com/office/drawing/2014/main" id="{B6D7B792-5CCB-4861-9533-62F3976365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11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</cp:revision>
  <dcterms:created xsi:type="dcterms:W3CDTF">2021-06-15T10:54:20Z</dcterms:created>
  <dcterms:modified xsi:type="dcterms:W3CDTF">2021-06-15T10:54:55Z</dcterms:modified>
</cp:coreProperties>
</file>