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889C93-3C29-4A72-8234-5563E1AB7D59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4BD7F7D0-CEDD-4D66-B766-C4EE127BF646}">
      <dgm:prSet phldrT="[テキスト]"/>
      <dgm:spPr/>
      <dgm:t>
        <a:bodyPr/>
        <a:lstStyle/>
        <a:p>
          <a:r>
            <a:rPr kumimoji="1" lang="ja-JP" altLang="en-US" dirty="0"/>
            <a:t>立案</a:t>
          </a:r>
        </a:p>
      </dgm:t>
    </dgm:pt>
    <dgm:pt modelId="{9BC45EA6-CCE1-4DBC-AE21-74D40B4EE09B}" type="parTrans" cxnId="{E0ECC571-E314-458A-82A8-D07A955C1DC7}">
      <dgm:prSet/>
      <dgm:spPr/>
      <dgm:t>
        <a:bodyPr/>
        <a:lstStyle/>
        <a:p>
          <a:endParaRPr kumimoji="1" lang="ja-JP" altLang="en-US"/>
        </a:p>
      </dgm:t>
    </dgm:pt>
    <dgm:pt modelId="{F16ABC3A-C1E7-484D-B863-872E9B5881EF}" type="sibTrans" cxnId="{E0ECC571-E314-458A-82A8-D07A955C1DC7}">
      <dgm:prSet/>
      <dgm:spPr/>
      <dgm:t>
        <a:bodyPr/>
        <a:lstStyle/>
        <a:p>
          <a:endParaRPr kumimoji="1" lang="ja-JP" altLang="en-US"/>
        </a:p>
      </dgm:t>
    </dgm:pt>
    <dgm:pt modelId="{2E4D4DE3-7701-49B7-8FF9-E04DF6B403D7}">
      <dgm:prSet phldrT="[テキスト]"/>
      <dgm:spPr/>
      <dgm:t>
        <a:bodyPr/>
        <a:lstStyle/>
        <a:p>
          <a:r>
            <a:rPr kumimoji="1" lang="ja-JP" altLang="en-US" dirty="0"/>
            <a:t>実行</a:t>
          </a:r>
        </a:p>
      </dgm:t>
    </dgm:pt>
    <dgm:pt modelId="{70EB5DF7-4FB4-4AED-8CAC-3BED903D2E91}" type="parTrans" cxnId="{87AA24CE-B20C-47F6-80E6-F90BC7D60CB6}">
      <dgm:prSet/>
      <dgm:spPr/>
      <dgm:t>
        <a:bodyPr/>
        <a:lstStyle/>
        <a:p>
          <a:endParaRPr kumimoji="1" lang="ja-JP" altLang="en-US"/>
        </a:p>
      </dgm:t>
    </dgm:pt>
    <dgm:pt modelId="{AB47E191-6E68-43F7-9E0C-FE811B8ABB0B}" type="sibTrans" cxnId="{87AA24CE-B20C-47F6-80E6-F90BC7D60CB6}">
      <dgm:prSet/>
      <dgm:spPr/>
      <dgm:t>
        <a:bodyPr/>
        <a:lstStyle/>
        <a:p>
          <a:endParaRPr kumimoji="1" lang="ja-JP" altLang="en-US"/>
        </a:p>
      </dgm:t>
    </dgm:pt>
    <dgm:pt modelId="{1A5033A8-3B75-442F-8223-24E7DF704B77}">
      <dgm:prSet phldrT="[テキスト]"/>
      <dgm:spPr/>
      <dgm:t>
        <a:bodyPr/>
        <a:lstStyle/>
        <a:p>
          <a:r>
            <a:rPr kumimoji="1" lang="ja-JP" altLang="en-US" dirty="0"/>
            <a:t>改善</a:t>
          </a:r>
        </a:p>
      </dgm:t>
    </dgm:pt>
    <dgm:pt modelId="{ECC85E34-070C-4F48-A373-3C12D4E696ED}" type="parTrans" cxnId="{D780D20C-274A-4146-AD04-BF59A8732FBE}">
      <dgm:prSet/>
      <dgm:spPr/>
      <dgm:t>
        <a:bodyPr/>
        <a:lstStyle/>
        <a:p>
          <a:endParaRPr kumimoji="1" lang="ja-JP" altLang="en-US"/>
        </a:p>
      </dgm:t>
    </dgm:pt>
    <dgm:pt modelId="{8157492C-9FC2-493C-B343-9E82D11FBE19}" type="sibTrans" cxnId="{D780D20C-274A-4146-AD04-BF59A8732FBE}">
      <dgm:prSet/>
      <dgm:spPr/>
      <dgm:t>
        <a:bodyPr/>
        <a:lstStyle/>
        <a:p>
          <a:endParaRPr kumimoji="1" lang="ja-JP" altLang="en-US"/>
        </a:p>
      </dgm:t>
    </dgm:pt>
    <dgm:pt modelId="{7836865D-0106-4AF5-AA90-BCF7C5AF30A5}">
      <dgm:prSet phldrT="[テキスト]"/>
      <dgm:spPr/>
      <dgm:t>
        <a:bodyPr/>
        <a:lstStyle/>
        <a:p>
          <a:r>
            <a:rPr kumimoji="1" lang="ja-JP" altLang="en-US" dirty="0"/>
            <a:t>検証</a:t>
          </a:r>
        </a:p>
      </dgm:t>
    </dgm:pt>
    <dgm:pt modelId="{6B7E7E72-F75D-47D0-BD6E-15E1BD4FB69F}" type="parTrans" cxnId="{84CD04B8-5D5C-49B9-B1B4-2C9024545D7A}">
      <dgm:prSet/>
      <dgm:spPr/>
      <dgm:t>
        <a:bodyPr/>
        <a:lstStyle/>
        <a:p>
          <a:endParaRPr kumimoji="1" lang="ja-JP" altLang="en-US"/>
        </a:p>
      </dgm:t>
    </dgm:pt>
    <dgm:pt modelId="{807C27B8-A712-432E-920B-FDFF1E9C5084}" type="sibTrans" cxnId="{84CD04B8-5D5C-49B9-B1B4-2C9024545D7A}">
      <dgm:prSet/>
      <dgm:spPr/>
      <dgm:t>
        <a:bodyPr/>
        <a:lstStyle/>
        <a:p>
          <a:endParaRPr kumimoji="1" lang="ja-JP" altLang="en-US"/>
        </a:p>
      </dgm:t>
    </dgm:pt>
    <dgm:pt modelId="{D1CA1A5E-6ACC-4B76-A7D1-1DAA1CA09D0E}">
      <dgm:prSet phldrT="[テキスト]"/>
      <dgm:spPr/>
      <dgm:t>
        <a:bodyPr/>
        <a:lstStyle/>
        <a:p>
          <a:r>
            <a:rPr kumimoji="1" lang="ja-JP" altLang="en-US" dirty="0"/>
            <a:t>需要調査</a:t>
          </a:r>
        </a:p>
      </dgm:t>
    </dgm:pt>
    <dgm:pt modelId="{FF69B024-04ED-4B51-BA5D-AD2D28F7DCFB}" type="parTrans" cxnId="{2323037F-DD96-4D20-BC07-85AA3A833A0E}">
      <dgm:prSet/>
      <dgm:spPr/>
    </dgm:pt>
    <dgm:pt modelId="{E2A0B27D-D457-4BC1-AA32-B4560B70FAC8}" type="sibTrans" cxnId="{2323037F-DD96-4D20-BC07-85AA3A833A0E}">
      <dgm:prSet/>
      <dgm:spPr/>
      <dgm:t>
        <a:bodyPr/>
        <a:lstStyle/>
        <a:p>
          <a:endParaRPr kumimoji="1" lang="ja-JP" altLang="en-US"/>
        </a:p>
      </dgm:t>
    </dgm:pt>
    <dgm:pt modelId="{FAE87666-3B5C-4950-9FAE-C209A392331A}" type="pres">
      <dgm:prSet presAssocID="{62889C93-3C29-4A72-8234-5563E1AB7D59}" presName="Name0" presStyleCnt="0">
        <dgm:presLayoutVars>
          <dgm:dir/>
          <dgm:resizeHandles val="exact"/>
        </dgm:presLayoutVars>
      </dgm:prSet>
      <dgm:spPr/>
    </dgm:pt>
    <dgm:pt modelId="{F4BC866F-B0E3-41AD-8176-07A24C2223D7}" type="pres">
      <dgm:prSet presAssocID="{4BD7F7D0-CEDD-4D66-B766-C4EE127BF646}" presName="node" presStyleLbl="node1" presStyleIdx="0" presStyleCnt="4">
        <dgm:presLayoutVars>
          <dgm:bulletEnabled val="1"/>
        </dgm:presLayoutVars>
      </dgm:prSet>
      <dgm:spPr/>
    </dgm:pt>
    <dgm:pt modelId="{3271D94B-659E-48D5-973F-61CA56DDD9C5}" type="pres">
      <dgm:prSet presAssocID="{F16ABC3A-C1E7-484D-B863-872E9B5881EF}" presName="sibTrans" presStyleLbl="sibTrans2D1" presStyleIdx="0" presStyleCnt="3"/>
      <dgm:spPr/>
    </dgm:pt>
    <dgm:pt modelId="{DBA8AEF5-0633-468B-8091-13A9D3287BC2}" type="pres">
      <dgm:prSet presAssocID="{F16ABC3A-C1E7-484D-B863-872E9B5881EF}" presName="connectorText" presStyleLbl="sibTrans2D1" presStyleIdx="0" presStyleCnt="3"/>
      <dgm:spPr/>
    </dgm:pt>
    <dgm:pt modelId="{FAAF7793-CC6A-413F-ACCA-A2F289611DE9}" type="pres">
      <dgm:prSet presAssocID="{2E4D4DE3-7701-49B7-8FF9-E04DF6B403D7}" presName="node" presStyleLbl="node1" presStyleIdx="1" presStyleCnt="4">
        <dgm:presLayoutVars>
          <dgm:bulletEnabled val="1"/>
        </dgm:presLayoutVars>
      </dgm:prSet>
      <dgm:spPr/>
    </dgm:pt>
    <dgm:pt modelId="{945251EF-83E9-4DA4-AFF1-EA934D1B2D7C}" type="pres">
      <dgm:prSet presAssocID="{AB47E191-6E68-43F7-9E0C-FE811B8ABB0B}" presName="sibTrans" presStyleLbl="sibTrans2D1" presStyleIdx="1" presStyleCnt="3"/>
      <dgm:spPr/>
    </dgm:pt>
    <dgm:pt modelId="{CD340FFE-36C2-4CD6-A347-20C0F81FEC13}" type="pres">
      <dgm:prSet presAssocID="{AB47E191-6E68-43F7-9E0C-FE811B8ABB0B}" presName="connectorText" presStyleLbl="sibTrans2D1" presStyleIdx="1" presStyleCnt="3"/>
      <dgm:spPr/>
    </dgm:pt>
    <dgm:pt modelId="{25B40BD0-32AC-4B7E-80C9-D53BDC7A5292}" type="pres">
      <dgm:prSet presAssocID="{7836865D-0106-4AF5-AA90-BCF7C5AF30A5}" presName="node" presStyleLbl="node1" presStyleIdx="2" presStyleCnt="4">
        <dgm:presLayoutVars>
          <dgm:bulletEnabled val="1"/>
        </dgm:presLayoutVars>
      </dgm:prSet>
      <dgm:spPr/>
    </dgm:pt>
    <dgm:pt modelId="{DA0AACF5-59A0-4BEC-A776-21E0478A04F4}" type="pres">
      <dgm:prSet presAssocID="{807C27B8-A712-432E-920B-FDFF1E9C5084}" presName="sibTrans" presStyleLbl="sibTrans2D1" presStyleIdx="2" presStyleCnt="3"/>
      <dgm:spPr/>
    </dgm:pt>
    <dgm:pt modelId="{A6A0EA44-C233-4697-893E-7A1DA3DF8475}" type="pres">
      <dgm:prSet presAssocID="{807C27B8-A712-432E-920B-FDFF1E9C5084}" presName="connectorText" presStyleLbl="sibTrans2D1" presStyleIdx="2" presStyleCnt="3"/>
      <dgm:spPr/>
    </dgm:pt>
    <dgm:pt modelId="{EF2D3CCC-8254-4AC7-BD04-D105AACD191F}" type="pres">
      <dgm:prSet presAssocID="{1A5033A8-3B75-442F-8223-24E7DF704B77}" presName="node" presStyleLbl="node1" presStyleIdx="3" presStyleCnt="4">
        <dgm:presLayoutVars>
          <dgm:bulletEnabled val="1"/>
        </dgm:presLayoutVars>
      </dgm:prSet>
      <dgm:spPr/>
    </dgm:pt>
  </dgm:ptLst>
  <dgm:cxnLst>
    <dgm:cxn modelId="{72557204-6CCD-4DE0-ACDB-98FF6A9737AC}" type="presOf" srcId="{4BD7F7D0-CEDD-4D66-B766-C4EE127BF646}" destId="{F4BC866F-B0E3-41AD-8176-07A24C2223D7}" srcOrd="0" destOrd="0" presId="urn:microsoft.com/office/officeart/2005/8/layout/process1"/>
    <dgm:cxn modelId="{D780D20C-274A-4146-AD04-BF59A8732FBE}" srcId="{62889C93-3C29-4A72-8234-5563E1AB7D59}" destId="{1A5033A8-3B75-442F-8223-24E7DF704B77}" srcOrd="3" destOrd="0" parTransId="{ECC85E34-070C-4F48-A373-3C12D4E696ED}" sibTransId="{8157492C-9FC2-493C-B343-9E82D11FBE19}"/>
    <dgm:cxn modelId="{57FEAA3B-EBE7-4C4D-91CF-5E38C50D800B}" type="presOf" srcId="{7836865D-0106-4AF5-AA90-BCF7C5AF30A5}" destId="{25B40BD0-32AC-4B7E-80C9-D53BDC7A5292}" srcOrd="0" destOrd="0" presId="urn:microsoft.com/office/officeart/2005/8/layout/process1"/>
    <dgm:cxn modelId="{D02EB35B-1FFB-4F0A-B578-F8B029E61302}" type="presOf" srcId="{AB47E191-6E68-43F7-9E0C-FE811B8ABB0B}" destId="{CD340FFE-36C2-4CD6-A347-20C0F81FEC13}" srcOrd="1" destOrd="0" presId="urn:microsoft.com/office/officeart/2005/8/layout/process1"/>
    <dgm:cxn modelId="{39A15766-4690-43BD-B87C-E678265C940E}" type="presOf" srcId="{AB47E191-6E68-43F7-9E0C-FE811B8ABB0B}" destId="{945251EF-83E9-4DA4-AFF1-EA934D1B2D7C}" srcOrd="0" destOrd="0" presId="urn:microsoft.com/office/officeart/2005/8/layout/process1"/>
    <dgm:cxn modelId="{9041CD6D-BD99-413A-B332-E499A6A30907}" type="presOf" srcId="{F16ABC3A-C1E7-484D-B863-872E9B5881EF}" destId="{DBA8AEF5-0633-468B-8091-13A9D3287BC2}" srcOrd="1" destOrd="0" presId="urn:microsoft.com/office/officeart/2005/8/layout/process1"/>
    <dgm:cxn modelId="{E0ECC571-E314-458A-82A8-D07A955C1DC7}" srcId="{62889C93-3C29-4A72-8234-5563E1AB7D59}" destId="{4BD7F7D0-CEDD-4D66-B766-C4EE127BF646}" srcOrd="0" destOrd="0" parTransId="{9BC45EA6-CCE1-4DBC-AE21-74D40B4EE09B}" sibTransId="{F16ABC3A-C1E7-484D-B863-872E9B5881EF}"/>
    <dgm:cxn modelId="{E61A7773-2078-45D5-A2F8-DB79E2E9F0F3}" type="presOf" srcId="{1A5033A8-3B75-442F-8223-24E7DF704B77}" destId="{EF2D3CCC-8254-4AC7-BD04-D105AACD191F}" srcOrd="0" destOrd="0" presId="urn:microsoft.com/office/officeart/2005/8/layout/process1"/>
    <dgm:cxn modelId="{2323037F-DD96-4D20-BC07-85AA3A833A0E}" srcId="{4BD7F7D0-CEDD-4D66-B766-C4EE127BF646}" destId="{D1CA1A5E-6ACC-4B76-A7D1-1DAA1CA09D0E}" srcOrd="0" destOrd="0" parTransId="{FF69B024-04ED-4B51-BA5D-AD2D28F7DCFB}" sibTransId="{E2A0B27D-D457-4BC1-AA32-B4560B70FAC8}"/>
    <dgm:cxn modelId="{95EF5A84-6AC7-426E-B29B-22D4C6D40CAD}" type="presOf" srcId="{D1CA1A5E-6ACC-4B76-A7D1-1DAA1CA09D0E}" destId="{F4BC866F-B0E3-41AD-8176-07A24C2223D7}" srcOrd="0" destOrd="1" presId="urn:microsoft.com/office/officeart/2005/8/layout/process1"/>
    <dgm:cxn modelId="{EBA4089E-EDBD-40A9-ABDC-A50DB0B03D7E}" type="presOf" srcId="{807C27B8-A712-432E-920B-FDFF1E9C5084}" destId="{DA0AACF5-59A0-4BEC-A776-21E0478A04F4}" srcOrd="0" destOrd="0" presId="urn:microsoft.com/office/officeart/2005/8/layout/process1"/>
    <dgm:cxn modelId="{CE9BD09E-4811-4635-BDEE-3A1475C87052}" type="presOf" srcId="{F16ABC3A-C1E7-484D-B863-872E9B5881EF}" destId="{3271D94B-659E-48D5-973F-61CA56DDD9C5}" srcOrd="0" destOrd="0" presId="urn:microsoft.com/office/officeart/2005/8/layout/process1"/>
    <dgm:cxn modelId="{27D2CFA7-636F-4A03-B17D-E133A7D585F6}" type="presOf" srcId="{62889C93-3C29-4A72-8234-5563E1AB7D59}" destId="{FAE87666-3B5C-4950-9FAE-C209A392331A}" srcOrd="0" destOrd="0" presId="urn:microsoft.com/office/officeart/2005/8/layout/process1"/>
    <dgm:cxn modelId="{8162E9AE-5DE6-4C1E-966A-90207243B17B}" type="presOf" srcId="{807C27B8-A712-432E-920B-FDFF1E9C5084}" destId="{A6A0EA44-C233-4697-893E-7A1DA3DF8475}" srcOrd="1" destOrd="0" presId="urn:microsoft.com/office/officeart/2005/8/layout/process1"/>
    <dgm:cxn modelId="{84CD04B8-5D5C-49B9-B1B4-2C9024545D7A}" srcId="{62889C93-3C29-4A72-8234-5563E1AB7D59}" destId="{7836865D-0106-4AF5-AA90-BCF7C5AF30A5}" srcOrd="2" destOrd="0" parTransId="{6B7E7E72-F75D-47D0-BD6E-15E1BD4FB69F}" sibTransId="{807C27B8-A712-432E-920B-FDFF1E9C5084}"/>
    <dgm:cxn modelId="{401AA1CD-4DD4-4DA7-A6ED-462B8F83592A}" type="presOf" srcId="{2E4D4DE3-7701-49B7-8FF9-E04DF6B403D7}" destId="{FAAF7793-CC6A-413F-ACCA-A2F289611DE9}" srcOrd="0" destOrd="0" presId="urn:microsoft.com/office/officeart/2005/8/layout/process1"/>
    <dgm:cxn modelId="{87AA24CE-B20C-47F6-80E6-F90BC7D60CB6}" srcId="{62889C93-3C29-4A72-8234-5563E1AB7D59}" destId="{2E4D4DE3-7701-49B7-8FF9-E04DF6B403D7}" srcOrd="1" destOrd="0" parTransId="{70EB5DF7-4FB4-4AED-8CAC-3BED903D2E91}" sibTransId="{AB47E191-6E68-43F7-9E0C-FE811B8ABB0B}"/>
    <dgm:cxn modelId="{31AC0835-9A8E-4E5E-B728-0F2DC90D28D2}" type="presParOf" srcId="{FAE87666-3B5C-4950-9FAE-C209A392331A}" destId="{F4BC866F-B0E3-41AD-8176-07A24C2223D7}" srcOrd="0" destOrd="0" presId="urn:microsoft.com/office/officeart/2005/8/layout/process1"/>
    <dgm:cxn modelId="{168B2756-B2DE-403F-B8E5-52581D788506}" type="presParOf" srcId="{FAE87666-3B5C-4950-9FAE-C209A392331A}" destId="{3271D94B-659E-48D5-973F-61CA56DDD9C5}" srcOrd="1" destOrd="0" presId="urn:microsoft.com/office/officeart/2005/8/layout/process1"/>
    <dgm:cxn modelId="{397B4354-2A03-40B2-9302-033E65DCEB2A}" type="presParOf" srcId="{3271D94B-659E-48D5-973F-61CA56DDD9C5}" destId="{DBA8AEF5-0633-468B-8091-13A9D3287BC2}" srcOrd="0" destOrd="0" presId="urn:microsoft.com/office/officeart/2005/8/layout/process1"/>
    <dgm:cxn modelId="{074481A6-D8F1-4539-9D66-C75D1582E099}" type="presParOf" srcId="{FAE87666-3B5C-4950-9FAE-C209A392331A}" destId="{FAAF7793-CC6A-413F-ACCA-A2F289611DE9}" srcOrd="2" destOrd="0" presId="urn:microsoft.com/office/officeart/2005/8/layout/process1"/>
    <dgm:cxn modelId="{B4F609F6-B13D-42FD-867A-B5721FA3CE72}" type="presParOf" srcId="{FAE87666-3B5C-4950-9FAE-C209A392331A}" destId="{945251EF-83E9-4DA4-AFF1-EA934D1B2D7C}" srcOrd="3" destOrd="0" presId="urn:microsoft.com/office/officeart/2005/8/layout/process1"/>
    <dgm:cxn modelId="{DDDE7CEF-82D0-49AD-819F-6C4646922F15}" type="presParOf" srcId="{945251EF-83E9-4DA4-AFF1-EA934D1B2D7C}" destId="{CD340FFE-36C2-4CD6-A347-20C0F81FEC13}" srcOrd="0" destOrd="0" presId="urn:microsoft.com/office/officeart/2005/8/layout/process1"/>
    <dgm:cxn modelId="{1289BC28-6703-4C69-ABFE-E4BC9B932EB6}" type="presParOf" srcId="{FAE87666-3B5C-4950-9FAE-C209A392331A}" destId="{25B40BD0-32AC-4B7E-80C9-D53BDC7A5292}" srcOrd="4" destOrd="0" presId="urn:microsoft.com/office/officeart/2005/8/layout/process1"/>
    <dgm:cxn modelId="{74A94169-0457-48C4-AF92-54C87AF2DCB4}" type="presParOf" srcId="{FAE87666-3B5C-4950-9FAE-C209A392331A}" destId="{DA0AACF5-59A0-4BEC-A776-21E0478A04F4}" srcOrd="5" destOrd="0" presId="urn:microsoft.com/office/officeart/2005/8/layout/process1"/>
    <dgm:cxn modelId="{C7A2EDB8-1A6B-4B6B-971A-78CF284BE660}" type="presParOf" srcId="{DA0AACF5-59A0-4BEC-A776-21E0478A04F4}" destId="{A6A0EA44-C233-4697-893E-7A1DA3DF8475}" srcOrd="0" destOrd="0" presId="urn:microsoft.com/office/officeart/2005/8/layout/process1"/>
    <dgm:cxn modelId="{B17E595B-64A0-460A-B4B1-D14063D032F9}" type="presParOf" srcId="{FAE87666-3B5C-4950-9FAE-C209A392331A}" destId="{EF2D3CCC-8254-4AC7-BD04-D105AACD191F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BC866F-B0E3-41AD-8176-07A24C2223D7}">
      <dsp:nvSpPr>
        <dsp:cNvPr id="0" name=""/>
        <dsp:cNvSpPr/>
      </dsp:nvSpPr>
      <dsp:spPr>
        <a:xfrm>
          <a:off x="4621" y="1569532"/>
          <a:ext cx="2020453" cy="12122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300" kern="1200" dirty="0"/>
            <a:t>立案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需要調査</a:t>
          </a:r>
        </a:p>
      </dsp:txBody>
      <dsp:txXfrm>
        <a:off x="40127" y="1605038"/>
        <a:ext cx="1949441" cy="1141260"/>
      </dsp:txXfrm>
    </dsp:sp>
    <dsp:sp modelId="{3271D94B-659E-48D5-973F-61CA56DDD9C5}">
      <dsp:nvSpPr>
        <dsp:cNvPr id="0" name=""/>
        <dsp:cNvSpPr/>
      </dsp:nvSpPr>
      <dsp:spPr>
        <a:xfrm>
          <a:off x="2227119" y="1925132"/>
          <a:ext cx="428336" cy="5010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500" kern="1200"/>
        </a:p>
      </dsp:txBody>
      <dsp:txXfrm>
        <a:off x="2227119" y="2025346"/>
        <a:ext cx="299835" cy="300644"/>
      </dsp:txXfrm>
    </dsp:sp>
    <dsp:sp modelId="{FAAF7793-CC6A-413F-ACCA-A2F289611DE9}">
      <dsp:nvSpPr>
        <dsp:cNvPr id="0" name=""/>
        <dsp:cNvSpPr/>
      </dsp:nvSpPr>
      <dsp:spPr>
        <a:xfrm>
          <a:off x="2833255" y="1569532"/>
          <a:ext cx="2020453" cy="12122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300" kern="1200" dirty="0"/>
            <a:t>実行</a:t>
          </a:r>
        </a:p>
      </dsp:txBody>
      <dsp:txXfrm>
        <a:off x="2868761" y="1605038"/>
        <a:ext cx="1949441" cy="1141260"/>
      </dsp:txXfrm>
    </dsp:sp>
    <dsp:sp modelId="{945251EF-83E9-4DA4-AFF1-EA934D1B2D7C}">
      <dsp:nvSpPr>
        <dsp:cNvPr id="0" name=""/>
        <dsp:cNvSpPr/>
      </dsp:nvSpPr>
      <dsp:spPr>
        <a:xfrm>
          <a:off x="5055754" y="1925132"/>
          <a:ext cx="428336" cy="5010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500" kern="1200"/>
        </a:p>
      </dsp:txBody>
      <dsp:txXfrm>
        <a:off x="5055754" y="2025346"/>
        <a:ext cx="299835" cy="300644"/>
      </dsp:txXfrm>
    </dsp:sp>
    <dsp:sp modelId="{25B40BD0-32AC-4B7E-80C9-D53BDC7A5292}">
      <dsp:nvSpPr>
        <dsp:cNvPr id="0" name=""/>
        <dsp:cNvSpPr/>
      </dsp:nvSpPr>
      <dsp:spPr>
        <a:xfrm>
          <a:off x="5661890" y="1569532"/>
          <a:ext cx="2020453" cy="12122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300" kern="1200" dirty="0"/>
            <a:t>検証</a:t>
          </a:r>
        </a:p>
      </dsp:txBody>
      <dsp:txXfrm>
        <a:off x="5697396" y="1605038"/>
        <a:ext cx="1949441" cy="1141260"/>
      </dsp:txXfrm>
    </dsp:sp>
    <dsp:sp modelId="{DA0AACF5-59A0-4BEC-A776-21E0478A04F4}">
      <dsp:nvSpPr>
        <dsp:cNvPr id="0" name=""/>
        <dsp:cNvSpPr/>
      </dsp:nvSpPr>
      <dsp:spPr>
        <a:xfrm>
          <a:off x="7884389" y="1925132"/>
          <a:ext cx="428336" cy="5010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500" kern="1200"/>
        </a:p>
      </dsp:txBody>
      <dsp:txXfrm>
        <a:off x="7884389" y="2025346"/>
        <a:ext cx="299835" cy="300644"/>
      </dsp:txXfrm>
    </dsp:sp>
    <dsp:sp modelId="{EF2D3CCC-8254-4AC7-BD04-D105AACD191F}">
      <dsp:nvSpPr>
        <dsp:cNvPr id="0" name=""/>
        <dsp:cNvSpPr/>
      </dsp:nvSpPr>
      <dsp:spPr>
        <a:xfrm>
          <a:off x="8490525" y="1569532"/>
          <a:ext cx="2020453" cy="12122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300" kern="1200" dirty="0"/>
            <a:t>改善</a:t>
          </a:r>
        </a:p>
      </dsp:txBody>
      <dsp:txXfrm>
        <a:off x="8526031" y="1605038"/>
        <a:ext cx="1949441" cy="1141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F5F13D-A764-4B4A-B192-76793521EA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FD2E5A2-C9FF-4CCB-91C1-7D8F36B1E2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5612610-3D09-4CEB-8420-C663C20B6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DB917E-1B05-433F-B954-13689334B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4EEC30-C5F2-4024-AEC3-C846E656D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95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951C37-C213-4754-A049-E07DE2B4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60FE088-15A9-4756-8373-7FC5030B34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BDA830-3613-4599-91B6-8A6931297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13162B-C155-4BBC-9417-AF0FAD0C3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586760-0BEC-4224-81D4-6CA07D4F2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54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FB40D6C-C050-4555-87A1-98B31E8B8B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724AA11-61A6-4680-B4F6-F84FF9CF3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EB601A-46D1-476B-A394-821D190C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879C47-4762-4F1D-A08C-98B3DEC18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FF914D-9DBD-400D-AF45-28D4AC2C5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522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DA4EC4-3057-4D2E-B810-F815EBA01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AFB41D-3309-432B-8780-722E041EF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1DA34-E0DB-48E5-8864-345A0B7DF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D17841-0BDE-4516-86A3-5E5A338E6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98AEEF-B3EF-4FD4-B36B-660253FF0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300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E51117-430F-4252-9909-B6FC19366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AB0CDC-18E3-4211-ADBA-29FD7EDC37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9FFFF4-EFD3-4C22-8C0B-0892BAF08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D5E33A-13B2-47FB-98FC-070704B88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1AD2FF-56D6-448A-AB1F-5890435C1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49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01D095-BF28-43BA-9014-B8E3671FD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5396069-D66C-4BA3-A916-43CB6ECA29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C5AD917-F486-4A17-9C74-13748274AB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F3F7181-FEEC-46F3-BFC4-D54CCC897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713C2B-C77E-4FD3-A5EA-79DA0EDBD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F5690E-CABA-467D-8123-7C10E23E3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006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89AAA4-D4F7-480B-AB9D-20CACF7AC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6C5704-5FB7-4314-B665-FBE1BF705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D66CEB3-C2B8-4202-8E6C-0356763768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9D8BF34-3DDB-4702-8D2D-4C6AEBCFEF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79FEF21-38AE-4B3F-9F4C-7B48A0F8DA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190C694-ACD7-4432-A952-89B07AFDB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E36C7B1-6371-4777-9061-81E16CA9C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D982268-4ED6-4D31-A89D-ABF6D0DF5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018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BBFC33-1447-40B7-8B9F-68196CBDF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C050F19-C45C-46AF-8B02-F1E12A82C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EBEDCCF-67B6-4689-A21D-488DA6E8F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74CED02-27AD-4470-AAA1-0F711DBC0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788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3EEFA45-CFDE-4448-A506-11EA64BAC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C762986-0901-4AA7-B10F-57552D9D4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4344D1-17BB-4752-B230-F5BC9FB0F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282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A677A9-BA94-42EB-8325-F5C25CDA4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C49206-6823-49D5-AF6E-23D9A4862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30236F8-6B75-4D2A-ACFA-E6BED30CF5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4D3207B-A096-4343-BCFE-7DE0CC4F4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EE3A95E-4BD0-4551-8A0E-A8CF13DF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17F8A3-422C-44AB-BE1F-A8A9036B4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3436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4A44D-D2AF-4BB8-A252-1DF6F49D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56849AF-2162-44A5-9267-39EE8E71B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1B4D7A-5D41-47E7-AFB4-2A782EA68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50C6D0B-AD9A-49E6-9CCE-C1E861A68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CF2B8F-4E29-4E6D-956C-5502F0EAD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7993935-4299-404B-B278-B21A81012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174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D8841B8-113A-498F-AECE-FFCAD2C9B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9E635B-725C-46EE-823D-BAE170FCAD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CC065A-71E7-4F64-9870-90523C272B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9EBCD-F115-4101-9B21-5474BFA53015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E7200C-D676-47A2-8A48-44C977C9E0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6520EF-BD35-49DC-8845-6620F0BB29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24655-8BDE-4559-A502-77101B248A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841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D73F927A-34AC-4800-A5FC-CCE44146331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840839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9677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6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コンセプト</dc:title>
  <dc:creator>haneishi so</dc:creator>
  <cp:lastModifiedBy>haneishi so</cp:lastModifiedBy>
  <cp:revision>6</cp:revision>
  <dcterms:created xsi:type="dcterms:W3CDTF">2021-06-11T09:55:54Z</dcterms:created>
  <dcterms:modified xsi:type="dcterms:W3CDTF">2021-06-14T20:39:56Z</dcterms:modified>
</cp:coreProperties>
</file>