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CCE01E-637A-4846-9B97-29854D798DE2}"/>
              </a:ext>
            </a:extLst>
          </p:cNvPr>
          <p:cNvSpPr/>
          <p:nvPr/>
        </p:nvSpPr>
        <p:spPr>
          <a:xfrm>
            <a:off x="2065281" y="1702675"/>
            <a:ext cx="2880000" cy="28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AE137F7-D890-4F7E-8CDA-BDEA947F74A1}"/>
              </a:ext>
            </a:extLst>
          </p:cNvPr>
          <p:cNvGrpSpPr/>
          <p:nvPr/>
        </p:nvGrpSpPr>
        <p:grpSpPr>
          <a:xfrm>
            <a:off x="2699378" y="2313069"/>
            <a:ext cx="1635508" cy="1659211"/>
            <a:chOff x="2699378" y="2313069"/>
            <a:chExt cx="1635508" cy="1659211"/>
          </a:xfrm>
          <a:solidFill>
            <a:schemeClr val="bg1"/>
          </a:solidFill>
        </p:grpSpPr>
        <p:sp>
          <p:nvSpPr>
            <p:cNvPr id="5" name="グラフィックス 3" descr="棒グラフ (上昇) 単色塗りつぶし">
              <a:extLst>
                <a:ext uri="{FF2B5EF4-FFF2-40B4-BE49-F238E27FC236}">
                  <a16:creationId xmlns:a16="http://schemas.microsoft.com/office/drawing/2014/main" id="{3FB8D684-DDA9-4CC5-BFF0-90EE9CB018DA}"/>
                </a:ext>
              </a:extLst>
            </p:cNvPr>
            <p:cNvSpPr/>
            <p:nvPr/>
          </p:nvSpPr>
          <p:spPr>
            <a:xfrm>
              <a:off x="2699378" y="2313069"/>
              <a:ext cx="1635508" cy="1659211"/>
            </a:xfrm>
            <a:custGeom>
              <a:avLst/>
              <a:gdLst>
                <a:gd name="connsiteX0" fmla="*/ 142218 w 1635508"/>
                <a:gd name="connsiteY0" fmla="*/ 0 h 1659211"/>
                <a:gd name="connsiteX1" fmla="*/ 0 w 1635508"/>
                <a:gd name="connsiteY1" fmla="*/ 0 h 1659211"/>
                <a:gd name="connsiteX2" fmla="*/ 0 w 1635508"/>
                <a:gd name="connsiteY2" fmla="*/ 1659212 h 1659211"/>
                <a:gd name="connsiteX3" fmla="*/ 1635509 w 1635508"/>
                <a:gd name="connsiteY3" fmla="*/ 1659212 h 1659211"/>
                <a:gd name="connsiteX4" fmla="*/ 1635509 w 1635508"/>
                <a:gd name="connsiteY4" fmla="*/ 1516993 h 1659211"/>
                <a:gd name="connsiteX5" fmla="*/ 142218 w 1635508"/>
                <a:gd name="connsiteY5" fmla="*/ 1516993 h 1659211"/>
                <a:gd name="connsiteX6" fmla="*/ 142218 w 1635508"/>
                <a:gd name="connsiteY6" fmla="*/ 0 h 1659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5508" h="1659211">
                  <a:moveTo>
                    <a:pt x="142218" y="0"/>
                  </a:moveTo>
                  <a:lnTo>
                    <a:pt x="0" y="0"/>
                  </a:lnTo>
                  <a:lnTo>
                    <a:pt x="0" y="1659212"/>
                  </a:lnTo>
                  <a:lnTo>
                    <a:pt x="1635509" y="1659212"/>
                  </a:lnTo>
                  <a:lnTo>
                    <a:pt x="1635509" y="1516993"/>
                  </a:lnTo>
                  <a:lnTo>
                    <a:pt x="142218" y="1516993"/>
                  </a:lnTo>
                  <a:lnTo>
                    <a:pt x="142218" y="0"/>
                  </a:lnTo>
                  <a:close/>
                </a:path>
              </a:pathLst>
            </a:custGeom>
            <a:grpFill/>
            <a:ln w="236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" name="グラフィックス 3" descr="棒グラフ (上昇) 単色塗りつぶし">
              <a:extLst>
                <a:ext uri="{FF2B5EF4-FFF2-40B4-BE49-F238E27FC236}">
                  <a16:creationId xmlns:a16="http://schemas.microsoft.com/office/drawing/2014/main" id="{3FB8D684-DDA9-4CC5-BFF0-90EE9CB018DA}"/>
                </a:ext>
              </a:extLst>
            </p:cNvPr>
            <p:cNvSpPr/>
            <p:nvPr/>
          </p:nvSpPr>
          <p:spPr>
            <a:xfrm rot="10800000">
              <a:off x="3979341" y="2313069"/>
              <a:ext cx="355545" cy="1374775"/>
            </a:xfrm>
            <a:custGeom>
              <a:avLst/>
              <a:gdLst>
                <a:gd name="connsiteX0" fmla="*/ 0 w 355545"/>
                <a:gd name="connsiteY0" fmla="*/ 0 h 1374775"/>
                <a:gd name="connsiteX1" fmla="*/ 355545 w 355545"/>
                <a:gd name="connsiteY1" fmla="*/ 0 h 1374775"/>
                <a:gd name="connsiteX2" fmla="*/ 355545 w 355545"/>
                <a:gd name="connsiteY2" fmla="*/ 1374775 h 1374775"/>
                <a:gd name="connsiteX3" fmla="*/ 0 w 355545"/>
                <a:gd name="connsiteY3" fmla="*/ 1374775 h 137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45" h="1374775">
                  <a:moveTo>
                    <a:pt x="0" y="0"/>
                  </a:moveTo>
                  <a:lnTo>
                    <a:pt x="355545" y="0"/>
                  </a:lnTo>
                  <a:lnTo>
                    <a:pt x="355545" y="1374775"/>
                  </a:lnTo>
                  <a:lnTo>
                    <a:pt x="0" y="1374775"/>
                  </a:lnTo>
                  <a:close/>
                </a:path>
              </a:pathLst>
            </a:custGeom>
            <a:grpFill/>
            <a:ln w="236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" name="グラフィックス 3" descr="棒グラフ (上昇) 単色塗りつぶし">
              <a:extLst>
                <a:ext uri="{FF2B5EF4-FFF2-40B4-BE49-F238E27FC236}">
                  <a16:creationId xmlns:a16="http://schemas.microsoft.com/office/drawing/2014/main" id="{3FB8D684-DDA9-4CC5-BFF0-90EE9CB018DA}"/>
                </a:ext>
              </a:extLst>
            </p:cNvPr>
            <p:cNvSpPr/>
            <p:nvPr/>
          </p:nvSpPr>
          <p:spPr>
            <a:xfrm rot="10800000">
              <a:off x="3481577" y="2787129"/>
              <a:ext cx="355545" cy="900714"/>
            </a:xfrm>
            <a:custGeom>
              <a:avLst/>
              <a:gdLst>
                <a:gd name="connsiteX0" fmla="*/ 0 w 355545"/>
                <a:gd name="connsiteY0" fmla="*/ 0 h 900714"/>
                <a:gd name="connsiteX1" fmla="*/ 355545 w 355545"/>
                <a:gd name="connsiteY1" fmla="*/ 0 h 900714"/>
                <a:gd name="connsiteX2" fmla="*/ 355545 w 355545"/>
                <a:gd name="connsiteY2" fmla="*/ 900715 h 900714"/>
                <a:gd name="connsiteX3" fmla="*/ 0 w 355545"/>
                <a:gd name="connsiteY3" fmla="*/ 900715 h 90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45" h="900714">
                  <a:moveTo>
                    <a:pt x="0" y="0"/>
                  </a:moveTo>
                  <a:lnTo>
                    <a:pt x="355545" y="0"/>
                  </a:lnTo>
                  <a:lnTo>
                    <a:pt x="355545" y="900715"/>
                  </a:lnTo>
                  <a:lnTo>
                    <a:pt x="0" y="900715"/>
                  </a:lnTo>
                  <a:close/>
                </a:path>
              </a:pathLst>
            </a:custGeom>
            <a:grpFill/>
            <a:ln w="236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" name="グラフィックス 3" descr="棒グラフ (上昇) 単色塗りつぶし">
              <a:extLst>
                <a:ext uri="{FF2B5EF4-FFF2-40B4-BE49-F238E27FC236}">
                  <a16:creationId xmlns:a16="http://schemas.microsoft.com/office/drawing/2014/main" id="{3FB8D684-DDA9-4CC5-BFF0-90EE9CB018DA}"/>
                </a:ext>
              </a:extLst>
            </p:cNvPr>
            <p:cNvSpPr/>
            <p:nvPr/>
          </p:nvSpPr>
          <p:spPr>
            <a:xfrm rot="10800000">
              <a:off x="2983814" y="3213784"/>
              <a:ext cx="355545" cy="474060"/>
            </a:xfrm>
            <a:custGeom>
              <a:avLst/>
              <a:gdLst>
                <a:gd name="connsiteX0" fmla="*/ 0 w 355545"/>
                <a:gd name="connsiteY0" fmla="*/ 0 h 474060"/>
                <a:gd name="connsiteX1" fmla="*/ 355545 w 355545"/>
                <a:gd name="connsiteY1" fmla="*/ 0 h 474060"/>
                <a:gd name="connsiteX2" fmla="*/ 355545 w 355545"/>
                <a:gd name="connsiteY2" fmla="*/ 474060 h 474060"/>
                <a:gd name="connsiteX3" fmla="*/ 0 w 355545"/>
                <a:gd name="connsiteY3" fmla="*/ 474060 h 47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45" h="474060">
                  <a:moveTo>
                    <a:pt x="0" y="0"/>
                  </a:moveTo>
                  <a:lnTo>
                    <a:pt x="355545" y="0"/>
                  </a:lnTo>
                  <a:lnTo>
                    <a:pt x="355545" y="474060"/>
                  </a:lnTo>
                  <a:lnTo>
                    <a:pt x="0" y="474060"/>
                  </a:lnTo>
                  <a:close/>
                </a:path>
              </a:pathLst>
            </a:custGeom>
            <a:grpFill/>
            <a:ln w="236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" name="グラフィックス 3" descr="棒グラフ (上昇) 単色塗りつぶし">
              <a:extLst>
                <a:ext uri="{FF2B5EF4-FFF2-40B4-BE49-F238E27FC236}">
                  <a16:creationId xmlns:a16="http://schemas.microsoft.com/office/drawing/2014/main" id="{3FB8D684-DDA9-4CC5-BFF0-90EE9CB018DA}"/>
                </a:ext>
              </a:extLst>
            </p:cNvPr>
            <p:cNvSpPr/>
            <p:nvPr/>
          </p:nvSpPr>
          <p:spPr>
            <a:xfrm>
              <a:off x="2974096" y="2313069"/>
              <a:ext cx="768214" cy="768214"/>
            </a:xfrm>
            <a:custGeom>
              <a:avLst/>
              <a:gdLst>
                <a:gd name="connsiteX0" fmla="*/ 768215 w 768214"/>
                <a:gd name="connsiteY0" fmla="*/ 325680 h 768214"/>
                <a:gd name="connsiteX1" fmla="*/ 768215 w 768214"/>
                <a:gd name="connsiteY1" fmla="*/ 0 h 768214"/>
                <a:gd name="connsiteX2" fmla="*/ 442535 w 768214"/>
                <a:gd name="connsiteY2" fmla="*/ 0 h 768214"/>
                <a:gd name="connsiteX3" fmla="*/ 571954 w 768214"/>
                <a:gd name="connsiteY3" fmla="*/ 129418 h 768214"/>
                <a:gd name="connsiteX4" fmla="*/ 0 w 768214"/>
                <a:gd name="connsiteY4" fmla="*/ 701372 h 768214"/>
                <a:gd name="connsiteX5" fmla="*/ 66843 w 768214"/>
                <a:gd name="connsiteY5" fmla="*/ 768215 h 768214"/>
                <a:gd name="connsiteX6" fmla="*/ 638796 w 768214"/>
                <a:gd name="connsiteY6" fmla="*/ 196498 h 768214"/>
                <a:gd name="connsiteX7" fmla="*/ 768215 w 768214"/>
                <a:gd name="connsiteY7" fmla="*/ 325680 h 76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214" h="768214">
                  <a:moveTo>
                    <a:pt x="768215" y="325680"/>
                  </a:moveTo>
                  <a:lnTo>
                    <a:pt x="768215" y="0"/>
                  </a:lnTo>
                  <a:lnTo>
                    <a:pt x="442535" y="0"/>
                  </a:lnTo>
                  <a:lnTo>
                    <a:pt x="571954" y="129418"/>
                  </a:lnTo>
                  <a:lnTo>
                    <a:pt x="0" y="701372"/>
                  </a:lnTo>
                  <a:lnTo>
                    <a:pt x="66843" y="768215"/>
                  </a:lnTo>
                  <a:lnTo>
                    <a:pt x="638796" y="196498"/>
                  </a:lnTo>
                  <a:lnTo>
                    <a:pt x="768215" y="325680"/>
                  </a:lnTo>
                  <a:close/>
                </a:path>
              </a:pathLst>
            </a:custGeom>
            <a:grpFill/>
            <a:ln w="236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11</cp:revision>
  <dcterms:created xsi:type="dcterms:W3CDTF">2021-06-15T10:54:20Z</dcterms:created>
  <dcterms:modified xsi:type="dcterms:W3CDTF">2021-06-15T12:30:43Z</dcterms:modified>
</cp:coreProperties>
</file>