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61" d="100"/>
          <a:sy n="61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C36BC-575B-441E-A6E8-9AADA6D6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449627-68D6-4FC2-94C7-7293115C8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CB543F-E434-4B9B-A98D-4E9C6C47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28B179-43F0-42EE-A245-A058ECB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CE862-7114-4A1A-AEAD-878A827E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5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478F7-EF44-44BB-B2CB-C061964D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1B0865-29A9-4C61-BE01-B260D23D7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72110-831E-44DC-BA95-67E2A748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45BD05-696A-4C5D-8E8B-3F043E7D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61E22-2A00-4023-A7B4-D442DD9A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0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82CFB9-912A-4A32-AFA4-0558E2C1B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F2FCAC-1F07-4D54-9857-330AF23B4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0ECA3F-DCF4-4F48-B512-B48F3315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CDD09-AD8D-4A22-998E-CCCDE46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67441-7758-421D-A1CD-745681F4C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3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C2A0-09C3-4B21-98F9-CC7003D63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A678F-BE1F-4555-AFE9-385581785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988CA-BBFE-4716-AF96-D4654D73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BF1282-139B-4394-86A0-D87166CF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357E-94BB-4306-862B-F803418A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8D53D-E3BE-47E8-B14E-B467CED4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33D73F-22A7-4220-9A89-F1BC2569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57AFCD-9E24-44AD-9BCD-8E7B342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E969F-1682-4118-8BC2-80E3371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7A097-FFF0-42E7-892E-4D6A73A9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19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C6A5-279A-45E0-94FC-B87F83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F7F727-6BB6-4976-9440-989EFC3D3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BB7ED8-2B4C-41B6-89C4-5559C1ED3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02FBA6-2413-4255-AA29-A7977172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C3B24-5467-4B86-8A94-0CD864FF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01BC99-07F2-40DC-BBFE-A6EE19A4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E0CAB-5130-42CC-9E59-FAB43488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59921-3A2D-4A48-9EDA-1F2A6D41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15B4E-DEA0-43A4-BA75-411AA76C8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E80F58-07B9-4B4D-A0E7-BC8035044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B21BF6-A774-4021-AA47-D75DC1C77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AD4082-95D4-49D9-AE5C-2169505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94BF1FF-A9B2-4825-84F4-9245882C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4EAB9-3AEE-4A0B-B4F6-0444A2B1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DD692-E017-4612-82F5-522E3711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D55A99-0FE2-4967-AB36-3B5AED4F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C38FCB-246C-4270-9BE5-9E1C3CE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A97B-8259-4D29-95FA-C503202C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5C9D29F-8206-4F54-A574-38EA0BE2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DF043E-0975-47C0-8BA4-3C4A0056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6C1F1-2792-4979-970A-AC4D9B42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4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CE28F-87DE-4033-A836-AC1FB5CC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C9F173-FD30-47D4-A165-2A5F03FD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C579AC-BEA8-4E29-A9DD-B42647020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30273-CD41-4C0D-88D3-BEF59CA2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2BE98E-8BDB-46B2-8111-8C856E0F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E3765C-B5EF-4A3A-973E-E0B5D74D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36EF-9ECC-40D0-91B0-C08CC6F1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5983B9-28C5-418A-BADD-2A40C5279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8C4A23-66E9-4A6C-830E-BA0168070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29976D-55CC-40C8-A0E5-3F5D0E6E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0E5E2D-8F09-4980-98D1-7F57F325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1FD26E-86C9-4EAD-9F3B-459BDBA1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10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FABDC8-C613-49C5-BA0C-CEF56E22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1C2E03-AE81-48F0-9139-0852F59D2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25A50-4ABC-47B9-B36E-1EFA6D6D4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943A02-6509-4187-BA15-5CDC480EE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8C1FCC-3275-4B3E-81E7-D39E111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6DE8415-2C5E-472B-8ADA-1B22F063DA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4" t="40459" r="40257" b="17931"/>
          <a:stretch/>
        </p:blipFill>
        <p:spPr>
          <a:xfrm>
            <a:off x="-297354" y="-187242"/>
            <a:ext cx="12786708" cy="7232484"/>
          </a:xfrm>
          <a:prstGeom prst="rect">
            <a:avLst/>
          </a:prstGeom>
        </p:spPr>
      </p:pic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C7CF193-FF50-49A2-BB42-FDF95FDF58A7}"/>
              </a:ext>
            </a:extLst>
          </p:cNvPr>
          <p:cNvSpPr/>
          <p:nvPr/>
        </p:nvSpPr>
        <p:spPr>
          <a:xfrm>
            <a:off x="4398579" y="362607"/>
            <a:ext cx="6495393" cy="6400800"/>
          </a:xfrm>
          <a:custGeom>
            <a:avLst/>
            <a:gdLst>
              <a:gd name="connsiteX0" fmla="*/ 6495393 w 6495393"/>
              <a:gd name="connsiteY0" fmla="*/ 0 h 6400800"/>
              <a:gd name="connsiteX1" fmla="*/ 3563007 w 6495393"/>
              <a:gd name="connsiteY1" fmla="*/ 1529255 h 6400800"/>
              <a:gd name="connsiteX2" fmla="*/ 2159876 w 6495393"/>
              <a:gd name="connsiteY2" fmla="*/ 1891862 h 6400800"/>
              <a:gd name="connsiteX3" fmla="*/ 1466193 w 6495393"/>
              <a:gd name="connsiteY3" fmla="*/ 2617076 h 6400800"/>
              <a:gd name="connsiteX4" fmla="*/ 1497724 w 6495393"/>
              <a:gd name="connsiteY4" fmla="*/ 3767959 h 6400800"/>
              <a:gd name="connsiteX5" fmla="*/ 299545 w 6495393"/>
              <a:gd name="connsiteY5" fmla="*/ 5171090 h 6400800"/>
              <a:gd name="connsiteX6" fmla="*/ 0 w 6495393"/>
              <a:gd name="connsiteY6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5393" h="6400800">
                <a:moveTo>
                  <a:pt x="6495393" y="0"/>
                </a:moveTo>
                <a:cubicBezTo>
                  <a:pt x="5390493" y="606972"/>
                  <a:pt x="4285593" y="1213945"/>
                  <a:pt x="3563007" y="1529255"/>
                </a:cubicBezTo>
                <a:cubicBezTo>
                  <a:pt x="2840421" y="1844565"/>
                  <a:pt x="2509345" y="1710559"/>
                  <a:pt x="2159876" y="1891862"/>
                </a:cubicBezTo>
                <a:cubicBezTo>
                  <a:pt x="1810407" y="2073165"/>
                  <a:pt x="1576552" y="2304393"/>
                  <a:pt x="1466193" y="2617076"/>
                </a:cubicBezTo>
                <a:cubicBezTo>
                  <a:pt x="1355834" y="2929759"/>
                  <a:pt x="1692165" y="3342290"/>
                  <a:pt x="1497724" y="3767959"/>
                </a:cubicBezTo>
                <a:cubicBezTo>
                  <a:pt x="1303283" y="4193628"/>
                  <a:pt x="549166" y="4732283"/>
                  <a:pt x="299545" y="5171090"/>
                </a:cubicBezTo>
                <a:cubicBezTo>
                  <a:pt x="49924" y="5609897"/>
                  <a:pt x="24962" y="6005348"/>
                  <a:pt x="0" y="64008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</cp:revision>
  <dcterms:created xsi:type="dcterms:W3CDTF">2021-06-30T08:03:33Z</dcterms:created>
  <dcterms:modified xsi:type="dcterms:W3CDTF">2021-06-30T08:25:04Z</dcterms:modified>
</cp:coreProperties>
</file>