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4E8248-E561-4CD1-BEF4-77CC8DE39D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75EAB3-BC27-439F-A4AE-4F84D4BF49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B40DB0-85B0-4EDA-8A0C-760DCD4B5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19C522-A100-4587-B1B8-C7DB04941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2B7A4D-8E3E-433E-9F62-A4394A363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24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8EE5FC-0451-4C6A-B870-B6218DC1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B08F00C-256F-4DDC-8DCC-ACA39A9D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9DAE34-C247-4C35-AA08-5D9D55EC7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D7C5B2-8E2E-468F-AFDF-0FCEB1C2B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A79D51-A431-41BE-8BFA-43CE9383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001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56B8000-2582-42EE-B021-93EF562102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B94118-CCC4-4EEA-BE47-429CA0F81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F71272-795D-42CE-8D78-B34F517B5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716395-D9E4-4BAA-863F-2537AFFF4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4DA22F-286C-4F9A-AFDB-17293D7F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16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DCCCB-12CC-4F9C-A34F-BAB15A3D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2CCE37-805D-401A-83E1-9A4697844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FB9782-26C7-47F2-8A28-FFF04DECC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3E7766-B7CA-4DD5-A336-03BC84D95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E5BA3B-2819-4CB4-AD75-8CD2B4721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40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CA7159-7AA4-4282-8957-E70281A69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723078-6976-4FA4-BD8A-18005B43C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4EE6E1-1EF8-4104-91E9-BE5522301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A97448-AC1D-4E69-8FE1-563790EE5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26F1B2-5D1A-4691-95B7-AA7ACF6E2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20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415BA5-ABED-4B30-B228-E38727EB1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883606-EFD5-4956-AB23-878C24F65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C91B74-1C2E-4A3B-B1CA-E58CAF60B8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05E989-7911-4B55-84BD-F73E45093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CA6EF4-3072-4877-92D6-FF59BAA3F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2EDCAA9-D493-45A9-9830-3DAC91E1E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115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31C735-C96C-4190-BB86-5D51C9BCE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B528E4-0889-4888-8FA9-2EE2066EE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D5DBE4A-8DC9-4C47-9426-81BBE3EF12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66D51B9-4CCB-4655-817C-F4292BF922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2AEAB94-408E-435D-BB78-DEFF0876F7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7264B9A-7D47-4343-B267-40F026423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820657F-CE18-44A7-83AD-F76EBC16D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A1BA93C-434D-4DEB-9FF6-2B693593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781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318011-DA4A-4C0B-A10D-58E44D333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42AF2A8-F741-4D08-B42F-58E02A187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482E75-902D-48AA-AF9E-401AC75B9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DF3AED3-E5D7-44CF-A2FB-FB1BD2CA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80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70C3906-2B4D-4B1A-BCA1-70DEFD461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EE87D6-A1CF-4FA2-B23E-471FF18F8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FB3A143-0D42-4E9C-AB9A-38518BFCA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728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B41C1C-763A-401F-BB18-2FD8A2328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A7BAB0-B065-4F6F-9614-47CCA597A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A21FC9-020F-4EA5-8484-DD6895A4C6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FA54281-E4F7-4D0E-9407-FE1B9597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6E7BED-9A8B-49AC-9B2E-7D666B2A4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E9DDC2-D453-4063-B5C5-16C7A94A6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573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E42A55-D30F-4D22-9A93-D17F5935D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D1F5060-2773-41C5-AEA0-801D2A9A79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0F9DE3-BDB2-4A05-BEB9-22108B74CA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195006-7692-4FAA-831B-371224B9D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14D53E-ED85-4A5E-BEA0-03F152DE2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EC7A39-7641-4158-9741-BC276DE36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14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3B208DD-380F-4B42-B4E3-DD5E6C932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E4B792-1B91-4FB1-86C7-1225D69DF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779AD2-9CB9-4B22-9DF0-E8A9DD1CF4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140950-0911-4553-875C-69D06532D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7E804E-BCB9-4659-8FBD-BF45DCFB37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46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77F48A2F-4E86-45F5-81BB-4728F3345CC3}"/>
              </a:ext>
            </a:extLst>
          </p:cNvPr>
          <p:cNvSpPr/>
          <p:nvPr/>
        </p:nvSpPr>
        <p:spPr>
          <a:xfrm>
            <a:off x="4177862" y="1403131"/>
            <a:ext cx="1418897" cy="141889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上の 2 つの角を丸める 2">
            <a:extLst>
              <a:ext uri="{FF2B5EF4-FFF2-40B4-BE49-F238E27FC236}">
                <a16:creationId xmlns:a16="http://schemas.microsoft.com/office/drawing/2014/main" id="{8BFB0CDD-C09A-4E5A-9292-A585B95EDF06}"/>
              </a:ext>
            </a:extLst>
          </p:cNvPr>
          <p:cNvSpPr/>
          <p:nvPr/>
        </p:nvSpPr>
        <p:spPr>
          <a:xfrm>
            <a:off x="3901965" y="2822028"/>
            <a:ext cx="1970690" cy="2443655"/>
          </a:xfrm>
          <a:prstGeom prst="round2Same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二等辺三角形 3">
            <a:extLst>
              <a:ext uri="{FF2B5EF4-FFF2-40B4-BE49-F238E27FC236}">
                <a16:creationId xmlns:a16="http://schemas.microsoft.com/office/drawing/2014/main" id="{AD857109-35B4-4991-8148-EE213D6359AC}"/>
              </a:ext>
            </a:extLst>
          </p:cNvPr>
          <p:cNvSpPr/>
          <p:nvPr/>
        </p:nvSpPr>
        <p:spPr>
          <a:xfrm rot="10800000">
            <a:off x="4422227" y="2822028"/>
            <a:ext cx="930166" cy="94593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7" name="二等辺三角形 36">
            <a:extLst>
              <a:ext uri="{FF2B5EF4-FFF2-40B4-BE49-F238E27FC236}">
                <a16:creationId xmlns:a16="http://schemas.microsoft.com/office/drawing/2014/main" id="{C0787E08-4EDB-4618-B80B-A7B6A06A96DC}"/>
              </a:ext>
            </a:extLst>
          </p:cNvPr>
          <p:cNvSpPr/>
          <p:nvPr/>
        </p:nvSpPr>
        <p:spPr>
          <a:xfrm>
            <a:off x="4665280" y="2956034"/>
            <a:ext cx="444060" cy="94593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二等辺三角形 38">
            <a:extLst>
              <a:ext uri="{FF2B5EF4-FFF2-40B4-BE49-F238E27FC236}">
                <a16:creationId xmlns:a16="http://schemas.microsoft.com/office/drawing/2014/main" id="{966F6440-2187-4582-B782-8E49997A9263}"/>
              </a:ext>
            </a:extLst>
          </p:cNvPr>
          <p:cNvSpPr/>
          <p:nvPr/>
        </p:nvSpPr>
        <p:spPr>
          <a:xfrm rot="10800000">
            <a:off x="4713232" y="2822028"/>
            <a:ext cx="348155" cy="33896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12</cp:revision>
  <dcterms:created xsi:type="dcterms:W3CDTF">2021-06-18T04:01:06Z</dcterms:created>
  <dcterms:modified xsi:type="dcterms:W3CDTF">2021-06-18T05:22:20Z</dcterms:modified>
</cp:coreProperties>
</file>