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6">
                <a:shade val="76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60</c:v>
                </c:pt>
                <c:pt idx="2">
                  <c:v>72</c:v>
                </c:pt>
                <c:pt idx="3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A0-4D5D-876B-6CBBE9E0FB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6">
                <a:tint val="77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</c:v>
                </c:pt>
                <c:pt idx="1">
                  <c:v>18</c:v>
                </c:pt>
                <c:pt idx="2">
                  <c:v>33</c:v>
                </c:pt>
                <c:pt idx="3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A0-4D5D-876B-6CBBE9E0F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90929247"/>
        <c:axId val="790930079"/>
      </c:barChart>
      <c:catAx>
        <c:axId val="790929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30079"/>
        <c:crosses val="autoZero"/>
        <c:auto val="1"/>
        <c:lblAlgn val="ctr"/>
        <c:lblOffset val="100"/>
        <c:noMultiLvlLbl val="0"/>
      </c:catAx>
      <c:valAx>
        <c:axId val="79093007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accent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29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60E94-EB44-46C1-B98D-4EE0A35B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4E931C-C350-4AE3-B950-B8C638BCE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445787-A130-4534-B226-EB4E73E0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AE838-DE7E-4A4F-9012-E44F31F4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40928A-2613-4435-8E75-045A2004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94828-8D43-4CF2-8685-CC0D1A6C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32013F-E054-4C0A-A08D-2C13678A2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6EC23-FD16-4331-B248-C93457CA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ADFB6F-E3EC-4CEE-8230-FB416557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E6137-7877-4072-9E8D-FCDE7E9D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038BA1-DF53-45B1-8388-5B6A7AFF6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920D52-F609-4420-A4BA-19F545DA6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AD090-3B7B-4295-B2C9-0DBBDB68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7F4CC-3AF6-486E-AC59-4AB256FE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A0EB89-EFE6-47B6-A4C3-0CF8CD14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04FD4-E556-402A-94F2-1C114850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88A20E-01FE-4827-B86F-8B768046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19804-B1A8-465D-82CA-B1C7C84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669CC-2470-4935-B288-D181EB5A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E518E-7D0F-4F69-AD89-F84D8E2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5222C-A043-49E0-946D-DE15258F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55AED6-D385-4425-A991-F53A91348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9701E2-2F43-4B59-B445-9C8E9B2D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A931FA-1D76-4007-B86F-DA5D1350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FBB01-E6CD-4CC6-9D0C-0391DDC8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3133A-A3D8-40F5-AAD5-F003119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2C8A3-18D0-42B1-BD98-A3E8ABC8D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4C49D-0ADE-4DE6-9FC6-F49F04DF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06D622-4251-4CE9-9AFD-33F134C5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77C63-8AAB-46FE-8B67-52ED5408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20325E-3054-4567-B4CA-F4EE03DD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A6D10-CFFE-427F-BC77-9F41CE63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9799B5-78E8-45B9-869A-C541B7384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259162-CB0F-4276-A749-F7134188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96F51F-FD70-41EC-9A5F-250B5A08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4CA0505-87FF-4A64-A009-CBB05BFED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664D9-3D24-4B47-AE43-E5A4EE26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77865B-33EB-4B3A-A281-452E5326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43FEAA-C29B-4EBC-A543-F4D2B2F6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6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25208-8C72-486C-BE90-26200120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FD2546-D4C4-4C49-9082-62C2CBB5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EBBFBA-3457-4DD9-937F-7A5B19A5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200ABE-8018-4727-9BAE-BCC15B8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4348384-D0CC-4552-82D4-10161B2E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8C1CA4-0289-444E-BACB-CC82410B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76104F-6708-4F9B-8012-EF063BBA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B42BA-7C6C-4B2E-81D1-9EA1464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C5D7DD-A4C1-4FF4-9CBF-2214EB7E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6433E-2AF2-4563-8390-97C87D419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536F-3DE5-464F-875F-DB95537B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D3D70-A303-4975-BE75-AC5D8B391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7EB969-E372-46B7-B7C5-33C094B7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4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7372E-2CEB-4699-89ED-5E60B42C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765A0E4-FA0C-4D57-9536-2524DB8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2D74E9-BD91-4014-BEE5-4A2E745C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53A791-6CA1-48CA-BC37-06D0219B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E61DE3-7925-43B3-B870-BEE33883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678446-4AD0-4407-9526-C7E9ADDA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56DAF-A76F-47C6-98BA-7E0B0C8B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CA5111-E582-4E88-A645-B0D3DD0C6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751823-917C-48B0-817F-8755CE5C4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6C6DCC-3511-4B85-B98E-B8B9FDAF2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1E950-D3A7-428A-8E9A-71247451A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ユーザー数推移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1961B90D-17DC-41FC-A04E-36B049E0C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422334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D1635E-E668-43F0-B241-04CB6E079F2B}"/>
              </a:ext>
            </a:extLst>
          </p:cNvPr>
          <p:cNvSpPr txBox="1"/>
          <p:nvPr/>
        </p:nvSpPr>
        <p:spPr>
          <a:xfrm>
            <a:off x="662152" y="1387366"/>
            <a:ext cx="1545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（万人）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5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ユーザー数推移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34</cp:revision>
  <dcterms:created xsi:type="dcterms:W3CDTF">2021-06-18T04:01:06Z</dcterms:created>
  <dcterms:modified xsi:type="dcterms:W3CDTF">2021-07-07T09:46:25Z</dcterms:modified>
</cp:coreProperties>
</file>