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B9DB9ED6-F743-4905-9097-523260A55616}"/>
              </a:ext>
            </a:extLst>
          </p:cNvPr>
          <p:cNvSpPr/>
          <p:nvPr/>
        </p:nvSpPr>
        <p:spPr>
          <a:xfrm>
            <a:off x="1441342" y="976393"/>
            <a:ext cx="1127997" cy="1875295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26</cp:revision>
  <dcterms:created xsi:type="dcterms:W3CDTF">2021-06-08T06:41:34Z</dcterms:created>
  <dcterms:modified xsi:type="dcterms:W3CDTF">2021-06-09T10:01:04Z</dcterms:modified>
</cp:coreProperties>
</file>