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6A4B3-54F9-4B04-B6FC-B7EE90B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6A37946-CB1F-444C-935A-35FEA0885A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537F64-70C7-4065-9E00-F68B09E5E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BA44-C48A-4C50-AB22-AA5C2242A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098F28-ED21-4A81-8454-09A9B232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7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07C8F9-D7B6-42B7-9962-F44EE6344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6043821-6FE1-4D54-971C-8BE58F1FF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0C72F8-8D08-4F10-9C6B-EB6B3929E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5B3FF6-C685-48A1-B727-35B7067BA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4464FF-95D2-4B3D-88A9-B3740D80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51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3AB9A9-8748-435D-9610-1E2D1EC68C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94BD8DD-0873-47AB-9311-E581BB37E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89FB2C-1365-4159-868E-39E484AEF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DA8ED1-1260-4745-B0D6-F12EF681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99B8C1-82E1-4B74-A572-AC89202C8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12AE0-2FF1-4F2D-82A0-A69BD77E8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50984D-A170-4E3C-81F9-A94C38202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C7117C-1D45-4BF1-BC1A-53885210A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E76F9C-680C-4E80-9309-01722234D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640FCE-93B8-4FC2-9FB0-F243FFD5D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94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996D1F-5768-4CEC-94D7-1207F7B1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EC65A1-9F6F-40F2-B693-7A1F13C28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250165-EE85-4925-B6E8-6AE617CFE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09389A-7CA2-4DE1-B6E6-D5A7AB12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0E8B71-F28B-4F8F-89A5-463009280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9E86F5-15BE-4046-98AE-8BFCDF027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7E6017-C5C0-4AB3-ACE7-864AAC2FAB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05CB64-88F0-41AF-B132-E106DCCB8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A87145-ED2D-4E50-9AAA-6136ACCD2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3705E2-4471-4A9C-96FF-8BD9FC81F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3360465-14FB-4C7C-841F-3467A667B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652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41AACC-AD2A-4D89-8A10-CA916C33C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E02D97-9741-42F2-8AD9-76B62C52B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5C82F8F-D7E0-4141-8E08-5A50913C8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DA2622A-6E24-4BC4-A9A2-B5E287ABEA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8BB72B9-ADF9-4776-8198-29B29D6E7C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54C3360-C84B-4116-B4F1-AB1E520AD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B34F1CB-E022-4EE4-982E-1251BC8F4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03A0D3-92E5-455F-8D91-5DB50DC19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976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4FF45-9530-4C1A-B1CF-9FC182DFC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02F8DE3-242A-4A5A-8577-A2CB1850E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08A285-2B8B-48EB-8A27-C2B3BC020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A29FBED-38EF-46CC-A84C-A8B9287C0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94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9D008E-FBD6-4157-958A-ADB4397FA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4BCC6AD-8B89-473B-BD8B-CCF6D2D7F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96F0B0-52AF-4ABE-8AD4-858C5CFAF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027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6B995E-C32A-4C5B-ACBC-88D5B8B34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77FE3B-B36A-4D54-992E-46D2EDE9F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418793E-0619-41CA-BD9E-2120C9B31E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3024737-75C1-4E54-9BB8-7EFE16807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149F87-B22D-4639-B88F-C5408F0BA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D922F5-A33B-46D7-8769-3F775621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55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71B31B-A6E7-4054-882E-02FFFDB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D747D49-DEB4-4F8E-9686-3F273EC74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896B06-CC75-43C6-84BC-F4A1073E0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D54370-7369-43AA-B6A9-EE8C7BDA3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3B9CD6-F31A-4115-A195-9D92CE0F7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A37D7E-5DA6-4E84-A742-329E9218E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42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8CE70BE-8509-4097-A904-C3C17C694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731E80-D307-49A8-B145-F0BE8F08E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712317-77D4-49FA-ACD1-2D5E190D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4E7AAB-4208-4377-A609-63D151B75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6FC685-F4BF-4EEF-AAFD-6F9C33EDA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33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5D160B8-4C4A-41E1-9A00-5E3173CA9ABC}"/>
              </a:ext>
            </a:extLst>
          </p:cNvPr>
          <p:cNvSpPr/>
          <p:nvPr/>
        </p:nvSpPr>
        <p:spPr>
          <a:xfrm>
            <a:off x="5831304" y="926431"/>
            <a:ext cx="3276000" cy="19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917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5</cp:revision>
  <dcterms:created xsi:type="dcterms:W3CDTF">2021-07-03T12:35:29Z</dcterms:created>
  <dcterms:modified xsi:type="dcterms:W3CDTF">2021-07-03T12:44:44Z</dcterms:modified>
</cp:coreProperties>
</file>