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DE93B2-1DE9-4D2C-9781-68123FEEB62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49F5D20-5EFD-42CB-B6E6-A2A030F973C7}">
      <dgm:prSet phldrT="[テキスト]"/>
      <dgm:spPr/>
      <dgm:t>
        <a:bodyPr/>
        <a:lstStyle/>
        <a:p>
          <a:r>
            <a:rPr kumimoji="1" lang="ja-JP" altLang="en-US" dirty="0"/>
            <a:t>立案</a:t>
          </a:r>
        </a:p>
      </dgm:t>
    </dgm:pt>
    <dgm:pt modelId="{5F9EE221-7709-4C90-B7F8-9FA129CFAB1C}" type="parTrans" cxnId="{56FDB4FF-0C2C-4232-910C-E8E68EEC012E}">
      <dgm:prSet/>
      <dgm:spPr/>
      <dgm:t>
        <a:bodyPr/>
        <a:lstStyle/>
        <a:p>
          <a:endParaRPr kumimoji="1" lang="ja-JP" altLang="en-US"/>
        </a:p>
      </dgm:t>
    </dgm:pt>
    <dgm:pt modelId="{E96FBF8E-5932-4DD3-B4B3-1F365F67E79E}" type="sibTrans" cxnId="{56FDB4FF-0C2C-4232-910C-E8E68EEC012E}">
      <dgm:prSet/>
      <dgm:spPr/>
      <dgm:t>
        <a:bodyPr/>
        <a:lstStyle/>
        <a:p>
          <a:endParaRPr kumimoji="1" lang="ja-JP" altLang="en-US"/>
        </a:p>
      </dgm:t>
    </dgm:pt>
    <dgm:pt modelId="{10BC1520-50AC-41C0-8989-476019B2A80E}">
      <dgm:prSet phldrT="[テキスト]"/>
      <dgm:spPr/>
      <dgm:t>
        <a:bodyPr/>
        <a:lstStyle/>
        <a:p>
          <a:r>
            <a:rPr kumimoji="1" lang="ja-JP" altLang="en-US" dirty="0"/>
            <a:t>実行</a:t>
          </a:r>
        </a:p>
      </dgm:t>
    </dgm:pt>
    <dgm:pt modelId="{40B5E7F3-716C-425C-90A9-D751B00B83E8}" type="parTrans" cxnId="{74D8FCC3-6125-4A1D-88F9-CA2870576C14}">
      <dgm:prSet/>
      <dgm:spPr/>
      <dgm:t>
        <a:bodyPr/>
        <a:lstStyle/>
        <a:p>
          <a:endParaRPr kumimoji="1" lang="ja-JP" altLang="en-US"/>
        </a:p>
      </dgm:t>
    </dgm:pt>
    <dgm:pt modelId="{8BD75DE4-082E-44C1-8EE2-1B5F60A4D108}" type="sibTrans" cxnId="{74D8FCC3-6125-4A1D-88F9-CA2870576C14}">
      <dgm:prSet/>
      <dgm:spPr/>
      <dgm:t>
        <a:bodyPr/>
        <a:lstStyle/>
        <a:p>
          <a:endParaRPr kumimoji="1" lang="ja-JP" altLang="en-US"/>
        </a:p>
      </dgm:t>
    </dgm:pt>
    <dgm:pt modelId="{401F7923-B255-4CB1-89B7-5B95B116C34C}">
      <dgm:prSet phldrT="[テキスト]"/>
      <dgm:spPr/>
      <dgm:t>
        <a:bodyPr/>
        <a:lstStyle/>
        <a:p>
          <a:r>
            <a:rPr kumimoji="1" lang="ja-JP" altLang="en-US" dirty="0"/>
            <a:t>検証</a:t>
          </a:r>
        </a:p>
      </dgm:t>
    </dgm:pt>
    <dgm:pt modelId="{AB6CB22D-154D-4888-9B3D-F22593EB8ADB}" type="parTrans" cxnId="{DC50C70A-57D4-4765-92DC-9FB10A14D3EE}">
      <dgm:prSet/>
      <dgm:spPr/>
      <dgm:t>
        <a:bodyPr/>
        <a:lstStyle/>
        <a:p>
          <a:endParaRPr kumimoji="1" lang="ja-JP" altLang="en-US"/>
        </a:p>
      </dgm:t>
    </dgm:pt>
    <dgm:pt modelId="{EE298CD4-1D7A-4D30-AF63-C5695809777C}" type="sibTrans" cxnId="{DC50C70A-57D4-4765-92DC-9FB10A14D3EE}">
      <dgm:prSet/>
      <dgm:spPr/>
      <dgm:t>
        <a:bodyPr/>
        <a:lstStyle/>
        <a:p>
          <a:endParaRPr kumimoji="1" lang="ja-JP" altLang="en-US"/>
        </a:p>
      </dgm:t>
    </dgm:pt>
    <dgm:pt modelId="{9452D9FF-DE8C-489A-9EAC-B3051876386C}">
      <dgm:prSet phldrT="[テキスト]"/>
      <dgm:spPr/>
      <dgm:t>
        <a:bodyPr/>
        <a:lstStyle/>
        <a:p>
          <a:r>
            <a:rPr kumimoji="1" lang="ja-JP" altLang="en-US" dirty="0"/>
            <a:t>改善</a:t>
          </a:r>
        </a:p>
      </dgm:t>
    </dgm:pt>
    <dgm:pt modelId="{A651BA81-43DE-4AC5-9312-B86688FF1B49}" type="parTrans" cxnId="{7BF9D52B-949C-49EC-81BD-25A905EF48BA}">
      <dgm:prSet/>
      <dgm:spPr/>
      <dgm:t>
        <a:bodyPr/>
        <a:lstStyle/>
        <a:p>
          <a:endParaRPr kumimoji="1" lang="ja-JP" altLang="en-US"/>
        </a:p>
      </dgm:t>
    </dgm:pt>
    <dgm:pt modelId="{E6D36EB3-F811-4211-B5CF-AF33DCC8F675}" type="sibTrans" cxnId="{7BF9D52B-949C-49EC-81BD-25A905EF48BA}">
      <dgm:prSet/>
      <dgm:spPr/>
      <dgm:t>
        <a:bodyPr/>
        <a:lstStyle/>
        <a:p>
          <a:endParaRPr kumimoji="1" lang="ja-JP" altLang="en-US"/>
        </a:p>
      </dgm:t>
    </dgm:pt>
    <dgm:pt modelId="{6FEF6154-3C4E-4CC4-88AF-6B4C19440CFF}" type="pres">
      <dgm:prSet presAssocID="{ADDE93B2-1DE9-4D2C-9781-68123FEEB62A}" presName="cycle" presStyleCnt="0">
        <dgm:presLayoutVars>
          <dgm:dir/>
          <dgm:resizeHandles val="exact"/>
        </dgm:presLayoutVars>
      </dgm:prSet>
      <dgm:spPr/>
    </dgm:pt>
    <dgm:pt modelId="{C954E3EC-68E6-4D4A-A805-1F002D779D99}" type="pres">
      <dgm:prSet presAssocID="{749F5D20-5EFD-42CB-B6E6-A2A030F973C7}" presName="node" presStyleLbl="node1" presStyleIdx="0" presStyleCnt="4">
        <dgm:presLayoutVars>
          <dgm:bulletEnabled val="1"/>
        </dgm:presLayoutVars>
      </dgm:prSet>
      <dgm:spPr/>
    </dgm:pt>
    <dgm:pt modelId="{1501F801-E159-4A20-BF2F-DF707D36A1A3}" type="pres">
      <dgm:prSet presAssocID="{E96FBF8E-5932-4DD3-B4B3-1F365F67E79E}" presName="sibTrans" presStyleLbl="sibTrans2D1" presStyleIdx="0" presStyleCnt="4"/>
      <dgm:spPr/>
    </dgm:pt>
    <dgm:pt modelId="{DF549282-B20F-4A2B-8A9B-027FA5D9D347}" type="pres">
      <dgm:prSet presAssocID="{E96FBF8E-5932-4DD3-B4B3-1F365F67E79E}" presName="connectorText" presStyleLbl="sibTrans2D1" presStyleIdx="0" presStyleCnt="4"/>
      <dgm:spPr/>
    </dgm:pt>
    <dgm:pt modelId="{E74CDB60-7FBB-4FDD-AD8D-BE924F9B171F}" type="pres">
      <dgm:prSet presAssocID="{10BC1520-50AC-41C0-8989-476019B2A80E}" presName="node" presStyleLbl="node1" presStyleIdx="1" presStyleCnt="4">
        <dgm:presLayoutVars>
          <dgm:bulletEnabled val="1"/>
        </dgm:presLayoutVars>
      </dgm:prSet>
      <dgm:spPr/>
    </dgm:pt>
    <dgm:pt modelId="{16AF930C-6670-48B0-8F89-85DDE379206B}" type="pres">
      <dgm:prSet presAssocID="{8BD75DE4-082E-44C1-8EE2-1B5F60A4D108}" presName="sibTrans" presStyleLbl="sibTrans2D1" presStyleIdx="1" presStyleCnt="4"/>
      <dgm:spPr/>
    </dgm:pt>
    <dgm:pt modelId="{BDDD01EC-A301-4485-86B5-0E8380C1F947}" type="pres">
      <dgm:prSet presAssocID="{8BD75DE4-082E-44C1-8EE2-1B5F60A4D108}" presName="connectorText" presStyleLbl="sibTrans2D1" presStyleIdx="1" presStyleCnt="4"/>
      <dgm:spPr/>
    </dgm:pt>
    <dgm:pt modelId="{D0764153-1BE3-4075-9448-79CF4EA49F44}" type="pres">
      <dgm:prSet presAssocID="{401F7923-B255-4CB1-89B7-5B95B116C34C}" presName="node" presStyleLbl="node1" presStyleIdx="2" presStyleCnt="4">
        <dgm:presLayoutVars>
          <dgm:bulletEnabled val="1"/>
        </dgm:presLayoutVars>
      </dgm:prSet>
      <dgm:spPr/>
    </dgm:pt>
    <dgm:pt modelId="{BFC85938-3FE5-46E5-A116-1F4FF54A85F7}" type="pres">
      <dgm:prSet presAssocID="{EE298CD4-1D7A-4D30-AF63-C5695809777C}" presName="sibTrans" presStyleLbl="sibTrans2D1" presStyleIdx="2" presStyleCnt="4"/>
      <dgm:spPr/>
    </dgm:pt>
    <dgm:pt modelId="{9353AFE6-6C01-4C4E-BEED-1DF3E4085089}" type="pres">
      <dgm:prSet presAssocID="{EE298CD4-1D7A-4D30-AF63-C5695809777C}" presName="connectorText" presStyleLbl="sibTrans2D1" presStyleIdx="2" presStyleCnt="4"/>
      <dgm:spPr/>
    </dgm:pt>
    <dgm:pt modelId="{1147D2EE-028F-4475-95EA-F225FF57FCC1}" type="pres">
      <dgm:prSet presAssocID="{9452D9FF-DE8C-489A-9EAC-B3051876386C}" presName="node" presStyleLbl="node1" presStyleIdx="3" presStyleCnt="4">
        <dgm:presLayoutVars>
          <dgm:bulletEnabled val="1"/>
        </dgm:presLayoutVars>
      </dgm:prSet>
      <dgm:spPr/>
    </dgm:pt>
    <dgm:pt modelId="{6580A7E2-0EE5-4902-9A04-FF0110B4B57B}" type="pres">
      <dgm:prSet presAssocID="{E6D36EB3-F811-4211-B5CF-AF33DCC8F675}" presName="sibTrans" presStyleLbl="sibTrans2D1" presStyleIdx="3" presStyleCnt="4"/>
      <dgm:spPr/>
    </dgm:pt>
    <dgm:pt modelId="{85B034F4-435F-45B4-8DE8-3D7720F46131}" type="pres">
      <dgm:prSet presAssocID="{E6D36EB3-F811-4211-B5CF-AF33DCC8F675}" presName="connectorText" presStyleLbl="sibTrans2D1" presStyleIdx="3" presStyleCnt="4"/>
      <dgm:spPr/>
    </dgm:pt>
  </dgm:ptLst>
  <dgm:cxnLst>
    <dgm:cxn modelId="{DC50C70A-57D4-4765-92DC-9FB10A14D3EE}" srcId="{ADDE93B2-1DE9-4D2C-9781-68123FEEB62A}" destId="{401F7923-B255-4CB1-89B7-5B95B116C34C}" srcOrd="2" destOrd="0" parTransId="{AB6CB22D-154D-4888-9B3D-F22593EB8ADB}" sibTransId="{EE298CD4-1D7A-4D30-AF63-C5695809777C}"/>
    <dgm:cxn modelId="{99CF731F-4566-4EF6-BB4B-9A878EEA5C42}" type="presOf" srcId="{E96FBF8E-5932-4DD3-B4B3-1F365F67E79E}" destId="{DF549282-B20F-4A2B-8A9B-027FA5D9D347}" srcOrd="1" destOrd="0" presId="urn:microsoft.com/office/officeart/2005/8/layout/cycle2"/>
    <dgm:cxn modelId="{2E81F523-7FAA-4A7B-9958-57CE22B0BE29}" type="presOf" srcId="{401F7923-B255-4CB1-89B7-5B95B116C34C}" destId="{D0764153-1BE3-4075-9448-79CF4EA49F44}" srcOrd="0" destOrd="0" presId="urn:microsoft.com/office/officeart/2005/8/layout/cycle2"/>
    <dgm:cxn modelId="{7BF9D52B-949C-49EC-81BD-25A905EF48BA}" srcId="{ADDE93B2-1DE9-4D2C-9781-68123FEEB62A}" destId="{9452D9FF-DE8C-489A-9EAC-B3051876386C}" srcOrd="3" destOrd="0" parTransId="{A651BA81-43DE-4AC5-9312-B86688FF1B49}" sibTransId="{E6D36EB3-F811-4211-B5CF-AF33DCC8F675}"/>
    <dgm:cxn modelId="{D2417F5F-94D1-4F93-B0F6-74746C0C46C1}" type="presOf" srcId="{ADDE93B2-1DE9-4D2C-9781-68123FEEB62A}" destId="{6FEF6154-3C4E-4CC4-88AF-6B4C19440CFF}" srcOrd="0" destOrd="0" presId="urn:microsoft.com/office/officeart/2005/8/layout/cycle2"/>
    <dgm:cxn modelId="{2D43E659-1CCB-4EBE-87C1-9FD6EC9DAFBE}" type="presOf" srcId="{8BD75DE4-082E-44C1-8EE2-1B5F60A4D108}" destId="{BDDD01EC-A301-4485-86B5-0E8380C1F947}" srcOrd="1" destOrd="0" presId="urn:microsoft.com/office/officeart/2005/8/layout/cycle2"/>
    <dgm:cxn modelId="{B369837C-9317-4542-B87B-7AF8EBE40935}" type="presOf" srcId="{EE298CD4-1D7A-4D30-AF63-C5695809777C}" destId="{BFC85938-3FE5-46E5-A116-1F4FF54A85F7}" srcOrd="0" destOrd="0" presId="urn:microsoft.com/office/officeart/2005/8/layout/cycle2"/>
    <dgm:cxn modelId="{F704DF8B-3D3A-44B9-98ED-E4158B7EE646}" type="presOf" srcId="{8BD75DE4-082E-44C1-8EE2-1B5F60A4D108}" destId="{16AF930C-6670-48B0-8F89-85DDE379206B}" srcOrd="0" destOrd="0" presId="urn:microsoft.com/office/officeart/2005/8/layout/cycle2"/>
    <dgm:cxn modelId="{EBCDA690-28E3-489E-8BF9-02E068E16839}" type="presOf" srcId="{749F5D20-5EFD-42CB-B6E6-A2A030F973C7}" destId="{C954E3EC-68E6-4D4A-A805-1F002D779D99}" srcOrd="0" destOrd="0" presId="urn:microsoft.com/office/officeart/2005/8/layout/cycle2"/>
    <dgm:cxn modelId="{CC383D96-549B-4942-A578-178D11FA0B2F}" type="presOf" srcId="{E6D36EB3-F811-4211-B5CF-AF33DCC8F675}" destId="{6580A7E2-0EE5-4902-9A04-FF0110B4B57B}" srcOrd="0" destOrd="0" presId="urn:microsoft.com/office/officeart/2005/8/layout/cycle2"/>
    <dgm:cxn modelId="{B793FEA9-5147-48FD-AA61-A7E6467B9165}" type="presOf" srcId="{9452D9FF-DE8C-489A-9EAC-B3051876386C}" destId="{1147D2EE-028F-4475-95EA-F225FF57FCC1}" srcOrd="0" destOrd="0" presId="urn:microsoft.com/office/officeart/2005/8/layout/cycle2"/>
    <dgm:cxn modelId="{74D8FCC3-6125-4A1D-88F9-CA2870576C14}" srcId="{ADDE93B2-1DE9-4D2C-9781-68123FEEB62A}" destId="{10BC1520-50AC-41C0-8989-476019B2A80E}" srcOrd="1" destOrd="0" parTransId="{40B5E7F3-716C-425C-90A9-D751B00B83E8}" sibTransId="{8BD75DE4-082E-44C1-8EE2-1B5F60A4D108}"/>
    <dgm:cxn modelId="{1C40CEC5-FB29-4220-BF8A-ECC284CB0EBC}" type="presOf" srcId="{EE298CD4-1D7A-4D30-AF63-C5695809777C}" destId="{9353AFE6-6C01-4C4E-BEED-1DF3E4085089}" srcOrd="1" destOrd="0" presId="urn:microsoft.com/office/officeart/2005/8/layout/cycle2"/>
    <dgm:cxn modelId="{F3B9E0DF-17B4-4191-B679-4E9908A9AE30}" type="presOf" srcId="{E6D36EB3-F811-4211-B5CF-AF33DCC8F675}" destId="{85B034F4-435F-45B4-8DE8-3D7720F46131}" srcOrd="1" destOrd="0" presId="urn:microsoft.com/office/officeart/2005/8/layout/cycle2"/>
    <dgm:cxn modelId="{EF98D4EE-9FAE-4DC8-BC1B-186D1A0991BE}" type="presOf" srcId="{10BC1520-50AC-41C0-8989-476019B2A80E}" destId="{E74CDB60-7FBB-4FDD-AD8D-BE924F9B171F}" srcOrd="0" destOrd="0" presId="urn:microsoft.com/office/officeart/2005/8/layout/cycle2"/>
    <dgm:cxn modelId="{F3D829F7-D5E7-4A58-B41E-891CC6A87293}" type="presOf" srcId="{E96FBF8E-5932-4DD3-B4B3-1F365F67E79E}" destId="{1501F801-E159-4A20-BF2F-DF707D36A1A3}" srcOrd="0" destOrd="0" presId="urn:microsoft.com/office/officeart/2005/8/layout/cycle2"/>
    <dgm:cxn modelId="{56FDB4FF-0C2C-4232-910C-E8E68EEC012E}" srcId="{ADDE93B2-1DE9-4D2C-9781-68123FEEB62A}" destId="{749F5D20-5EFD-42CB-B6E6-A2A030F973C7}" srcOrd="0" destOrd="0" parTransId="{5F9EE221-7709-4C90-B7F8-9FA129CFAB1C}" sibTransId="{E96FBF8E-5932-4DD3-B4B3-1F365F67E79E}"/>
    <dgm:cxn modelId="{D458F066-4FAB-410F-947D-C313BF1C5AED}" type="presParOf" srcId="{6FEF6154-3C4E-4CC4-88AF-6B4C19440CFF}" destId="{C954E3EC-68E6-4D4A-A805-1F002D779D99}" srcOrd="0" destOrd="0" presId="urn:microsoft.com/office/officeart/2005/8/layout/cycle2"/>
    <dgm:cxn modelId="{4E0240CE-FE42-4346-B4A0-E096E26E47F8}" type="presParOf" srcId="{6FEF6154-3C4E-4CC4-88AF-6B4C19440CFF}" destId="{1501F801-E159-4A20-BF2F-DF707D36A1A3}" srcOrd="1" destOrd="0" presId="urn:microsoft.com/office/officeart/2005/8/layout/cycle2"/>
    <dgm:cxn modelId="{4C80E384-6571-4E04-81DD-3D955DC0C4D8}" type="presParOf" srcId="{1501F801-E159-4A20-BF2F-DF707D36A1A3}" destId="{DF549282-B20F-4A2B-8A9B-027FA5D9D347}" srcOrd="0" destOrd="0" presId="urn:microsoft.com/office/officeart/2005/8/layout/cycle2"/>
    <dgm:cxn modelId="{FA88C98E-2D46-4FEA-AAF7-7B23B0CA7E8D}" type="presParOf" srcId="{6FEF6154-3C4E-4CC4-88AF-6B4C19440CFF}" destId="{E74CDB60-7FBB-4FDD-AD8D-BE924F9B171F}" srcOrd="2" destOrd="0" presId="urn:microsoft.com/office/officeart/2005/8/layout/cycle2"/>
    <dgm:cxn modelId="{97394271-4B24-4E2A-A956-DEA6AD20829B}" type="presParOf" srcId="{6FEF6154-3C4E-4CC4-88AF-6B4C19440CFF}" destId="{16AF930C-6670-48B0-8F89-85DDE379206B}" srcOrd="3" destOrd="0" presId="urn:microsoft.com/office/officeart/2005/8/layout/cycle2"/>
    <dgm:cxn modelId="{FD148B52-56B6-4EC3-BFD7-21AB93E82993}" type="presParOf" srcId="{16AF930C-6670-48B0-8F89-85DDE379206B}" destId="{BDDD01EC-A301-4485-86B5-0E8380C1F947}" srcOrd="0" destOrd="0" presId="urn:microsoft.com/office/officeart/2005/8/layout/cycle2"/>
    <dgm:cxn modelId="{28DB6B23-A746-475D-909A-B534A951DC95}" type="presParOf" srcId="{6FEF6154-3C4E-4CC4-88AF-6B4C19440CFF}" destId="{D0764153-1BE3-4075-9448-79CF4EA49F44}" srcOrd="4" destOrd="0" presId="urn:microsoft.com/office/officeart/2005/8/layout/cycle2"/>
    <dgm:cxn modelId="{C48CB380-586D-4D32-BC2D-0E2D8BC6862C}" type="presParOf" srcId="{6FEF6154-3C4E-4CC4-88AF-6B4C19440CFF}" destId="{BFC85938-3FE5-46E5-A116-1F4FF54A85F7}" srcOrd="5" destOrd="0" presId="urn:microsoft.com/office/officeart/2005/8/layout/cycle2"/>
    <dgm:cxn modelId="{1829E98E-ECDD-4428-9A0A-7177C1F4B03E}" type="presParOf" srcId="{BFC85938-3FE5-46E5-A116-1F4FF54A85F7}" destId="{9353AFE6-6C01-4C4E-BEED-1DF3E4085089}" srcOrd="0" destOrd="0" presId="urn:microsoft.com/office/officeart/2005/8/layout/cycle2"/>
    <dgm:cxn modelId="{1EA7ED34-4479-4367-AACB-786CFAD94D52}" type="presParOf" srcId="{6FEF6154-3C4E-4CC4-88AF-6B4C19440CFF}" destId="{1147D2EE-028F-4475-95EA-F225FF57FCC1}" srcOrd="6" destOrd="0" presId="urn:microsoft.com/office/officeart/2005/8/layout/cycle2"/>
    <dgm:cxn modelId="{800F7219-43FA-4CBA-B360-0ED3236382DA}" type="presParOf" srcId="{6FEF6154-3C4E-4CC4-88AF-6B4C19440CFF}" destId="{6580A7E2-0EE5-4902-9A04-FF0110B4B57B}" srcOrd="7" destOrd="0" presId="urn:microsoft.com/office/officeart/2005/8/layout/cycle2"/>
    <dgm:cxn modelId="{252949B4-B265-487C-800E-06D91DB5142C}" type="presParOf" srcId="{6580A7E2-0EE5-4902-9A04-FF0110B4B57B}" destId="{85B034F4-435F-45B4-8DE8-3D7720F4613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54E3EC-68E6-4D4A-A805-1F002D779D99}">
      <dsp:nvSpPr>
        <dsp:cNvPr id="0" name=""/>
        <dsp:cNvSpPr/>
      </dsp:nvSpPr>
      <dsp:spPr>
        <a:xfrm>
          <a:off x="4562065" y="1117"/>
          <a:ext cx="1391468" cy="1391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立案</a:t>
          </a:r>
        </a:p>
      </dsp:txBody>
      <dsp:txXfrm>
        <a:off x="4765841" y="204893"/>
        <a:ext cx="983916" cy="983916"/>
      </dsp:txXfrm>
    </dsp:sp>
    <dsp:sp modelId="{1501F801-E159-4A20-BF2F-DF707D36A1A3}">
      <dsp:nvSpPr>
        <dsp:cNvPr id="0" name=""/>
        <dsp:cNvSpPr/>
      </dsp:nvSpPr>
      <dsp:spPr>
        <a:xfrm rot="2700000">
          <a:off x="5804312" y="1194026"/>
          <a:ext cx="370944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>
        <a:off x="5820609" y="1248606"/>
        <a:ext cx="259661" cy="281772"/>
      </dsp:txXfrm>
    </dsp:sp>
    <dsp:sp modelId="{E74CDB60-7FBB-4FDD-AD8D-BE924F9B171F}">
      <dsp:nvSpPr>
        <dsp:cNvPr id="0" name=""/>
        <dsp:cNvSpPr/>
      </dsp:nvSpPr>
      <dsp:spPr>
        <a:xfrm>
          <a:off x="6040882" y="1479934"/>
          <a:ext cx="1391468" cy="1391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実行</a:t>
          </a:r>
        </a:p>
      </dsp:txBody>
      <dsp:txXfrm>
        <a:off x="6244658" y="1683710"/>
        <a:ext cx="983916" cy="983916"/>
      </dsp:txXfrm>
    </dsp:sp>
    <dsp:sp modelId="{16AF930C-6670-48B0-8F89-85DDE379206B}">
      <dsp:nvSpPr>
        <dsp:cNvPr id="0" name=""/>
        <dsp:cNvSpPr/>
      </dsp:nvSpPr>
      <dsp:spPr>
        <a:xfrm rot="8100000">
          <a:off x="5819159" y="2672843"/>
          <a:ext cx="370944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 rot="10800000">
        <a:off x="5914145" y="2727423"/>
        <a:ext cx="259661" cy="281772"/>
      </dsp:txXfrm>
    </dsp:sp>
    <dsp:sp modelId="{D0764153-1BE3-4075-9448-79CF4EA49F44}">
      <dsp:nvSpPr>
        <dsp:cNvPr id="0" name=""/>
        <dsp:cNvSpPr/>
      </dsp:nvSpPr>
      <dsp:spPr>
        <a:xfrm>
          <a:off x="4562065" y="2958751"/>
          <a:ext cx="1391468" cy="1391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検証</a:t>
          </a:r>
        </a:p>
      </dsp:txBody>
      <dsp:txXfrm>
        <a:off x="4765841" y="3162527"/>
        <a:ext cx="983916" cy="983916"/>
      </dsp:txXfrm>
    </dsp:sp>
    <dsp:sp modelId="{BFC85938-3FE5-46E5-A116-1F4FF54A85F7}">
      <dsp:nvSpPr>
        <dsp:cNvPr id="0" name=""/>
        <dsp:cNvSpPr/>
      </dsp:nvSpPr>
      <dsp:spPr>
        <a:xfrm rot="13500000">
          <a:off x="4340342" y="2687690"/>
          <a:ext cx="370944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 rot="10800000">
        <a:off x="4435328" y="2820958"/>
        <a:ext cx="259661" cy="281772"/>
      </dsp:txXfrm>
    </dsp:sp>
    <dsp:sp modelId="{1147D2EE-028F-4475-95EA-F225FF57FCC1}">
      <dsp:nvSpPr>
        <dsp:cNvPr id="0" name=""/>
        <dsp:cNvSpPr/>
      </dsp:nvSpPr>
      <dsp:spPr>
        <a:xfrm>
          <a:off x="3083248" y="1479934"/>
          <a:ext cx="1391468" cy="1391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改善</a:t>
          </a:r>
        </a:p>
      </dsp:txBody>
      <dsp:txXfrm>
        <a:off x="3287024" y="1683710"/>
        <a:ext cx="983916" cy="983916"/>
      </dsp:txXfrm>
    </dsp:sp>
    <dsp:sp modelId="{6580A7E2-0EE5-4902-9A04-FF0110B4B57B}">
      <dsp:nvSpPr>
        <dsp:cNvPr id="0" name=""/>
        <dsp:cNvSpPr/>
      </dsp:nvSpPr>
      <dsp:spPr>
        <a:xfrm rot="18900000">
          <a:off x="4325495" y="1208873"/>
          <a:ext cx="370944" cy="4696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kern="1200"/>
        </a:p>
      </dsp:txBody>
      <dsp:txXfrm>
        <a:off x="4341792" y="1342141"/>
        <a:ext cx="259661" cy="281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1E029E-1373-4173-B3FB-F2A4E4F74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0B4DB3-643B-4A1A-A81D-7FC8AA4631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46E7D7-EEC0-4486-958D-5D035DAC5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DCFA0-A249-43BE-A801-7FB25B1C5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DA3A1C-0F79-43C2-B508-D65715636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5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45DEEC-53DE-48A4-9B2C-1E92C2F6E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A797CF-8648-409B-A4B3-4D289FB8B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3D068F-60AA-4961-81CA-E41ECC6C8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A6ABE0-C1B8-4A0D-8EE0-7BFFFA754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6F4AA6-A41B-41EE-A202-64B4F3101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72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9FC85F-9A53-4AB0-879D-A4654E6702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FE1AE1-44AE-4107-872A-BC6472C4F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B7D389-19F9-430E-9D28-D226E8792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D34802-7659-451B-8E5D-4C7E3D5A9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88B7AE-5BE1-4A87-9F0E-D8916AC1A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139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45F482-A2DC-4312-B13D-C11141F48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0714C8-16E3-4CAE-B075-AAEFE45F4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F40686-6273-4C9C-9D18-EF5BACCBE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59CF36-BE1D-4F88-8A28-A28AD5B26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52AA0E-D27A-4A37-924A-CBDB947FC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67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84A218-6B1F-4A30-8A8E-E8359AE9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EC9D09-F09C-4A1C-A200-3016DE01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098BD-3485-454F-A91A-E955D58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087800-C379-4D21-A75C-65974C09C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FF871B-1542-4E3C-895C-8AE30D62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8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D1E2F-0429-4123-AAF6-2CA6C3006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7A7AFD-D63D-41E1-A58A-795497CC0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45B8E7C-BA53-462F-9693-5AF49A9CC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EC78B4-3BAC-46DB-9B2B-589FFDA50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F650EF-576F-4BC4-930F-CE3C240EA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F5A85D-5594-4359-B0E6-F166AD70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22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64F8D-FA11-4A74-B302-2FA4F48C0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2E76731-F11F-43CE-BCF9-63EDBC3CE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02CCA5-01BE-4E3B-835D-60D39F31B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D766E6-A3B9-4D2D-A607-CECF825FF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276577-70C8-438E-8A0A-934795722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559A14C-EDCB-41E9-B8BF-BB45E6311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7C6576-1EDD-4EBC-B1E5-69B4B89A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C0B7E15-7437-461B-BD5A-014DDBE7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79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3F3699-4820-4FDA-89EC-06218DE5F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6382F06-3DE3-42E5-87C2-CE998614A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F2250C-E050-4D66-AD57-34FA02AD1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F3E927F-86AE-4CCA-B39C-C7AC977BC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0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C831397-20B3-4ED3-A7CD-7A00075FB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F5BC46-17D7-406F-B0D9-7D0D86953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72B4206-3FC3-430D-91AB-83C434854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6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738B9B-1E86-42ED-A19D-D80BDE367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E7981E-A35B-409B-BDF9-CC68D5DC9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5FAD55E-967D-4A65-BB0E-907AF9F83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40BA63-39FC-43FB-9073-2024095C9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678B40-B341-4A4A-A718-4946AB7A4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F29111-7AC1-4911-9FD3-13A112AC6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07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77C59C-1A18-4119-B189-92C3B164A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AA65672-8363-4C25-B3C5-562E33E059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94CD43-B686-4AC8-A6C5-21CE1E5A2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9FB54F-9C56-4B68-8AC6-1D7FD6379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7FA580-297D-45A8-AB57-90D64AAEE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D3A01F-8893-4E8F-B7B8-6CF8D00C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657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B358B28-15F5-4935-871D-92CA0A56B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5A5013-9E7F-4309-B010-1C449CD3F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B5B036-E7F4-4A18-8C2A-078D8FE7FC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02D1F3-4995-43B8-8A28-64236D7F8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7A95E-0F71-4072-B983-E374959A3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50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B2D4A511-24DA-4F54-8F70-F620FCDFC1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214550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38</cp:revision>
  <dcterms:created xsi:type="dcterms:W3CDTF">2021-06-11T09:55:54Z</dcterms:created>
  <dcterms:modified xsi:type="dcterms:W3CDTF">2021-06-12T09:53:59Z</dcterms:modified>
</cp:coreProperties>
</file>