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5A6C8B-7543-4387-96A9-25E200D17D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C55838-B8B6-4796-A67F-B56EA26CE1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005280-7515-4272-B9E9-3F1D92AA2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8DA257-2E94-489E-B8C1-61590D659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8EECA6-44B1-4C4D-9A15-8D8251EF5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7678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124E71-C462-43FC-A02B-7DE86D07E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B073D3C-A3AF-4FD0-B045-010DFAAE96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FBBEAC-623C-4DAE-824E-DB6539FD0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04F93F-823A-4CA6-8457-84F7FF390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ADC219-709C-470F-A815-86E39E368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06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423B62-1741-40CF-9418-D0556E685F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9DDE81E-2D0E-4A56-B896-C9641EBAC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DF1417-78F7-4215-9891-CE7058471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B18AFD-82A8-43F4-B81B-583F8208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0E2473-68B0-429E-9F46-FE82F8459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81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4967FC-F676-4D82-91FA-32F1A958F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8326E4F-B457-419E-97E4-9312FB494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FADDDB-AB1F-41F3-8577-48B53897F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C32147-F7FA-4F7D-A51C-AB93DBBE5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64CA66-E4E5-4DB6-B88A-E3FD2A335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90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BB5E9-204B-4FA9-84CC-0B30ED017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5C6ECD-FA85-4B9D-93E8-5E5AA6E66C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B4D6A4-4A82-49F4-96F4-9121200A6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902064-C647-43C7-A06F-9666974E2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5818C-1AC0-4812-A8E9-1DC7AB299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32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B5EEAB-C3D3-410A-BFF9-E072A4A0D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C082F9-E14C-4281-A900-F895735854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A5CDF5-B40D-4F3C-921F-260362C1B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EC0784-1F21-422A-B53D-F522C184D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0942BA-E8E0-4C18-B022-3B41D86C5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D61F087-8322-468E-B022-F1F39E1D3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47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35AD16-F610-4DD7-B16E-887B2EE00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382845-F91E-4C06-AC88-D3E16F1E8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8F02BE3-D0DD-404B-9E8F-C703586E1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4E1D7ED-E7B1-43E8-8ACF-BB86108F2F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BEF55D-0D88-4ED0-AF86-E2377F7C8B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FD03E10-7B56-43D7-B46C-F8CD8EBD9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75AD78-242F-417D-AA77-0080051CE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08E67D6-1864-435F-8E70-EAEE7D738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80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B1EAA5-0C4B-4135-97BC-B72EE615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224C038-E897-4340-A5B6-103EB14DE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75BF476-3AE0-462F-8B5E-BEE725F72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F1B6764-8462-49C9-A885-7C3550AC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465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079E3B1-8C68-4238-B833-B716CDBD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A35B31A-7059-4D86-849C-0698E5C28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2FC5F4-B902-4F7C-9FF3-B551274CA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242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06947-2531-4AE1-8C2F-C829B014D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E763CD-2B56-43B1-A9CA-FDABE0704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3CAE878-314E-4C1F-8E73-94903BA30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E12CEA-12C4-4582-9885-54FAB987A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5E2138C-9634-4707-A0C5-9479260DB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1FED9D-9097-49F2-85FB-0C368BE22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25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45FB23-0F6A-4588-BCB7-00801509B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CCAB3A-960A-444E-BA8E-90ABD75F26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488731-0D5D-4C5F-A800-20A5221CA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5A2AAF-AE61-4BFE-81AD-0E632B0A0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878EDC-E9CD-4740-871B-36C69B23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002046E-2E9B-4D74-AA74-AF89E1630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657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E379AD3-C34B-45B3-8856-9E9F5BB9D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D09843-DF04-45AC-A748-299421FF1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BACD6A-BDBB-4AE0-A96F-DE3B6C6E9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819804-7807-4C97-BD29-B6B02867F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E502BD-CD6A-4F5C-923D-59E895A61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27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矢印: 右 6">
            <a:extLst>
              <a:ext uri="{FF2B5EF4-FFF2-40B4-BE49-F238E27FC236}">
                <a16:creationId xmlns:a16="http://schemas.microsoft.com/office/drawing/2014/main" id="{2BAE2B20-3B7E-4C12-9F4E-55DDE34ED2B6}"/>
              </a:ext>
            </a:extLst>
          </p:cNvPr>
          <p:cNvSpPr/>
          <p:nvPr/>
        </p:nvSpPr>
        <p:spPr>
          <a:xfrm>
            <a:off x="3429000" y="1236040"/>
            <a:ext cx="4908884" cy="257784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A2DD36E-6C14-40B3-8252-4F7824F404F0}"/>
              </a:ext>
            </a:extLst>
          </p:cNvPr>
          <p:cNvSpPr txBox="1"/>
          <p:nvPr/>
        </p:nvSpPr>
        <p:spPr>
          <a:xfrm>
            <a:off x="3717758" y="1863244"/>
            <a:ext cx="35376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NEXT</a:t>
            </a:r>
            <a:endParaRPr kumimoji="1" lang="ja-JP" altLang="en-US" sz="8000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249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Arial Black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13</cp:revision>
  <dcterms:created xsi:type="dcterms:W3CDTF">2021-06-24T09:59:33Z</dcterms:created>
  <dcterms:modified xsi:type="dcterms:W3CDTF">2021-06-28T08:05:00Z</dcterms:modified>
</cp:coreProperties>
</file>