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200" d="100"/>
          <a:sy n="200" d="100"/>
        </p:scale>
        <p:origin x="-5262" y="-27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0A5AD377-1893-4E26-A00B-4ED6A4817ED2}"/>
              </a:ext>
            </a:extLst>
          </p:cNvPr>
          <p:cNvSpPr/>
          <p:nvPr/>
        </p:nvSpPr>
        <p:spPr>
          <a:xfrm>
            <a:off x="5786011" y="3125533"/>
            <a:ext cx="691750" cy="1009794"/>
          </a:xfrm>
          <a:custGeom>
            <a:avLst/>
            <a:gdLst>
              <a:gd name="connsiteX0" fmla="*/ 460724 w 533876"/>
              <a:gd name="connsiteY0" fmla="*/ 622840 h 779335"/>
              <a:gd name="connsiteX1" fmla="*/ 517779 w 533876"/>
              <a:gd name="connsiteY1" fmla="*/ 421005 h 779335"/>
              <a:gd name="connsiteX2" fmla="*/ 228410 w 533876"/>
              <a:gd name="connsiteY2" fmla="*/ 207740 h 779335"/>
              <a:gd name="connsiteX3" fmla="*/ 124968 w 533876"/>
              <a:gd name="connsiteY3" fmla="*/ 247841 h 779335"/>
              <a:gd name="connsiteX4" fmla="*/ 184690 w 533876"/>
              <a:gd name="connsiteY4" fmla="*/ 199454 h 779335"/>
              <a:gd name="connsiteX5" fmla="*/ 166211 w 533876"/>
              <a:gd name="connsiteY5" fmla="*/ 175736 h 779335"/>
              <a:gd name="connsiteX6" fmla="*/ 133541 w 533876"/>
              <a:gd name="connsiteY6" fmla="*/ 156305 h 779335"/>
              <a:gd name="connsiteX7" fmla="*/ 70771 w 533876"/>
              <a:gd name="connsiteY7" fmla="*/ 155448 h 779335"/>
              <a:gd name="connsiteX8" fmla="*/ 79439 w 533876"/>
              <a:gd name="connsiteY8" fmla="*/ 146495 h 779335"/>
              <a:gd name="connsiteX9" fmla="*/ 88392 w 533876"/>
              <a:gd name="connsiteY9" fmla="*/ 76105 h 779335"/>
              <a:gd name="connsiteX10" fmla="*/ 121063 w 533876"/>
              <a:gd name="connsiteY10" fmla="*/ 45625 h 779335"/>
              <a:gd name="connsiteX11" fmla="*/ 304610 w 533876"/>
              <a:gd name="connsiteY11" fmla="*/ 16764 h 779335"/>
              <a:gd name="connsiteX12" fmla="*/ 337661 w 533876"/>
              <a:gd name="connsiteY12" fmla="*/ 38291 h 779335"/>
              <a:gd name="connsiteX13" fmla="*/ 379381 w 533876"/>
              <a:gd name="connsiteY13" fmla="*/ 103156 h 779335"/>
              <a:gd name="connsiteX14" fmla="*/ 398907 w 533876"/>
              <a:gd name="connsiteY14" fmla="*/ 108776 h 779335"/>
              <a:gd name="connsiteX15" fmla="*/ 397097 w 533876"/>
              <a:gd name="connsiteY15" fmla="*/ 111062 h 779335"/>
              <a:gd name="connsiteX16" fmla="*/ 385382 w 533876"/>
              <a:gd name="connsiteY16" fmla="*/ 107537 h 779335"/>
              <a:gd name="connsiteX17" fmla="*/ 328898 w 533876"/>
              <a:gd name="connsiteY17" fmla="*/ 120301 h 779335"/>
              <a:gd name="connsiteX18" fmla="*/ 292798 w 533876"/>
              <a:gd name="connsiteY18" fmla="*/ 154496 h 779335"/>
              <a:gd name="connsiteX19" fmla="*/ 278797 w 533876"/>
              <a:gd name="connsiteY19" fmla="*/ 181070 h 779335"/>
              <a:gd name="connsiteX20" fmla="*/ 462725 w 533876"/>
              <a:gd name="connsiteY20" fmla="*/ 260509 h 779335"/>
              <a:gd name="connsiteX21" fmla="*/ 476917 w 533876"/>
              <a:gd name="connsiteY21" fmla="*/ 213741 h 779335"/>
              <a:gd name="connsiteX22" fmla="*/ 469202 w 533876"/>
              <a:gd name="connsiteY22" fmla="*/ 162878 h 779335"/>
              <a:gd name="connsiteX23" fmla="*/ 442150 w 533876"/>
              <a:gd name="connsiteY23" fmla="*/ 124492 h 779335"/>
              <a:gd name="connsiteX24" fmla="*/ 434340 w 533876"/>
              <a:gd name="connsiteY24" fmla="*/ 122206 h 779335"/>
              <a:gd name="connsiteX25" fmla="*/ 434245 w 533876"/>
              <a:gd name="connsiteY25" fmla="*/ 86392 h 779335"/>
              <a:gd name="connsiteX26" fmla="*/ 419767 w 533876"/>
              <a:gd name="connsiteY26" fmla="*/ 82201 h 779335"/>
              <a:gd name="connsiteX27" fmla="*/ 406051 w 533876"/>
              <a:gd name="connsiteY27" fmla="*/ 99632 h 779335"/>
              <a:gd name="connsiteX28" fmla="*/ 390525 w 533876"/>
              <a:gd name="connsiteY28" fmla="*/ 93059 h 779335"/>
              <a:gd name="connsiteX29" fmla="*/ 352330 w 533876"/>
              <a:gd name="connsiteY29" fmla="*/ 29813 h 779335"/>
              <a:gd name="connsiteX30" fmla="*/ 310610 w 533876"/>
              <a:gd name="connsiteY30" fmla="*/ 0 h 779335"/>
              <a:gd name="connsiteX31" fmla="*/ 114395 w 533876"/>
              <a:gd name="connsiteY31" fmla="*/ 29718 h 779335"/>
              <a:gd name="connsiteX32" fmla="*/ 71723 w 533876"/>
              <a:gd name="connsiteY32" fmla="*/ 66675 h 779335"/>
              <a:gd name="connsiteX33" fmla="*/ 60389 w 533876"/>
              <a:gd name="connsiteY33" fmla="*/ 143066 h 779335"/>
              <a:gd name="connsiteX34" fmla="*/ 41529 w 533876"/>
              <a:gd name="connsiteY34" fmla="*/ 159163 h 779335"/>
              <a:gd name="connsiteX35" fmla="*/ 26099 w 533876"/>
              <a:gd name="connsiteY35" fmla="*/ 148209 h 779335"/>
              <a:gd name="connsiteX36" fmla="*/ 10382 w 533876"/>
              <a:gd name="connsiteY36" fmla="*/ 156972 h 779335"/>
              <a:gd name="connsiteX37" fmla="*/ 20288 w 533876"/>
              <a:gd name="connsiteY37" fmla="*/ 194310 h 779335"/>
              <a:gd name="connsiteX38" fmla="*/ 9620 w 533876"/>
              <a:gd name="connsiteY38" fmla="*/ 202787 h 779335"/>
              <a:gd name="connsiteX39" fmla="*/ 0 w 533876"/>
              <a:gd name="connsiteY39" fmla="*/ 263747 h 779335"/>
              <a:gd name="connsiteX40" fmla="*/ 19622 w 533876"/>
              <a:gd name="connsiteY40" fmla="*/ 316040 h 779335"/>
              <a:gd name="connsiteX41" fmla="*/ 28384 w 533876"/>
              <a:gd name="connsiteY41" fmla="*/ 326422 h 779335"/>
              <a:gd name="connsiteX42" fmla="*/ 89821 w 533876"/>
              <a:gd name="connsiteY42" fmla="*/ 276606 h 779335"/>
              <a:gd name="connsiteX43" fmla="*/ 15240 w 533876"/>
              <a:gd name="connsiteY43" fmla="*/ 497300 h 779335"/>
              <a:gd name="connsiteX44" fmla="*/ 137827 w 533876"/>
              <a:gd name="connsiteY44" fmla="*/ 678275 h 779335"/>
              <a:gd name="connsiteX45" fmla="*/ 95441 w 533876"/>
              <a:gd name="connsiteY45" fmla="*/ 769525 h 779335"/>
              <a:gd name="connsiteX46" fmla="*/ 108871 w 533876"/>
              <a:gd name="connsiteY46" fmla="*/ 779336 h 779335"/>
              <a:gd name="connsiteX47" fmla="*/ 169259 w 533876"/>
              <a:gd name="connsiteY47" fmla="*/ 693992 h 779335"/>
              <a:gd name="connsiteX48" fmla="*/ 304419 w 533876"/>
              <a:gd name="connsiteY48" fmla="*/ 710375 h 779335"/>
              <a:gd name="connsiteX49" fmla="*/ 434150 w 533876"/>
              <a:gd name="connsiteY49" fmla="*/ 649891 h 779335"/>
              <a:gd name="connsiteX50" fmla="*/ 433483 w 533876"/>
              <a:gd name="connsiteY50" fmla="*/ 650558 h 779335"/>
              <a:gd name="connsiteX51" fmla="*/ 523399 w 533876"/>
              <a:gd name="connsiteY51" fmla="*/ 716471 h 779335"/>
              <a:gd name="connsiteX52" fmla="*/ 533876 w 533876"/>
              <a:gd name="connsiteY52" fmla="*/ 703040 h 779335"/>
              <a:gd name="connsiteX53" fmla="*/ 461296 w 533876"/>
              <a:gd name="connsiteY53" fmla="*/ 622268 h 779335"/>
              <a:gd name="connsiteX54" fmla="*/ 460724 w 533876"/>
              <a:gd name="connsiteY54" fmla="*/ 622840 h 779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533876" h="779335">
                <a:moveTo>
                  <a:pt x="460724" y="622840"/>
                </a:moveTo>
                <a:cubicBezTo>
                  <a:pt x="506254" y="568833"/>
                  <a:pt x="529114" y="496348"/>
                  <a:pt x="517779" y="421005"/>
                </a:cubicBezTo>
                <a:cubicBezTo>
                  <a:pt x="496729" y="282226"/>
                  <a:pt x="367284" y="186785"/>
                  <a:pt x="228410" y="207740"/>
                </a:cubicBezTo>
                <a:cubicBezTo>
                  <a:pt x="190119" y="213551"/>
                  <a:pt x="155162" y="227648"/>
                  <a:pt x="124968" y="247841"/>
                </a:cubicBezTo>
                <a:lnTo>
                  <a:pt x="184690" y="199454"/>
                </a:lnTo>
                <a:lnTo>
                  <a:pt x="166211" y="175736"/>
                </a:lnTo>
                <a:lnTo>
                  <a:pt x="133541" y="156305"/>
                </a:lnTo>
                <a:lnTo>
                  <a:pt x="70771" y="155448"/>
                </a:lnTo>
                <a:lnTo>
                  <a:pt x="79439" y="146495"/>
                </a:lnTo>
                <a:lnTo>
                  <a:pt x="88392" y="76105"/>
                </a:lnTo>
                <a:lnTo>
                  <a:pt x="121063" y="45625"/>
                </a:lnTo>
                <a:lnTo>
                  <a:pt x="304610" y="16764"/>
                </a:lnTo>
                <a:lnTo>
                  <a:pt x="337661" y="38291"/>
                </a:lnTo>
                <a:lnTo>
                  <a:pt x="379381" y="103156"/>
                </a:lnTo>
                <a:lnTo>
                  <a:pt x="398907" y="108776"/>
                </a:lnTo>
                <a:lnTo>
                  <a:pt x="397097" y="111062"/>
                </a:lnTo>
                <a:lnTo>
                  <a:pt x="385382" y="107537"/>
                </a:lnTo>
                <a:lnTo>
                  <a:pt x="328898" y="120301"/>
                </a:lnTo>
                <a:lnTo>
                  <a:pt x="292798" y="154496"/>
                </a:lnTo>
                <a:lnTo>
                  <a:pt x="278797" y="181070"/>
                </a:lnTo>
                <a:lnTo>
                  <a:pt x="462725" y="260509"/>
                </a:lnTo>
                <a:lnTo>
                  <a:pt x="476917" y="213741"/>
                </a:lnTo>
                <a:lnTo>
                  <a:pt x="469202" y="162878"/>
                </a:lnTo>
                <a:lnTo>
                  <a:pt x="442150" y="124492"/>
                </a:lnTo>
                <a:lnTo>
                  <a:pt x="434340" y="122206"/>
                </a:lnTo>
                <a:lnTo>
                  <a:pt x="434245" y="86392"/>
                </a:lnTo>
                <a:lnTo>
                  <a:pt x="419767" y="82201"/>
                </a:lnTo>
                <a:lnTo>
                  <a:pt x="406051" y="99632"/>
                </a:lnTo>
                <a:lnTo>
                  <a:pt x="390525" y="93059"/>
                </a:lnTo>
                <a:lnTo>
                  <a:pt x="352330" y="29813"/>
                </a:lnTo>
                <a:lnTo>
                  <a:pt x="310610" y="0"/>
                </a:lnTo>
                <a:lnTo>
                  <a:pt x="114395" y="29718"/>
                </a:lnTo>
                <a:lnTo>
                  <a:pt x="71723" y="66675"/>
                </a:lnTo>
                <a:lnTo>
                  <a:pt x="60389" y="143066"/>
                </a:lnTo>
                <a:lnTo>
                  <a:pt x="41529" y="159163"/>
                </a:lnTo>
                <a:lnTo>
                  <a:pt x="26099" y="148209"/>
                </a:lnTo>
                <a:lnTo>
                  <a:pt x="10382" y="156972"/>
                </a:lnTo>
                <a:lnTo>
                  <a:pt x="20288" y="194310"/>
                </a:lnTo>
                <a:lnTo>
                  <a:pt x="9620" y="202787"/>
                </a:lnTo>
                <a:lnTo>
                  <a:pt x="0" y="263747"/>
                </a:lnTo>
                <a:lnTo>
                  <a:pt x="19622" y="316040"/>
                </a:lnTo>
                <a:lnTo>
                  <a:pt x="28384" y="326422"/>
                </a:lnTo>
                <a:lnTo>
                  <a:pt x="89821" y="276606"/>
                </a:lnTo>
                <a:cubicBezTo>
                  <a:pt x="32861" y="331851"/>
                  <a:pt x="2381" y="412814"/>
                  <a:pt x="15240" y="497300"/>
                </a:cubicBezTo>
                <a:cubicBezTo>
                  <a:pt x="27051" y="575977"/>
                  <a:pt x="74009" y="640747"/>
                  <a:pt x="137827" y="678275"/>
                </a:cubicBezTo>
                <a:lnTo>
                  <a:pt x="95441" y="769525"/>
                </a:lnTo>
                <a:lnTo>
                  <a:pt x="108871" y="779336"/>
                </a:lnTo>
                <a:lnTo>
                  <a:pt x="169259" y="693992"/>
                </a:lnTo>
                <a:cubicBezTo>
                  <a:pt x="210598" y="711137"/>
                  <a:pt x="256985" y="717614"/>
                  <a:pt x="304419" y="710375"/>
                </a:cubicBezTo>
                <a:cubicBezTo>
                  <a:pt x="354425" y="702850"/>
                  <a:pt x="398812" y="681038"/>
                  <a:pt x="434150" y="649891"/>
                </a:cubicBezTo>
                <a:lnTo>
                  <a:pt x="433483" y="650558"/>
                </a:lnTo>
                <a:lnTo>
                  <a:pt x="523399" y="716471"/>
                </a:lnTo>
                <a:lnTo>
                  <a:pt x="533876" y="703040"/>
                </a:lnTo>
                <a:lnTo>
                  <a:pt x="461296" y="622268"/>
                </a:lnTo>
                <a:lnTo>
                  <a:pt x="460724" y="622840"/>
                </a:lnTo>
                <a:close/>
              </a:path>
            </a:pathLst>
          </a:custGeom>
          <a:solidFill>
            <a:srgbClr val="00B05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grpSp>
        <p:nvGrpSpPr>
          <p:cNvPr id="72" name="グラフィックス 68">
            <a:extLst>
              <a:ext uri="{FF2B5EF4-FFF2-40B4-BE49-F238E27FC236}">
                <a16:creationId xmlns:a16="http://schemas.microsoft.com/office/drawing/2014/main" id="{14DE1B28-0705-40D5-B6B0-42B334474188}"/>
              </a:ext>
            </a:extLst>
          </p:cNvPr>
          <p:cNvGrpSpPr/>
          <p:nvPr/>
        </p:nvGrpSpPr>
        <p:grpSpPr>
          <a:xfrm>
            <a:off x="5924877" y="3047244"/>
            <a:ext cx="558607" cy="809495"/>
            <a:chOff x="5924877" y="3047244"/>
            <a:chExt cx="558607" cy="809495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1130F2A-60F5-43EB-A1FD-E2C79623B05B}"/>
                </a:ext>
              </a:extLst>
            </p:cNvPr>
            <p:cNvSpPr/>
            <p:nvPr/>
          </p:nvSpPr>
          <p:spPr>
            <a:xfrm>
              <a:off x="5924877" y="3047244"/>
              <a:ext cx="558607" cy="809495"/>
            </a:xfrm>
            <a:custGeom>
              <a:avLst/>
              <a:gdLst>
                <a:gd name="connsiteX0" fmla="*/ 478208 w 558607"/>
                <a:gd name="connsiteY0" fmla="*/ 634645 h 809495"/>
                <a:gd name="connsiteX1" fmla="*/ 491162 w 558607"/>
                <a:gd name="connsiteY1" fmla="*/ 615975 h 809495"/>
                <a:gd name="connsiteX2" fmla="*/ 502211 w 558607"/>
                <a:gd name="connsiteY2" fmla="*/ 596545 h 809495"/>
                <a:gd name="connsiteX3" fmla="*/ 511641 w 558607"/>
                <a:gd name="connsiteY3" fmla="*/ 576352 h 809495"/>
                <a:gd name="connsiteX4" fmla="*/ 516022 w 558607"/>
                <a:gd name="connsiteY4" fmla="*/ 566160 h 809495"/>
                <a:gd name="connsiteX5" fmla="*/ 519356 w 558607"/>
                <a:gd name="connsiteY5" fmla="*/ 555492 h 809495"/>
                <a:gd name="connsiteX6" fmla="*/ 529262 w 558607"/>
                <a:gd name="connsiteY6" fmla="*/ 512343 h 809495"/>
                <a:gd name="connsiteX7" fmla="*/ 531262 w 558607"/>
                <a:gd name="connsiteY7" fmla="*/ 490341 h 809495"/>
                <a:gd name="connsiteX8" fmla="*/ 530976 w 558607"/>
                <a:gd name="connsiteY8" fmla="*/ 468338 h 809495"/>
                <a:gd name="connsiteX9" fmla="*/ 528786 w 558607"/>
                <a:gd name="connsiteY9" fmla="*/ 446526 h 809495"/>
                <a:gd name="connsiteX10" fmla="*/ 527452 w 558607"/>
                <a:gd name="connsiteY10" fmla="*/ 435667 h 809495"/>
                <a:gd name="connsiteX11" fmla="*/ 525071 w 558607"/>
                <a:gd name="connsiteY11" fmla="*/ 425094 h 809495"/>
                <a:gd name="connsiteX12" fmla="*/ 519356 w 558607"/>
                <a:gd name="connsiteY12" fmla="*/ 403568 h 809495"/>
                <a:gd name="connsiteX13" fmla="*/ 512022 w 558607"/>
                <a:gd name="connsiteY13" fmla="*/ 383470 h 809495"/>
                <a:gd name="connsiteX14" fmla="*/ 502782 w 558607"/>
                <a:gd name="connsiteY14" fmla="*/ 363754 h 809495"/>
                <a:gd name="connsiteX15" fmla="*/ 491829 w 558607"/>
                <a:gd name="connsiteY15" fmla="*/ 344989 h 809495"/>
                <a:gd name="connsiteX16" fmla="*/ 479256 w 558607"/>
                <a:gd name="connsiteY16" fmla="*/ 327368 h 809495"/>
                <a:gd name="connsiteX17" fmla="*/ 465159 w 558607"/>
                <a:gd name="connsiteY17" fmla="*/ 310985 h 809495"/>
                <a:gd name="connsiteX18" fmla="*/ 433059 w 558607"/>
                <a:gd name="connsiteY18" fmla="*/ 282315 h 809495"/>
                <a:gd name="connsiteX19" fmla="*/ 415248 w 558607"/>
                <a:gd name="connsiteY19" fmla="*/ 270218 h 809495"/>
                <a:gd name="connsiteX20" fmla="*/ 396483 w 558607"/>
                <a:gd name="connsiteY20" fmla="*/ 259740 h 809495"/>
                <a:gd name="connsiteX21" fmla="*/ 386958 w 558607"/>
                <a:gd name="connsiteY21" fmla="*/ 254883 h 809495"/>
                <a:gd name="connsiteX22" fmla="*/ 377052 w 558607"/>
                <a:gd name="connsiteY22" fmla="*/ 250882 h 809495"/>
                <a:gd name="connsiteX23" fmla="*/ 367146 w 558607"/>
                <a:gd name="connsiteY23" fmla="*/ 246882 h 809495"/>
                <a:gd name="connsiteX24" fmla="*/ 356859 w 558607"/>
                <a:gd name="connsiteY24" fmla="*/ 243834 h 809495"/>
                <a:gd name="connsiteX25" fmla="*/ 336190 w 558607"/>
                <a:gd name="connsiteY25" fmla="*/ 238595 h 809495"/>
                <a:gd name="connsiteX26" fmla="*/ 315140 w 558607"/>
                <a:gd name="connsiteY26" fmla="*/ 235261 h 809495"/>
                <a:gd name="connsiteX27" fmla="*/ 293899 w 558607"/>
                <a:gd name="connsiteY27" fmla="*/ 233737 h 809495"/>
                <a:gd name="connsiteX28" fmla="*/ 272563 w 558607"/>
                <a:gd name="connsiteY28" fmla="*/ 234118 h 809495"/>
                <a:gd name="connsiteX29" fmla="*/ 251418 w 558607"/>
                <a:gd name="connsiteY29" fmla="*/ 236499 h 809495"/>
                <a:gd name="connsiteX30" fmla="*/ 250084 w 558607"/>
                <a:gd name="connsiteY30" fmla="*/ 236595 h 809495"/>
                <a:gd name="connsiteX31" fmla="*/ 249798 w 558607"/>
                <a:gd name="connsiteY31" fmla="*/ 236595 h 809495"/>
                <a:gd name="connsiteX32" fmla="*/ 250560 w 558607"/>
                <a:gd name="connsiteY32" fmla="*/ 236499 h 809495"/>
                <a:gd name="connsiteX33" fmla="*/ 250370 w 558607"/>
                <a:gd name="connsiteY33" fmla="*/ 236499 h 809495"/>
                <a:gd name="connsiteX34" fmla="*/ 249703 w 558607"/>
                <a:gd name="connsiteY34" fmla="*/ 236690 h 809495"/>
                <a:gd name="connsiteX35" fmla="*/ 246941 w 558607"/>
                <a:gd name="connsiteY35" fmla="*/ 237262 h 809495"/>
                <a:gd name="connsiteX36" fmla="*/ 241416 w 558607"/>
                <a:gd name="connsiteY36" fmla="*/ 238405 h 809495"/>
                <a:gd name="connsiteX37" fmla="*/ 230272 w 558607"/>
                <a:gd name="connsiteY37" fmla="*/ 240786 h 809495"/>
                <a:gd name="connsiteX38" fmla="*/ 209889 w 558607"/>
                <a:gd name="connsiteY38" fmla="*/ 246787 h 809495"/>
                <a:gd name="connsiteX39" fmla="*/ 200173 w 558607"/>
                <a:gd name="connsiteY39" fmla="*/ 250025 h 809495"/>
                <a:gd name="connsiteX40" fmla="*/ 190553 w 558607"/>
                <a:gd name="connsiteY40" fmla="*/ 254311 h 809495"/>
                <a:gd name="connsiteX41" fmla="*/ 171503 w 558607"/>
                <a:gd name="connsiteY41" fmla="*/ 263646 h 809495"/>
                <a:gd name="connsiteX42" fmla="*/ 153310 w 558607"/>
                <a:gd name="connsiteY42" fmla="*/ 274600 h 809495"/>
                <a:gd name="connsiteX43" fmla="*/ 152643 w 558607"/>
                <a:gd name="connsiteY43" fmla="*/ 274981 h 809495"/>
                <a:gd name="connsiteX44" fmla="*/ 129593 w 558607"/>
                <a:gd name="connsiteY44" fmla="*/ 269265 h 809495"/>
                <a:gd name="connsiteX45" fmla="*/ 133308 w 558607"/>
                <a:gd name="connsiteY45" fmla="*/ 247644 h 809495"/>
                <a:gd name="connsiteX46" fmla="*/ 192744 w 558607"/>
                <a:gd name="connsiteY46" fmla="*/ 198971 h 809495"/>
                <a:gd name="connsiteX47" fmla="*/ 189981 w 558607"/>
                <a:gd name="connsiteY47" fmla="*/ 222784 h 809495"/>
                <a:gd name="connsiteX48" fmla="*/ 171598 w 558607"/>
                <a:gd name="connsiteY48" fmla="*/ 198971 h 809495"/>
                <a:gd name="connsiteX49" fmla="*/ 176361 w 558607"/>
                <a:gd name="connsiteY49" fmla="*/ 203162 h 809495"/>
                <a:gd name="connsiteX50" fmla="*/ 143690 w 558607"/>
                <a:gd name="connsiteY50" fmla="*/ 183636 h 809495"/>
                <a:gd name="connsiteX51" fmla="*/ 152167 w 558607"/>
                <a:gd name="connsiteY51" fmla="*/ 186017 h 809495"/>
                <a:gd name="connsiteX52" fmla="*/ 89397 w 558607"/>
                <a:gd name="connsiteY52" fmla="*/ 184779 h 809495"/>
                <a:gd name="connsiteX53" fmla="*/ 88921 w 558607"/>
                <a:gd name="connsiteY53" fmla="*/ 184779 h 809495"/>
                <a:gd name="connsiteX54" fmla="*/ 72919 w 558607"/>
                <a:gd name="connsiteY54" fmla="*/ 167824 h 809495"/>
                <a:gd name="connsiteX55" fmla="*/ 77682 w 558607"/>
                <a:gd name="connsiteY55" fmla="*/ 156775 h 809495"/>
                <a:gd name="connsiteX56" fmla="*/ 86445 w 558607"/>
                <a:gd name="connsiteY56" fmla="*/ 147917 h 809495"/>
                <a:gd name="connsiteX57" fmla="*/ 81968 w 558607"/>
                <a:gd name="connsiteY57" fmla="*/ 157252 h 809495"/>
                <a:gd name="connsiteX58" fmla="*/ 91874 w 558607"/>
                <a:gd name="connsiteY58" fmla="*/ 86957 h 809495"/>
                <a:gd name="connsiteX59" fmla="*/ 92160 w 558607"/>
                <a:gd name="connsiteY59" fmla="*/ 86481 h 809495"/>
                <a:gd name="connsiteX60" fmla="*/ 96922 w 558607"/>
                <a:gd name="connsiteY60" fmla="*/ 77622 h 809495"/>
                <a:gd name="connsiteX61" fmla="*/ 130260 w 558607"/>
                <a:gd name="connsiteY61" fmla="*/ 47904 h 809495"/>
                <a:gd name="connsiteX62" fmla="*/ 130736 w 558607"/>
                <a:gd name="connsiteY62" fmla="*/ 47523 h 809495"/>
                <a:gd name="connsiteX63" fmla="*/ 137880 w 558607"/>
                <a:gd name="connsiteY63" fmla="*/ 44190 h 809495"/>
                <a:gd name="connsiteX64" fmla="*/ 321998 w 558607"/>
                <a:gd name="connsiteY64" fmla="*/ 19329 h 809495"/>
                <a:gd name="connsiteX65" fmla="*/ 322474 w 558607"/>
                <a:gd name="connsiteY65" fmla="*/ 19234 h 809495"/>
                <a:gd name="connsiteX66" fmla="*/ 329332 w 558607"/>
                <a:gd name="connsiteY66" fmla="*/ 20853 h 809495"/>
                <a:gd name="connsiteX67" fmla="*/ 361908 w 558607"/>
                <a:gd name="connsiteY67" fmla="*/ 43142 h 809495"/>
                <a:gd name="connsiteX68" fmla="*/ 362289 w 558607"/>
                <a:gd name="connsiteY68" fmla="*/ 43428 h 809495"/>
                <a:gd name="connsiteX69" fmla="*/ 364765 w 558607"/>
                <a:gd name="connsiteY69" fmla="*/ 45999 h 809495"/>
                <a:gd name="connsiteX70" fmla="*/ 405056 w 558607"/>
                <a:gd name="connsiteY70" fmla="*/ 111817 h 809495"/>
                <a:gd name="connsiteX71" fmla="*/ 400579 w 558607"/>
                <a:gd name="connsiteY71" fmla="*/ 108483 h 809495"/>
                <a:gd name="connsiteX72" fmla="*/ 420010 w 558607"/>
                <a:gd name="connsiteY72" fmla="*/ 114389 h 809495"/>
                <a:gd name="connsiteX73" fmla="*/ 420201 w 558607"/>
                <a:gd name="connsiteY73" fmla="*/ 114484 h 809495"/>
                <a:gd name="connsiteX74" fmla="*/ 425154 w 558607"/>
                <a:gd name="connsiteY74" fmla="*/ 123723 h 809495"/>
                <a:gd name="connsiteX75" fmla="*/ 423820 w 558607"/>
                <a:gd name="connsiteY75" fmla="*/ 126200 h 809495"/>
                <a:gd name="connsiteX76" fmla="*/ 422010 w 558607"/>
                <a:gd name="connsiteY76" fmla="*/ 128486 h 809495"/>
                <a:gd name="connsiteX77" fmla="*/ 421915 w 558607"/>
                <a:gd name="connsiteY77" fmla="*/ 128676 h 809495"/>
                <a:gd name="connsiteX78" fmla="*/ 414009 w 558607"/>
                <a:gd name="connsiteY78" fmla="*/ 131058 h 809495"/>
                <a:gd name="connsiteX79" fmla="*/ 402389 w 558607"/>
                <a:gd name="connsiteY79" fmla="*/ 127438 h 809495"/>
                <a:gd name="connsiteX80" fmla="*/ 406104 w 558607"/>
                <a:gd name="connsiteY80" fmla="*/ 127533 h 809495"/>
                <a:gd name="connsiteX81" fmla="*/ 349430 w 558607"/>
                <a:gd name="connsiteY81" fmla="*/ 139535 h 809495"/>
                <a:gd name="connsiteX82" fmla="*/ 352478 w 558607"/>
                <a:gd name="connsiteY82" fmla="*/ 137916 h 809495"/>
                <a:gd name="connsiteX83" fmla="*/ 316092 w 558607"/>
                <a:gd name="connsiteY83" fmla="*/ 171730 h 809495"/>
                <a:gd name="connsiteX84" fmla="*/ 317331 w 558607"/>
                <a:gd name="connsiteY84" fmla="*/ 170110 h 809495"/>
                <a:gd name="connsiteX85" fmla="*/ 303138 w 558607"/>
                <a:gd name="connsiteY85" fmla="*/ 196590 h 809495"/>
                <a:gd name="connsiteX86" fmla="*/ 300186 w 558607"/>
                <a:gd name="connsiteY86" fmla="*/ 188303 h 809495"/>
                <a:gd name="connsiteX87" fmla="*/ 392102 w 558607"/>
                <a:gd name="connsiteY87" fmla="*/ 228117 h 809495"/>
                <a:gd name="connsiteX88" fmla="*/ 484304 w 558607"/>
                <a:gd name="connsiteY88" fmla="*/ 267265 h 809495"/>
                <a:gd name="connsiteX89" fmla="*/ 475541 w 558607"/>
                <a:gd name="connsiteY89" fmla="*/ 271361 h 809495"/>
                <a:gd name="connsiteX90" fmla="*/ 489257 w 558607"/>
                <a:gd name="connsiteY90" fmla="*/ 224498 h 809495"/>
                <a:gd name="connsiteX91" fmla="*/ 489066 w 558607"/>
                <a:gd name="connsiteY91" fmla="*/ 227546 h 809495"/>
                <a:gd name="connsiteX92" fmla="*/ 480589 w 558607"/>
                <a:gd name="connsiteY92" fmla="*/ 176778 h 809495"/>
                <a:gd name="connsiteX93" fmla="*/ 481923 w 558607"/>
                <a:gd name="connsiteY93" fmla="*/ 180111 h 809495"/>
                <a:gd name="connsiteX94" fmla="*/ 454205 w 558607"/>
                <a:gd name="connsiteY94" fmla="*/ 142202 h 809495"/>
                <a:gd name="connsiteX95" fmla="*/ 458777 w 558607"/>
                <a:gd name="connsiteY95" fmla="*/ 145441 h 809495"/>
                <a:gd name="connsiteX96" fmla="*/ 450966 w 558607"/>
                <a:gd name="connsiteY96" fmla="*/ 143250 h 809495"/>
                <a:gd name="connsiteX97" fmla="*/ 444775 w 558607"/>
                <a:gd name="connsiteY97" fmla="*/ 135249 h 809495"/>
                <a:gd name="connsiteX98" fmla="*/ 444775 w 558607"/>
                <a:gd name="connsiteY98" fmla="*/ 134963 h 809495"/>
                <a:gd name="connsiteX99" fmla="*/ 444013 w 558607"/>
                <a:gd name="connsiteY99" fmla="*/ 99149 h 809495"/>
                <a:gd name="connsiteX100" fmla="*/ 450776 w 558607"/>
                <a:gd name="connsiteY100" fmla="*/ 108102 h 809495"/>
                <a:gd name="connsiteX101" fmla="*/ 436298 w 558607"/>
                <a:gd name="connsiteY101" fmla="*/ 104197 h 809495"/>
                <a:gd name="connsiteX102" fmla="*/ 446585 w 558607"/>
                <a:gd name="connsiteY102" fmla="*/ 100863 h 809495"/>
                <a:gd name="connsiteX103" fmla="*/ 433250 w 558607"/>
                <a:gd name="connsiteY103" fmla="*/ 118485 h 809495"/>
                <a:gd name="connsiteX104" fmla="*/ 421725 w 558607"/>
                <a:gd name="connsiteY104" fmla="*/ 121628 h 809495"/>
                <a:gd name="connsiteX105" fmla="*/ 421344 w 558607"/>
                <a:gd name="connsiteY105" fmla="*/ 121437 h 809495"/>
                <a:gd name="connsiteX106" fmla="*/ 405723 w 558607"/>
                <a:gd name="connsiteY106" fmla="*/ 115056 h 809495"/>
                <a:gd name="connsiteX107" fmla="*/ 401151 w 558607"/>
                <a:gd name="connsiteY107" fmla="*/ 111246 h 809495"/>
                <a:gd name="connsiteX108" fmla="*/ 400674 w 558607"/>
                <a:gd name="connsiteY108" fmla="*/ 111246 h 809495"/>
                <a:gd name="connsiteX109" fmla="*/ 361146 w 558607"/>
                <a:gd name="connsiteY109" fmla="*/ 48762 h 809495"/>
                <a:gd name="connsiteX110" fmla="*/ 364384 w 558607"/>
                <a:gd name="connsiteY110" fmla="*/ 52286 h 809495"/>
                <a:gd name="connsiteX111" fmla="*/ 321998 w 558607"/>
                <a:gd name="connsiteY111" fmla="*/ 23330 h 809495"/>
                <a:gd name="connsiteX112" fmla="*/ 331428 w 558607"/>
                <a:gd name="connsiteY112" fmla="*/ 25616 h 809495"/>
                <a:gd name="connsiteX113" fmla="*/ 135594 w 558607"/>
                <a:gd name="connsiteY113" fmla="*/ 58477 h 809495"/>
                <a:gd name="connsiteX114" fmla="*/ 143690 w 558607"/>
                <a:gd name="connsiteY114" fmla="*/ 54762 h 809495"/>
                <a:gd name="connsiteX115" fmla="*/ 101494 w 558607"/>
                <a:gd name="connsiteY115" fmla="*/ 92291 h 809495"/>
                <a:gd name="connsiteX116" fmla="*/ 107114 w 558607"/>
                <a:gd name="connsiteY116" fmla="*/ 82004 h 809495"/>
                <a:gd name="connsiteX117" fmla="*/ 96541 w 558607"/>
                <a:gd name="connsiteY117" fmla="*/ 158490 h 809495"/>
                <a:gd name="connsiteX118" fmla="*/ 90826 w 558607"/>
                <a:gd name="connsiteY118" fmla="*/ 169062 h 809495"/>
                <a:gd name="connsiteX119" fmla="*/ 90540 w 558607"/>
                <a:gd name="connsiteY119" fmla="*/ 169253 h 809495"/>
                <a:gd name="connsiteX120" fmla="*/ 71776 w 558607"/>
                <a:gd name="connsiteY120" fmla="*/ 185541 h 809495"/>
                <a:gd name="connsiteX121" fmla="*/ 50154 w 558607"/>
                <a:gd name="connsiteY121" fmla="*/ 186684 h 809495"/>
                <a:gd name="connsiteX122" fmla="*/ 50154 w 558607"/>
                <a:gd name="connsiteY122" fmla="*/ 186493 h 809495"/>
                <a:gd name="connsiteX123" fmla="*/ 34724 w 558607"/>
                <a:gd name="connsiteY123" fmla="*/ 175635 h 809495"/>
                <a:gd name="connsiteX124" fmla="*/ 53774 w 558607"/>
                <a:gd name="connsiteY124" fmla="*/ 176682 h 809495"/>
                <a:gd name="connsiteX125" fmla="*/ 38153 w 558607"/>
                <a:gd name="connsiteY125" fmla="*/ 185541 h 809495"/>
                <a:gd name="connsiteX126" fmla="*/ 46821 w 558607"/>
                <a:gd name="connsiteY126" fmla="*/ 165157 h 809495"/>
                <a:gd name="connsiteX127" fmla="*/ 57012 w 558607"/>
                <a:gd name="connsiteY127" fmla="*/ 202400 h 809495"/>
                <a:gd name="connsiteX128" fmla="*/ 50916 w 558607"/>
                <a:gd name="connsiteY128" fmla="*/ 221260 h 809495"/>
                <a:gd name="connsiteX129" fmla="*/ 50726 w 558607"/>
                <a:gd name="connsiteY129" fmla="*/ 221450 h 809495"/>
                <a:gd name="connsiteX130" fmla="*/ 40153 w 558607"/>
                <a:gd name="connsiteY130" fmla="*/ 230022 h 809495"/>
                <a:gd name="connsiteX131" fmla="*/ 46916 w 558607"/>
                <a:gd name="connsiteY131" fmla="*/ 218497 h 809495"/>
                <a:gd name="connsiteX132" fmla="*/ 37772 w 558607"/>
                <a:gd name="connsiteY132" fmla="*/ 279553 h 809495"/>
                <a:gd name="connsiteX133" fmla="*/ 36819 w 558607"/>
                <a:gd name="connsiteY133" fmla="*/ 269932 h 809495"/>
                <a:gd name="connsiteX134" fmla="*/ 56822 w 558607"/>
                <a:gd name="connsiteY134" fmla="*/ 322034 h 809495"/>
                <a:gd name="connsiteX135" fmla="*/ 53488 w 558607"/>
                <a:gd name="connsiteY135" fmla="*/ 316319 h 809495"/>
                <a:gd name="connsiteX136" fmla="*/ 62346 w 558607"/>
                <a:gd name="connsiteY136" fmla="*/ 326606 h 809495"/>
                <a:gd name="connsiteX137" fmla="*/ 35200 w 558607"/>
                <a:gd name="connsiteY137" fmla="*/ 324034 h 809495"/>
                <a:gd name="connsiteX138" fmla="*/ 96255 w 558607"/>
                <a:gd name="connsiteY138" fmla="*/ 273742 h 809495"/>
                <a:gd name="connsiteX139" fmla="*/ 124545 w 558607"/>
                <a:gd name="connsiteY139" fmla="*/ 276505 h 809495"/>
                <a:gd name="connsiteX140" fmla="*/ 123878 w 558607"/>
                <a:gd name="connsiteY140" fmla="*/ 302698 h 809495"/>
                <a:gd name="connsiteX141" fmla="*/ 122925 w 558607"/>
                <a:gd name="connsiteY141" fmla="*/ 303746 h 809495"/>
                <a:gd name="connsiteX142" fmla="*/ 104828 w 558607"/>
                <a:gd name="connsiteY142" fmla="*/ 323653 h 809495"/>
                <a:gd name="connsiteX143" fmla="*/ 89016 w 558607"/>
                <a:gd name="connsiteY143" fmla="*/ 345465 h 809495"/>
                <a:gd name="connsiteX144" fmla="*/ 75777 w 558607"/>
                <a:gd name="connsiteY144" fmla="*/ 368897 h 809495"/>
                <a:gd name="connsiteX145" fmla="*/ 65299 w 558607"/>
                <a:gd name="connsiteY145" fmla="*/ 393662 h 809495"/>
                <a:gd name="connsiteX146" fmla="*/ 57774 w 558607"/>
                <a:gd name="connsiteY146" fmla="*/ 419475 h 809495"/>
                <a:gd name="connsiteX147" fmla="*/ 53298 w 558607"/>
                <a:gd name="connsiteY147" fmla="*/ 445954 h 809495"/>
                <a:gd name="connsiteX148" fmla="*/ 51964 w 558607"/>
                <a:gd name="connsiteY148" fmla="*/ 472815 h 809495"/>
                <a:gd name="connsiteX149" fmla="*/ 52440 w 558607"/>
                <a:gd name="connsiteY149" fmla="*/ 486245 h 809495"/>
                <a:gd name="connsiteX150" fmla="*/ 53583 w 558607"/>
                <a:gd name="connsiteY150" fmla="*/ 499675 h 809495"/>
                <a:gd name="connsiteX151" fmla="*/ 54155 w 558607"/>
                <a:gd name="connsiteY151" fmla="*/ 506438 h 809495"/>
                <a:gd name="connsiteX152" fmla="*/ 54155 w 558607"/>
                <a:gd name="connsiteY152" fmla="*/ 506819 h 809495"/>
                <a:gd name="connsiteX153" fmla="*/ 54155 w 558607"/>
                <a:gd name="connsiteY153" fmla="*/ 506914 h 809495"/>
                <a:gd name="connsiteX154" fmla="*/ 53964 w 558607"/>
                <a:gd name="connsiteY154" fmla="*/ 505866 h 809495"/>
                <a:gd name="connsiteX155" fmla="*/ 53964 w 558607"/>
                <a:gd name="connsiteY155" fmla="*/ 506057 h 809495"/>
                <a:gd name="connsiteX156" fmla="*/ 54155 w 558607"/>
                <a:gd name="connsiteY156" fmla="*/ 506914 h 809495"/>
                <a:gd name="connsiteX157" fmla="*/ 54536 w 558607"/>
                <a:gd name="connsiteY157" fmla="*/ 508724 h 809495"/>
                <a:gd name="connsiteX158" fmla="*/ 55298 w 558607"/>
                <a:gd name="connsiteY158" fmla="*/ 512343 h 809495"/>
                <a:gd name="connsiteX159" fmla="*/ 58251 w 558607"/>
                <a:gd name="connsiteY159" fmla="*/ 526631 h 809495"/>
                <a:gd name="connsiteX160" fmla="*/ 59679 w 558607"/>
                <a:gd name="connsiteY160" fmla="*/ 533775 h 809495"/>
                <a:gd name="connsiteX161" fmla="*/ 61680 w 558607"/>
                <a:gd name="connsiteY161" fmla="*/ 539966 h 809495"/>
                <a:gd name="connsiteX162" fmla="*/ 65680 w 558607"/>
                <a:gd name="connsiteY162" fmla="*/ 552158 h 809495"/>
                <a:gd name="connsiteX163" fmla="*/ 67680 w 558607"/>
                <a:gd name="connsiteY163" fmla="*/ 558349 h 809495"/>
                <a:gd name="connsiteX164" fmla="*/ 70443 w 558607"/>
                <a:gd name="connsiteY164" fmla="*/ 564445 h 809495"/>
                <a:gd name="connsiteX165" fmla="*/ 76062 w 558607"/>
                <a:gd name="connsiteY165" fmla="*/ 576733 h 809495"/>
                <a:gd name="connsiteX166" fmla="*/ 78825 w 558607"/>
                <a:gd name="connsiteY166" fmla="*/ 582829 h 809495"/>
                <a:gd name="connsiteX167" fmla="*/ 82349 w 558607"/>
                <a:gd name="connsiteY167" fmla="*/ 588639 h 809495"/>
                <a:gd name="connsiteX168" fmla="*/ 89302 w 558607"/>
                <a:gd name="connsiteY168" fmla="*/ 600164 h 809495"/>
                <a:gd name="connsiteX169" fmla="*/ 97017 w 558607"/>
                <a:gd name="connsiteY169" fmla="*/ 611213 h 809495"/>
                <a:gd name="connsiteX170" fmla="*/ 105209 w 558607"/>
                <a:gd name="connsiteY170" fmla="*/ 621976 h 809495"/>
                <a:gd name="connsiteX171" fmla="*/ 123497 w 558607"/>
                <a:gd name="connsiteY171" fmla="*/ 641883 h 809495"/>
                <a:gd name="connsiteX172" fmla="*/ 143880 w 558607"/>
                <a:gd name="connsiteY172" fmla="*/ 659695 h 809495"/>
                <a:gd name="connsiteX173" fmla="*/ 166169 w 558607"/>
                <a:gd name="connsiteY173" fmla="*/ 675126 h 809495"/>
                <a:gd name="connsiteX174" fmla="*/ 167598 w 558607"/>
                <a:gd name="connsiteY174" fmla="*/ 676174 h 809495"/>
                <a:gd name="connsiteX175" fmla="*/ 173503 w 558607"/>
                <a:gd name="connsiteY175" fmla="*/ 698843 h 809495"/>
                <a:gd name="connsiteX176" fmla="*/ 130069 w 558607"/>
                <a:gd name="connsiteY176" fmla="*/ 789521 h 809495"/>
                <a:gd name="connsiteX177" fmla="*/ 124640 w 558607"/>
                <a:gd name="connsiteY177" fmla="*/ 768375 h 809495"/>
                <a:gd name="connsiteX178" fmla="*/ 137975 w 558607"/>
                <a:gd name="connsiteY178" fmla="*/ 778377 h 809495"/>
                <a:gd name="connsiteX179" fmla="*/ 113972 w 558607"/>
                <a:gd name="connsiteY179" fmla="*/ 782282 h 809495"/>
                <a:gd name="connsiteX180" fmla="*/ 175694 w 558607"/>
                <a:gd name="connsiteY180" fmla="*/ 697891 h 809495"/>
                <a:gd name="connsiteX181" fmla="*/ 194077 w 558607"/>
                <a:gd name="connsiteY181" fmla="*/ 692556 h 809495"/>
                <a:gd name="connsiteX182" fmla="*/ 194172 w 558607"/>
                <a:gd name="connsiteY182" fmla="*/ 692556 h 809495"/>
                <a:gd name="connsiteX183" fmla="*/ 209603 w 558607"/>
                <a:gd name="connsiteY183" fmla="*/ 698652 h 809495"/>
                <a:gd name="connsiteX184" fmla="*/ 225510 w 558607"/>
                <a:gd name="connsiteY184" fmla="*/ 703606 h 809495"/>
                <a:gd name="connsiteX185" fmla="*/ 241702 w 558607"/>
                <a:gd name="connsiteY185" fmla="*/ 707511 h 809495"/>
                <a:gd name="connsiteX186" fmla="*/ 258180 w 558607"/>
                <a:gd name="connsiteY186" fmla="*/ 710273 h 809495"/>
                <a:gd name="connsiteX187" fmla="*/ 274754 w 558607"/>
                <a:gd name="connsiteY187" fmla="*/ 711988 h 809495"/>
                <a:gd name="connsiteX188" fmla="*/ 291518 w 558607"/>
                <a:gd name="connsiteY188" fmla="*/ 712559 h 809495"/>
                <a:gd name="connsiteX189" fmla="*/ 308282 w 558607"/>
                <a:gd name="connsiteY189" fmla="*/ 711892 h 809495"/>
                <a:gd name="connsiteX190" fmla="*/ 324665 w 558607"/>
                <a:gd name="connsiteY190" fmla="*/ 710178 h 809495"/>
                <a:gd name="connsiteX191" fmla="*/ 341905 w 558607"/>
                <a:gd name="connsiteY191" fmla="*/ 707130 h 809495"/>
                <a:gd name="connsiteX192" fmla="*/ 357907 w 558607"/>
                <a:gd name="connsiteY192" fmla="*/ 703129 h 809495"/>
                <a:gd name="connsiteX193" fmla="*/ 374004 w 558607"/>
                <a:gd name="connsiteY193" fmla="*/ 697986 h 809495"/>
                <a:gd name="connsiteX194" fmla="*/ 389721 w 558607"/>
                <a:gd name="connsiteY194" fmla="*/ 691699 h 809495"/>
                <a:gd name="connsiteX195" fmla="*/ 404961 w 558607"/>
                <a:gd name="connsiteY195" fmla="*/ 684270 h 809495"/>
                <a:gd name="connsiteX196" fmla="*/ 419629 w 558607"/>
                <a:gd name="connsiteY196" fmla="*/ 675793 h 809495"/>
                <a:gd name="connsiteX197" fmla="*/ 433726 w 558607"/>
                <a:gd name="connsiteY197" fmla="*/ 666268 h 809495"/>
                <a:gd name="connsiteX198" fmla="*/ 447156 w 558607"/>
                <a:gd name="connsiteY198" fmla="*/ 655790 h 809495"/>
                <a:gd name="connsiteX199" fmla="*/ 447728 w 558607"/>
                <a:gd name="connsiteY199" fmla="*/ 655314 h 809495"/>
                <a:gd name="connsiteX200" fmla="*/ 460872 w 558607"/>
                <a:gd name="connsiteY200" fmla="*/ 656933 h 809495"/>
                <a:gd name="connsiteX201" fmla="*/ 460015 w 558607"/>
                <a:gd name="connsiteY201" fmla="*/ 669506 h 809495"/>
                <a:gd name="connsiteX202" fmla="*/ 459348 w 558607"/>
                <a:gd name="connsiteY202" fmla="*/ 670173 h 809495"/>
                <a:gd name="connsiteX203" fmla="*/ 458205 w 558607"/>
                <a:gd name="connsiteY203" fmla="*/ 655981 h 809495"/>
                <a:gd name="connsiteX204" fmla="*/ 546216 w 558607"/>
                <a:gd name="connsiteY204" fmla="*/ 724465 h 809495"/>
                <a:gd name="connsiteX205" fmla="*/ 537644 w 558607"/>
                <a:gd name="connsiteY205" fmla="*/ 725704 h 809495"/>
                <a:gd name="connsiteX206" fmla="*/ 548502 w 558607"/>
                <a:gd name="connsiteY206" fmla="*/ 712559 h 809495"/>
                <a:gd name="connsiteX207" fmla="*/ 548788 w 558607"/>
                <a:gd name="connsiteY207" fmla="*/ 719893 h 809495"/>
                <a:gd name="connsiteX208" fmla="*/ 478970 w 558607"/>
                <a:gd name="connsiteY208" fmla="*/ 636550 h 809495"/>
                <a:gd name="connsiteX209" fmla="*/ 481827 w 558607"/>
                <a:gd name="connsiteY209" fmla="*/ 636550 h 809495"/>
                <a:gd name="connsiteX210" fmla="*/ 481256 w 558607"/>
                <a:gd name="connsiteY210" fmla="*/ 637121 h 809495"/>
                <a:gd name="connsiteX211" fmla="*/ 478589 w 558607"/>
                <a:gd name="connsiteY211" fmla="*/ 637121 h 809495"/>
                <a:gd name="connsiteX212" fmla="*/ 478208 w 558607"/>
                <a:gd name="connsiteY212" fmla="*/ 634645 h 809495"/>
                <a:gd name="connsiteX213" fmla="*/ 482780 w 558607"/>
                <a:gd name="connsiteY213" fmla="*/ 635121 h 809495"/>
                <a:gd name="connsiteX214" fmla="*/ 557075 w 558607"/>
                <a:gd name="connsiteY214" fmla="*/ 712273 h 809495"/>
                <a:gd name="connsiteX215" fmla="*/ 557551 w 558607"/>
                <a:gd name="connsiteY215" fmla="*/ 719322 h 809495"/>
                <a:gd name="connsiteX216" fmla="*/ 557361 w 558607"/>
                <a:gd name="connsiteY216" fmla="*/ 719608 h 809495"/>
                <a:gd name="connsiteX217" fmla="*/ 547264 w 558607"/>
                <a:gd name="connsiteY217" fmla="*/ 733419 h 809495"/>
                <a:gd name="connsiteX218" fmla="*/ 538977 w 558607"/>
                <a:gd name="connsiteY218" fmla="*/ 734848 h 809495"/>
                <a:gd name="connsiteX219" fmla="*/ 538692 w 558607"/>
                <a:gd name="connsiteY219" fmla="*/ 734657 h 809495"/>
                <a:gd name="connsiteX220" fmla="*/ 446966 w 558607"/>
                <a:gd name="connsiteY220" fmla="*/ 671316 h 809495"/>
                <a:gd name="connsiteX221" fmla="*/ 444775 w 558607"/>
                <a:gd name="connsiteY221" fmla="*/ 658457 h 809495"/>
                <a:gd name="connsiteX222" fmla="*/ 445632 w 558607"/>
                <a:gd name="connsiteY222" fmla="*/ 657409 h 809495"/>
                <a:gd name="connsiteX223" fmla="*/ 445918 w 558607"/>
                <a:gd name="connsiteY223" fmla="*/ 657124 h 809495"/>
                <a:gd name="connsiteX224" fmla="*/ 446585 w 558607"/>
                <a:gd name="connsiteY224" fmla="*/ 656362 h 809495"/>
                <a:gd name="connsiteX225" fmla="*/ 459539 w 558607"/>
                <a:gd name="connsiteY225" fmla="*/ 670077 h 809495"/>
                <a:gd name="connsiteX226" fmla="*/ 445632 w 558607"/>
                <a:gd name="connsiteY226" fmla="*/ 681984 h 809495"/>
                <a:gd name="connsiteX227" fmla="*/ 430869 w 558607"/>
                <a:gd name="connsiteY227" fmla="*/ 692938 h 809495"/>
                <a:gd name="connsiteX228" fmla="*/ 415343 w 558607"/>
                <a:gd name="connsiteY228" fmla="*/ 702844 h 809495"/>
                <a:gd name="connsiteX229" fmla="*/ 399150 w 558607"/>
                <a:gd name="connsiteY229" fmla="*/ 711702 h 809495"/>
                <a:gd name="connsiteX230" fmla="*/ 382386 w 558607"/>
                <a:gd name="connsiteY230" fmla="*/ 719417 h 809495"/>
                <a:gd name="connsiteX231" fmla="*/ 365051 w 558607"/>
                <a:gd name="connsiteY231" fmla="*/ 725894 h 809495"/>
                <a:gd name="connsiteX232" fmla="*/ 346953 w 558607"/>
                <a:gd name="connsiteY232" fmla="*/ 731228 h 809495"/>
                <a:gd name="connsiteX233" fmla="*/ 329523 w 558607"/>
                <a:gd name="connsiteY233" fmla="*/ 735133 h 809495"/>
                <a:gd name="connsiteX234" fmla="*/ 310854 w 558607"/>
                <a:gd name="connsiteY234" fmla="*/ 737991 h 809495"/>
                <a:gd name="connsiteX235" fmla="*/ 292280 w 558607"/>
                <a:gd name="connsiteY235" fmla="*/ 739515 h 809495"/>
                <a:gd name="connsiteX236" fmla="*/ 273611 w 558607"/>
                <a:gd name="connsiteY236" fmla="*/ 739800 h 809495"/>
                <a:gd name="connsiteX237" fmla="*/ 254942 w 558607"/>
                <a:gd name="connsiteY237" fmla="*/ 738753 h 809495"/>
                <a:gd name="connsiteX238" fmla="*/ 236368 w 558607"/>
                <a:gd name="connsiteY238" fmla="*/ 736276 h 809495"/>
                <a:gd name="connsiteX239" fmla="*/ 218080 w 558607"/>
                <a:gd name="connsiteY239" fmla="*/ 732562 h 809495"/>
                <a:gd name="connsiteX240" fmla="*/ 200078 w 558607"/>
                <a:gd name="connsiteY240" fmla="*/ 727513 h 809495"/>
                <a:gd name="connsiteX241" fmla="*/ 182457 w 558607"/>
                <a:gd name="connsiteY241" fmla="*/ 721227 h 809495"/>
                <a:gd name="connsiteX242" fmla="*/ 200935 w 558607"/>
                <a:gd name="connsiteY242" fmla="*/ 715893 h 809495"/>
                <a:gd name="connsiteX243" fmla="*/ 141880 w 558607"/>
                <a:gd name="connsiteY243" fmla="*/ 802189 h 809495"/>
                <a:gd name="connsiteX244" fmla="*/ 118544 w 558607"/>
                <a:gd name="connsiteY244" fmla="*/ 806571 h 809495"/>
                <a:gd name="connsiteX245" fmla="*/ 118353 w 558607"/>
                <a:gd name="connsiteY245" fmla="*/ 806380 h 809495"/>
                <a:gd name="connsiteX246" fmla="*/ 117877 w 558607"/>
                <a:gd name="connsiteY246" fmla="*/ 806095 h 809495"/>
                <a:gd name="connsiteX247" fmla="*/ 104352 w 558607"/>
                <a:gd name="connsiteY247" fmla="*/ 796379 h 809495"/>
                <a:gd name="connsiteX248" fmla="*/ 98732 w 558607"/>
                <a:gd name="connsiteY248" fmla="*/ 775615 h 809495"/>
                <a:gd name="connsiteX249" fmla="*/ 98922 w 558607"/>
                <a:gd name="connsiteY249" fmla="*/ 775233 h 809495"/>
                <a:gd name="connsiteX250" fmla="*/ 140261 w 558607"/>
                <a:gd name="connsiteY250" fmla="*/ 683508 h 809495"/>
                <a:gd name="connsiteX251" fmla="*/ 147595 w 558607"/>
                <a:gd name="connsiteY251" fmla="*/ 707130 h 809495"/>
                <a:gd name="connsiteX252" fmla="*/ 121401 w 558607"/>
                <a:gd name="connsiteY252" fmla="*/ 689985 h 809495"/>
                <a:gd name="connsiteX253" fmla="*/ 97303 w 558607"/>
                <a:gd name="connsiteY253" fmla="*/ 669887 h 809495"/>
                <a:gd name="connsiteX254" fmla="*/ 75681 w 558607"/>
                <a:gd name="connsiteY254" fmla="*/ 647027 h 809495"/>
                <a:gd name="connsiteX255" fmla="*/ 65966 w 558607"/>
                <a:gd name="connsiteY255" fmla="*/ 634645 h 809495"/>
                <a:gd name="connsiteX256" fmla="*/ 56822 w 558607"/>
                <a:gd name="connsiteY256" fmla="*/ 621881 h 809495"/>
                <a:gd name="connsiteX257" fmla="*/ 48535 w 558607"/>
                <a:gd name="connsiteY257" fmla="*/ 608451 h 809495"/>
                <a:gd name="connsiteX258" fmla="*/ 44439 w 558607"/>
                <a:gd name="connsiteY258" fmla="*/ 601783 h 809495"/>
                <a:gd name="connsiteX259" fmla="*/ 41010 w 558607"/>
                <a:gd name="connsiteY259" fmla="*/ 594640 h 809495"/>
                <a:gd name="connsiteX260" fmla="*/ 34248 w 558607"/>
                <a:gd name="connsiteY260" fmla="*/ 580352 h 809495"/>
                <a:gd name="connsiteX261" fmla="*/ 30914 w 558607"/>
                <a:gd name="connsiteY261" fmla="*/ 573208 h 809495"/>
                <a:gd name="connsiteX262" fmla="*/ 28247 w 558607"/>
                <a:gd name="connsiteY262" fmla="*/ 565493 h 809495"/>
                <a:gd name="connsiteX263" fmla="*/ 23008 w 558607"/>
                <a:gd name="connsiteY263" fmla="*/ 549967 h 809495"/>
                <a:gd name="connsiteX264" fmla="*/ 20532 w 558607"/>
                <a:gd name="connsiteY264" fmla="*/ 542252 h 809495"/>
                <a:gd name="connsiteX265" fmla="*/ 19008 w 558607"/>
                <a:gd name="connsiteY265" fmla="*/ 535108 h 809495"/>
                <a:gd name="connsiteX266" fmla="*/ 15864 w 558607"/>
                <a:gd name="connsiteY266" fmla="*/ 520821 h 809495"/>
                <a:gd name="connsiteX267" fmla="*/ 15102 w 558607"/>
                <a:gd name="connsiteY267" fmla="*/ 517201 h 809495"/>
                <a:gd name="connsiteX268" fmla="*/ 14721 w 558607"/>
                <a:gd name="connsiteY268" fmla="*/ 515391 h 809495"/>
                <a:gd name="connsiteX269" fmla="*/ 14531 w 558607"/>
                <a:gd name="connsiteY269" fmla="*/ 514534 h 809495"/>
                <a:gd name="connsiteX270" fmla="*/ 14245 w 558607"/>
                <a:gd name="connsiteY270" fmla="*/ 512915 h 809495"/>
                <a:gd name="connsiteX271" fmla="*/ 14150 w 558607"/>
                <a:gd name="connsiteY271" fmla="*/ 512439 h 809495"/>
                <a:gd name="connsiteX272" fmla="*/ 13388 w 558607"/>
                <a:gd name="connsiteY272" fmla="*/ 504628 h 809495"/>
                <a:gd name="connsiteX273" fmla="*/ 11864 w 558607"/>
                <a:gd name="connsiteY273" fmla="*/ 488912 h 809495"/>
                <a:gd name="connsiteX274" fmla="*/ 11102 w 558607"/>
                <a:gd name="connsiteY274" fmla="*/ 473196 h 809495"/>
                <a:gd name="connsiteX275" fmla="*/ 12721 w 558607"/>
                <a:gd name="connsiteY275" fmla="*/ 441668 h 809495"/>
                <a:gd name="connsiteX276" fmla="*/ 17960 w 558607"/>
                <a:gd name="connsiteY276" fmla="*/ 410521 h 809495"/>
                <a:gd name="connsiteX277" fmla="*/ 26818 w 558607"/>
                <a:gd name="connsiteY277" fmla="*/ 380232 h 809495"/>
                <a:gd name="connsiteX278" fmla="*/ 39105 w 558607"/>
                <a:gd name="connsiteY278" fmla="*/ 351181 h 809495"/>
                <a:gd name="connsiteX279" fmla="*/ 54631 w 558607"/>
                <a:gd name="connsiteY279" fmla="*/ 323749 h 809495"/>
                <a:gd name="connsiteX280" fmla="*/ 73205 w 558607"/>
                <a:gd name="connsiteY280" fmla="*/ 298222 h 809495"/>
                <a:gd name="connsiteX281" fmla="*/ 94636 w 558607"/>
                <a:gd name="connsiteY281" fmla="*/ 275076 h 809495"/>
                <a:gd name="connsiteX282" fmla="*/ 121306 w 558607"/>
                <a:gd name="connsiteY282" fmla="*/ 305080 h 809495"/>
                <a:gd name="connsiteX283" fmla="*/ 59489 w 558607"/>
                <a:gd name="connsiteY283" fmla="*/ 354419 h 809495"/>
                <a:gd name="connsiteX284" fmla="*/ 59298 w 558607"/>
                <a:gd name="connsiteY284" fmla="*/ 354610 h 809495"/>
                <a:gd name="connsiteX285" fmla="*/ 32343 w 558607"/>
                <a:gd name="connsiteY285" fmla="*/ 351847 h 809495"/>
                <a:gd name="connsiteX286" fmla="*/ 23675 w 558607"/>
                <a:gd name="connsiteY286" fmla="*/ 341465 h 809495"/>
                <a:gd name="connsiteX287" fmla="*/ 23484 w 558607"/>
                <a:gd name="connsiteY287" fmla="*/ 341275 h 809495"/>
                <a:gd name="connsiteX288" fmla="*/ 20341 w 558607"/>
                <a:gd name="connsiteY288" fmla="*/ 335750 h 809495"/>
                <a:gd name="connsiteX289" fmla="*/ 1196 w 558607"/>
                <a:gd name="connsiteY289" fmla="*/ 283362 h 809495"/>
                <a:gd name="connsiteX290" fmla="*/ 1101 w 558607"/>
                <a:gd name="connsiteY290" fmla="*/ 283077 h 809495"/>
                <a:gd name="connsiteX291" fmla="*/ 243 w 558607"/>
                <a:gd name="connsiteY291" fmla="*/ 273742 h 809495"/>
                <a:gd name="connsiteX292" fmla="*/ 10340 w 558607"/>
                <a:gd name="connsiteY292" fmla="*/ 212878 h 809495"/>
                <a:gd name="connsiteX293" fmla="*/ 10340 w 558607"/>
                <a:gd name="connsiteY293" fmla="*/ 212592 h 809495"/>
                <a:gd name="connsiteX294" fmla="*/ 17007 w 558607"/>
                <a:gd name="connsiteY294" fmla="*/ 201352 h 809495"/>
                <a:gd name="connsiteX295" fmla="*/ 27771 w 558607"/>
                <a:gd name="connsiteY295" fmla="*/ 192970 h 809495"/>
                <a:gd name="connsiteX296" fmla="*/ 21484 w 558607"/>
                <a:gd name="connsiteY296" fmla="*/ 212020 h 809495"/>
                <a:gd name="connsiteX297" fmla="*/ 11864 w 558607"/>
                <a:gd name="connsiteY297" fmla="*/ 174587 h 809495"/>
                <a:gd name="connsiteX298" fmla="*/ 11769 w 558607"/>
                <a:gd name="connsiteY298" fmla="*/ 174301 h 809495"/>
                <a:gd name="connsiteX299" fmla="*/ 20532 w 558607"/>
                <a:gd name="connsiteY299" fmla="*/ 154204 h 809495"/>
                <a:gd name="connsiteX300" fmla="*/ 36248 w 558607"/>
                <a:gd name="connsiteY300" fmla="*/ 145631 h 809495"/>
                <a:gd name="connsiteX301" fmla="*/ 36534 w 558607"/>
                <a:gd name="connsiteY301" fmla="*/ 145536 h 809495"/>
                <a:gd name="connsiteX302" fmla="*/ 55393 w 558607"/>
                <a:gd name="connsiteY302" fmla="*/ 146679 h 809495"/>
                <a:gd name="connsiteX303" fmla="*/ 70728 w 558607"/>
                <a:gd name="connsiteY303" fmla="*/ 157728 h 809495"/>
                <a:gd name="connsiteX304" fmla="*/ 48916 w 558607"/>
                <a:gd name="connsiteY304" fmla="*/ 158680 h 809495"/>
                <a:gd name="connsiteX305" fmla="*/ 67871 w 558607"/>
                <a:gd name="connsiteY305" fmla="*/ 142678 h 809495"/>
                <a:gd name="connsiteX306" fmla="*/ 61870 w 558607"/>
                <a:gd name="connsiteY306" fmla="*/ 153442 h 809495"/>
                <a:gd name="connsiteX307" fmla="*/ 73967 w 558607"/>
                <a:gd name="connsiteY307" fmla="*/ 77146 h 809495"/>
                <a:gd name="connsiteX308" fmla="*/ 74062 w 558607"/>
                <a:gd name="connsiteY308" fmla="*/ 76765 h 809495"/>
                <a:gd name="connsiteX309" fmla="*/ 79587 w 558607"/>
                <a:gd name="connsiteY309" fmla="*/ 66859 h 809495"/>
                <a:gd name="connsiteX310" fmla="*/ 122735 w 558607"/>
                <a:gd name="connsiteY310" fmla="*/ 30474 h 809495"/>
                <a:gd name="connsiteX311" fmla="*/ 123116 w 558607"/>
                <a:gd name="connsiteY311" fmla="*/ 30188 h 809495"/>
                <a:gd name="connsiteX312" fmla="*/ 130926 w 558607"/>
                <a:gd name="connsiteY312" fmla="*/ 26759 h 809495"/>
                <a:gd name="connsiteX313" fmla="*/ 327618 w 558607"/>
                <a:gd name="connsiteY313" fmla="*/ 184 h 809495"/>
                <a:gd name="connsiteX314" fmla="*/ 328189 w 558607"/>
                <a:gd name="connsiteY314" fmla="*/ 89 h 809495"/>
                <a:gd name="connsiteX315" fmla="*/ 337047 w 558607"/>
                <a:gd name="connsiteY315" fmla="*/ 2375 h 809495"/>
                <a:gd name="connsiteX316" fmla="*/ 378195 w 558607"/>
                <a:gd name="connsiteY316" fmla="*/ 33045 h 809495"/>
                <a:gd name="connsiteX317" fmla="*/ 378576 w 558607"/>
                <a:gd name="connsiteY317" fmla="*/ 33331 h 809495"/>
                <a:gd name="connsiteX318" fmla="*/ 381434 w 558607"/>
                <a:gd name="connsiteY318" fmla="*/ 36570 h 809495"/>
                <a:gd name="connsiteX319" fmla="*/ 418296 w 558607"/>
                <a:gd name="connsiteY319" fmla="*/ 100578 h 809495"/>
                <a:gd name="connsiteX320" fmla="*/ 413533 w 558607"/>
                <a:gd name="connsiteY320" fmla="*/ 96387 h 809495"/>
                <a:gd name="connsiteX321" fmla="*/ 428868 w 558607"/>
                <a:gd name="connsiteY321" fmla="*/ 103245 h 809495"/>
                <a:gd name="connsiteX322" fmla="*/ 417057 w 558607"/>
                <a:gd name="connsiteY322" fmla="*/ 106293 h 809495"/>
                <a:gd name="connsiteX323" fmla="*/ 431059 w 558607"/>
                <a:gd name="connsiteY323" fmla="*/ 89148 h 809495"/>
                <a:gd name="connsiteX324" fmla="*/ 431250 w 558607"/>
                <a:gd name="connsiteY324" fmla="*/ 88862 h 809495"/>
                <a:gd name="connsiteX325" fmla="*/ 441346 w 558607"/>
                <a:gd name="connsiteY325" fmla="*/ 85814 h 809495"/>
                <a:gd name="connsiteX326" fmla="*/ 455729 w 558607"/>
                <a:gd name="connsiteY326" fmla="*/ 90291 h 809495"/>
                <a:gd name="connsiteX327" fmla="*/ 456015 w 558607"/>
                <a:gd name="connsiteY327" fmla="*/ 90386 h 809495"/>
                <a:gd name="connsiteX328" fmla="*/ 462492 w 558607"/>
                <a:gd name="connsiteY328" fmla="*/ 99244 h 809495"/>
                <a:gd name="connsiteX329" fmla="*/ 462015 w 558607"/>
                <a:gd name="connsiteY329" fmla="*/ 135058 h 809495"/>
                <a:gd name="connsiteX330" fmla="*/ 455824 w 558607"/>
                <a:gd name="connsiteY330" fmla="*/ 126676 h 809495"/>
                <a:gd name="connsiteX331" fmla="*/ 463539 w 558607"/>
                <a:gd name="connsiteY331" fmla="*/ 129153 h 809495"/>
                <a:gd name="connsiteX332" fmla="*/ 463825 w 558607"/>
                <a:gd name="connsiteY332" fmla="*/ 129248 h 809495"/>
                <a:gd name="connsiteX333" fmla="*/ 468111 w 558607"/>
                <a:gd name="connsiteY333" fmla="*/ 132391 h 809495"/>
                <a:gd name="connsiteX334" fmla="*/ 494496 w 558607"/>
                <a:gd name="connsiteY334" fmla="*/ 171253 h 809495"/>
                <a:gd name="connsiteX335" fmla="*/ 494686 w 558607"/>
                <a:gd name="connsiteY335" fmla="*/ 171444 h 809495"/>
                <a:gd name="connsiteX336" fmla="*/ 495829 w 558607"/>
                <a:gd name="connsiteY336" fmla="*/ 174492 h 809495"/>
                <a:gd name="connsiteX337" fmla="*/ 502782 w 558607"/>
                <a:gd name="connsiteY337" fmla="*/ 225450 h 809495"/>
                <a:gd name="connsiteX338" fmla="*/ 502782 w 558607"/>
                <a:gd name="connsiteY338" fmla="*/ 225641 h 809495"/>
                <a:gd name="connsiteX339" fmla="*/ 502497 w 558607"/>
                <a:gd name="connsiteY339" fmla="*/ 228498 h 809495"/>
                <a:gd name="connsiteX340" fmla="*/ 487828 w 558607"/>
                <a:gd name="connsiteY340" fmla="*/ 275076 h 809495"/>
                <a:gd name="connsiteX341" fmla="*/ 487828 w 558607"/>
                <a:gd name="connsiteY341" fmla="*/ 275266 h 809495"/>
                <a:gd name="connsiteX342" fmla="*/ 479827 w 558607"/>
                <a:gd name="connsiteY342" fmla="*/ 279457 h 809495"/>
                <a:gd name="connsiteX343" fmla="*/ 479160 w 558607"/>
                <a:gd name="connsiteY343" fmla="*/ 279172 h 809495"/>
                <a:gd name="connsiteX344" fmla="*/ 387435 w 558607"/>
                <a:gd name="connsiteY344" fmla="*/ 238881 h 809495"/>
                <a:gd name="connsiteX345" fmla="*/ 295423 w 558607"/>
                <a:gd name="connsiteY345" fmla="*/ 199257 h 809495"/>
                <a:gd name="connsiteX346" fmla="*/ 292280 w 558607"/>
                <a:gd name="connsiteY346" fmla="*/ 191446 h 809495"/>
                <a:gd name="connsiteX347" fmla="*/ 292280 w 558607"/>
                <a:gd name="connsiteY347" fmla="*/ 191256 h 809495"/>
                <a:gd name="connsiteX348" fmla="*/ 292280 w 558607"/>
                <a:gd name="connsiteY348" fmla="*/ 191160 h 809495"/>
                <a:gd name="connsiteX349" fmla="*/ 306186 w 558607"/>
                <a:gd name="connsiteY349" fmla="*/ 164586 h 809495"/>
                <a:gd name="connsiteX350" fmla="*/ 307329 w 558607"/>
                <a:gd name="connsiteY350" fmla="*/ 163062 h 809495"/>
                <a:gd name="connsiteX351" fmla="*/ 307425 w 558607"/>
                <a:gd name="connsiteY351" fmla="*/ 162967 h 809495"/>
                <a:gd name="connsiteX352" fmla="*/ 343239 w 558607"/>
                <a:gd name="connsiteY352" fmla="*/ 128486 h 809495"/>
                <a:gd name="connsiteX353" fmla="*/ 346096 w 558607"/>
                <a:gd name="connsiteY353" fmla="*/ 126867 h 809495"/>
                <a:gd name="connsiteX354" fmla="*/ 346287 w 558607"/>
                <a:gd name="connsiteY354" fmla="*/ 126867 h 809495"/>
                <a:gd name="connsiteX355" fmla="*/ 402579 w 558607"/>
                <a:gd name="connsiteY355" fmla="*/ 113341 h 809495"/>
                <a:gd name="connsiteX356" fmla="*/ 406104 w 558607"/>
                <a:gd name="connsiteY356" fmla="*/ 113436 h 809495"/>
                <a:gd name="connsiteX357" fmla="*/ 406294 w 558607"/>
                <a:gd name="connsiteY357" fmla="*/ 113532 h 809495"/>
                <a:gd name="connsiteX358" fmla="*/ 418010 w 558607"/>
                <a:gd name="connsiteY358" fmla="*/ 116865 h 809495"/>
                <a:gd name="connsiteX359" fmla="*/ 410009 w 558607"/>
                <a:gd name="connsiteY359" fmla="*/ 119437 h 809495"/>
                <a:gd name="connsiteX360" fmla="*/ 411819 w 558607"/>
                <a:gd name="connsiteY360" fmla="*/ 117151 h 809495"/>
                <a:gd name="connsiteX361" fmla="*/ 415629 w 558607"/>
                <a:gd name="connsiteY361" fmla="*/ 128962 h 809495"/>
                <a:gd name="connsiteX362" fmla="*/ 396007 w 558607"/>
                <a:gd name="connsiteY362" fmla="*/ 123723 h 809495"/>
                <a:gd name="connsiteX363" fmla="*/ 391721 w 558607"/>
                <a:gd name="connsiteY363" fmla="*/ 120675 h 809495"/>
                <a:gd name="connsiteX364" fmla="*/ 391530 w 558607"/>
                <a:gd name="connsiteY364" fmla="*/ 120390 h 809495"/>
                <a:gd name="connsiteX365" fmla="*/ 348382 w 558607"/>
                <a:gd name="connsiteY365" fmla="*/ 56477 h 809495"/>
                <a:gd name="connsiteX366" fmla="*/ 351240 w 558607"/>
                <a:gd name="connsiteY366" fmla="*/ 59334 h 809495"/>
                <a:gd name="connsiteX367" fmla="*/ 317712 w 558607"/>
                <a:gd name="connsiteY367" fmla="*/ 38475 h 809495"/>
                <a:gd name="connsiteX368" fmla="*/ 325046 w 558607"/>
                <a:gd name="connsiteY368" fmla="*/ 40094 h 809495"/>
                <a:gd name="connsiteX369" fmla="*/ 142166 w 558607"/>
                <a:gd name="connsiteY369" fmla="*/ 72955 h 809495"/>
                <a:gd name="connsiteX370" fmla="*/ 149786 w 558607"/>
                <a:gd name="connsiteY370" fmla="*/ 69240 h 809495"/>
                <a:gd name="connsiteX371" fmla="*/ 117782 w 558607"/>
                <a:gd name="connsiteY371" fmla="*/ 100387 h 809495"/>
                <a:gd name="connsiteX372" fmla="*/ 122544 w 558607"/>
                <a:gd name="connsiteY372" fmla="*/ 91053 h 809495"/>
                <a:gd name="connsiteX373" fmla="*/ 114448 w 558607"/>
                <a:gd name="connsiteY373" fmla="*/ 161538 h 809495"/>
                <a:gd name="connsiteX374" fmla="*/ 110257 w 558607"/>
                <a:gd name="connsiteY374" fmla="*/ 170586 h 809495"/>
                <a:gd name="connsiteX375" fmla="*/ 109971 w 558607"/>
                <a:gd name="connsiteY375" fmla="*/ 170872 h 809495"/>
                <a:gd name="connsiteX376" fmla="*/ 101399 w 558607"/>
                <a:gd name="connsiteY376" fmla="*/ 180016 h 809495"/>
                <a:gd name="connsiteX377" fmla="*/ 89683 w 558607"/>
                <a:gd name="connsiteY377" fmla="*/ 152013 h 809495"/>
                <a:gd name="connsiteX378" fmla="*/ 152453 w 558607"/>
                <a:gd name="connsiteY378" fmla="*/ 152489 h 809495"/>
                <a:gd name="connsiteX379" fmla="*/ 160740 w 558607"/>
                <a:gd name="connsiteY379" fmla="*/ 154775 h 809495"/>
                <a:gd name="connsiteX380" fmla="*/ 160835 w 558607"/>
                <a:gd name="connsiteY380" fmla="*/ 154870 h 809495"/>
                <a:gd name="connsiteX381" fmla="*/ 193601 w 558607"/>
                <a:gd name="connsiteY381" fmla="*/ 174301 h 809495"/>
                <a:gd name="connsiteX382" fmla="*/ 198268 w 558607"/>
                <a:gd name="connsiteY382" fmla="*/ 178397 h 809495"/>
                <a:gd name="connsiteX383" fmla="*/ 198363 w 558607"/>
                <a:gd name="connsiteY383" fmla="*/ 178492 h 809495"/>
                <a:gd name="connsiteX384" fmla="*/ 216842 w 558607"/>
                <a:gd name="connsiteY384" fmla="*/ 202209 h 809495"/>
                <a:gd name="connsiteX385" fmla="*/ 214080 w 558607"/>
                <a:gd name="connsiteY385" fmla="*/ 226022 h 809495"/>
                <a:gd name="connsiteX386" fmla="*/ 154167 w 558607"/>
                <a:gd name="connsiteY386" fmla="*/ 274123 h 809495"/>
                <a:gd name="connsiteX387" fmla="*/ 134260 w 558607"/>
                <a:gd name="connsiteY387" fmla="*/ 247167 h 809495"/>
                <a:gd name="connsiteX388" fmla="*/ 155120 w 558607"/>
                <a:gd name="connsiteY388" fmla="*/ 234880 h 809495"/>
                <a:gd name="connsiteX389" fmla="*/ 176932 w 558607"/>
                <a:gd name="connsiteY389" fmla="*/ 224498 h 809495"/>
                <a:gd name="connsiteX390" fmla="*/ 188076 w 558607"/>
                <a:gd name="connsiteY390" fmla="*/ 219736 h 809495"/>
                <a:gd name="connsiteX391" fmla="*/ 199983 w 558607"/>
                <a:gd name="connsiteY391" fmla="*/ 215925 h 809495"/>
                <a:gd name="connsiteX392" fmla="*/ 223224 w 558607"/>
                <a:gd name="connsiteY392" fmla="*/ 209448 h 809495"/>
                <a:gd name="connsiteX393" fmla="*/ 234368 w 558607"/>
                <a:gd name="connsiteY393" fmla="*/ 207162 h 809495"/>
                <a:gd name="connsiteX394" fmla="*/ 239892 w 558607"/>
                <a:gd name="connsiteY394" fmla="*/ 206019 h 809495"/>
                <a:gd name="connsiteX395" fmla="*/ 242655 w 558607"/>
                <a:gd name="connsiteY395" fmla="*/ 205448 h 809495"/>
                <a:gd name="connsiteX396" fmla="*/ 243321 w 558607"/>
                <a:gd name="connsiteY396" fmla="*/ 205353 h 809495"/>
                <a:gd name="connsiteX397" fmla="*/ 244560 w 558607"/>
                <a:gd name="connsiteY397" fmla="*/ 205162 h 809495"/>
                <a:gd name="connsiteX398" fmla="*/ 244941 w 558607"/>
                <a:gd name="connsiteY398" fmla="*/ 205162 h 809495"/>
                <a:gd name="connsiteX399" fmla="*/ 246465 w 558607"/>
                <a:gd name="connsiteY399" fmla="*/ 204972 h 809495"/>
                <a:gd name="connsiteX400" fmla="*/ 270468 w 558607"/>
                <a:gd name="connsiteY400" fmla="*/ 202781 h 809495"/>
                <a:gd name="connsiteX401" fmla="*/ 294566 w 558607"/>
                <a:gd name="connsiteY401" fmla="*/ 202876 h 809495"/>
                <a:gd name="connsiteX402" fmla="*/ 318569 w 558607"/>
                <a:gd name="connsiteY402" fmla="*/ 205162 h 809495"/>
                <a:gd name="connsiteX403" fmla="*/ 342191 w 558607"/>
                <a:gd name="connsiteY403" fmla="*/ 209544 h 809495"/>
                <a:gd name="connsiteX404" fmla="*/ 365337 w 558607"/>
                <a:gd name="connsiteY404" fmla="*/ 216021 h 809495"/>
                <a:gd name="connsiteX405" fmla="*/ 376767 w 558607"/>
                <a:gd name="connsiteY405" fmla="*/ 219736 h 809495"/>
                <a:gd name="connsiteX406" fmla="*/ 387816 w 558607"/>
                <a:gd name="connsiteY406" fmla="*/ 224498 h 809495"/>
                <a:gd name="connsiteX407" fmla="*/ 398865 w 558607"/>
                <a:gd name="connsiteY407" fmla="*/ 229261 h 809495"/>
                <a:gd name="connsiteX408" fmla="*/ 409437 w 558607"/>
                <a:gd name="connsiteY408" fmla="*/ 234880 h 809495"/>
                <a:gd name="connsiteX409" fmla="*/ 429916 w 558607"/>
                <a:gd name="connsiteY409" fmla="*/ 247263 h 809495"/>
                <a:gd name="connsiteX410" fmla="*/ 449157 w 558607"/>
                <a:gd name="connsiteY410" fmla="*/ 261360 h 809495"/>
                <a:gd name="connsiteX411" fmla="*/ 483542 w 558607"/>
                <a:gd name="connsiteY411" fmla="*/ 294412 h 809495"/>
                <a:gd name="connsiteX412" fmla="*/ 498401 w 558607"/>
                <a:gd name="connsiteY412" fmla="*/ 313081 h 809495"/>
                <a:gd name="connsiteX413" fmla="*/ 511450 w 558607"/>
                <a:gd name="connsiteY413" fmla="*/ 332988 h 809495"/>
                <a:gd name="connsiteX414" fmla="*/ 522404 w 558607"/>
                <a:gd name="connsiteY414" fmla="*/ 354038 h 809495"/>
                <a:gd name="connsiteX415" fmla="*/ 531453 w 558607"/>
                <a:gd name="connsiteY415" fmla="*/ 375945 h 809495"/>
                <a:gd name="connsiteX416" fmla="*/ 543359 w 558607"/>
                <a:gd name="connsiteY416" fmla="*/ 421475 h 809495"/>
                <a:gd name="connsiteX417" fmla="*/ 545454 w 558607"/>
                <a:gd name="connsiteY417" fmla="*/ 433095 h 809495"/>
                <a:gd name="connsiteX418" fmla="*/ 546312 w 558607"/>
                <a:gd name="connsiteY418" fmla="*/ 444811 h 809495"/>
                <a:gd name="connsiteX419" fmla="*/ 547074 w 558607"/>
                <a:gd name="connsiteY419" fmla="*/ 468243 h 809495"/>
                <a:gd name="connsiteX420" fmla="*/ 545835 w 558607"/>
                <a:gd name="connsiteY420" fmla="*/ 491674 h 809495"/>
                <a:gd name="connsiteX421" fmla="*/ 542216 w 558607"/>
                <a:gd name="connsiteY421" fmla="*/ 514820 h 809495"/>
                <a:gd name="connsiteX422" fmla="*/ 528881 w 558607"/>
                <a:gd name="connsiteY422" fmla="*/ 559397 h 809495"/>
                <a:gd name="connsiteX423" fmla="*/ 524690 w 558607"/>
                <a:gd name="connsiteY423" fmla="*/ 570160 h 809495"/>
                <a:gd name="connsiteX424" fmla="*/ 519451 w 558607"/>
                <a:gd name="connsiteY424" fmla="*/ 580447 h 809495"/>
                <a:gd name="connsiteX425" fmla="*/ 508116 w 558607"/>
                <a:gd name="connsiteY425" fmla="*/ 600640 h 809495"/>
                <a:gd name="connsiteX426" fmla="*/ 494972 w 558607"/>
                <a:gd name="connsiteY426" fmla="*/ 619595 h 809495"/>
                <a:gd name="connsiteX427" fmla="*/ 482780 w 558607"/>
                <a:gd name="connsiteY427" fmla="*/ 635121 h 809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</a:cxnLst>
              <a:rect l="l" t="t" r="r" b="b"/>
              <a:pathLst>
                <a:path w="558607" h="809495">
                  <a:moveTo>
                    <a:pt x="478208" y="634645"/>
                  </a:moveTo>
                  <a:lnTo>
                    <a:pt x="491162" y="615975"/>
                  </a:lnTo>
                  <a:cubicBezTo>
                    <a:pt x="495448" y="609689"/>
                    <a:pt x="498496" y="602926"/>
                    <a:pt x="502211" y="596545"/>
                  </a:cubicBezTo>
                  <a:cubicBezTo>
                    <a:pt x="506021" y="590258"/>
                    <a:pt x="508688" y="583210"/>
                    <a:pt x="511641" y="576352"/>
                  </a:cubicBezTo>
                  <a:lnTo>
                    <a:pt x="516022" y="566160"/>
                  </a:lnTo>
                  <a:lnTo>
                    <a:pt x="519356" y="555492"/>
                  </a:lnTo>
                  <a:cubicBezTo>
                    <a:pt x="524309" y="541490"/>
                    <a:pt x="526881" y="526822"/>
                    <a:pt x="529262" y="512343"/>
                  </a:cubicBezTo>
                  <a:lnTo>
                    <a:pt x="531262" y="490341"/>
                  </a:lnTo>
                  <a:cubicBezTo>
                    <a:pt x="531357" y="483007"/>
                    <a:pt x="531072" y="475672"/>
                    <a:pt x="530976" y="468338"/>
                  </a:cubicBezTo>
                  <a:cubicBezTo>
                    <a:pt x="531262" y="461004"/>
                    <a:pt x="529452" y="453765"/>
                    <a:pt x="528786" y="446526"/>
                  </a:cubicBezTo>
                  <a:lnTo>
                    <a:pt x="527452" y="435667"/>
                  </a:lnTo>
                  <a:lnTo>
                    <a:pt x="525071" y="425094"/>
                  </a:lnTo>
                  <a:cubicBezTo>
                    <a:pt x="523356" y="417760"/>
                    <a:pt x="521928" y="410045"/>
                    <a:pt x="519356" y="403568"/>
                  </a:cubicBezTo>
                  <a:cubicBezTo>
                    <a:pt x="516784" y="396901"/>
                    <a:pt x="515260" y="390042"/>
                    <a:pt x="512022" y="383470"/>
                  </a:cubicBezTo>
                  <a:cubicBezTo>
                    <a:pt x="508878" y="376898"/>
                    <a:pt x="506211" y="370135"/>
                    <a:pt x="502782" y="363754"/>
                  </a:cubicBezTo>
                  <a:lnTo>
                    <a:pt x="491829" y="344989"/>
                  </a:lnTo>
                  <a:lnTo>
                    <a:pt x="479256" y="327368"/>
                  </a:lnTo>
                  <a:cubicBezTo>
                    <a:pt x="474779" y="321748"/>
                    <a:pt x="469826" y="316414"/>
                    <a:pt x="465159" y="310985"/>
                  </a:cubicBezTo>
                  <a:cubicBezTo>
                    <a:pt x="455157" y="300603"/>
                    <a:pt x="444680" y="290792"/>
                    <a:pt x="433059" y="282315"/>
                  </a:cubicBezTo>
                  <a:cubicBezTo>
                    <a:pt x="427630" y="277648"/>
                    <a:pt x="421248" y="274218"/>
                    <a:pt x="415248" y="270218"/>
                  </a:cubicBezTo>
                  <a:cubicBezTo>
                    <a:pt x="409342" y="266122"/>
                    <a:pt x="402865" y="263074"/>
                    <a:pt x="396483" y="259740"/>
                  </a:cubicBezTo>
                  <a:cubicBezTo>
                    <a:pt x="393245" y="258121"/>
                    <a:pt x="390197" y="256312"/>
                    <a:pt x="386958" y="254883"/>
                  </a:cubicBezTo>
                  <a:lnTo>
                    <a:pt x="377052" y="250882"/>
                  </a:lnTo>
                  <a:lnTo>
                    <a:pt x="367146" y="246882"/>
                  </a:lnTo>
                  <a:lnTo>
                    <a:pt x="356859" y="243834"/>
                  </a:lnTo>
                  <a:cubicBezTo>
                    <a:pt x="350001" y="241834"/>
                    <a:pt x="343239" y="239643"/>
                    <a:pt x="336190" y="238595"/>
                  </a:cubicBezTo>
                  <a:cubicBezTo>
                    <a:pt x="329142" y="237452"/>
                    <a:pt x="322284" y="235452"/>
                    <a:pt x="315140" y="235261"/>
                  </a:cubicBezTo>
                  <a:cubicBezTo>
                    <a:pt x="307996" y="234880"/>
                    <a:pt x="301043" y="233547"/>
                    <a:pt x="293899" y="233737"/>
                  </a:cubicBezTo>
                  <a:cubicBezTo>
                    <a:pt x="286755" y="233928"/>
                    <a:pt x="279707" y="233737"/>
                    <a:pt x="272563" y="234118"/>
                  </a:cubicBezTo>
                  <a:lnTo>
                    <a:pt x="251418" y="236499"/>
                  </a:lnTo>
                  <a:lnTo>
                    <a:pt x="250084" y="236595"/>
                  </a:lnTo>
                  <a:lnTo>
                    <a:pt x="249798" y="236595"/>
                  </a:lnTo>
                  <a:cubicBezTo>
                    <a:pt x="251513" y="236309"/>
                    <a:pt x="250179" y="236499"/>
                    <a:pt x="250560" y="236499"/>
                  </a:cubicBezTo>
                  <a:lnTo>
                    <a:pt x="250370" y="236499"/>
                  </a:lnTo>
                  <a:lnTo>
                    <a:pt x="249703" y="236690"/>
                  </a:lnTo>
                  <a:lnTo>
                    <a:pt x="246941" y="237262"/>
                  </a:lnTo>
                  <a:lnTo>
                    <a:pt x="241416" y="238405"/>
                  </a:lnTo>
                  <a:lnTo>
                    <a:pt x="230272" y="240786"/>
                  </a:lnTo>
                  <a:cubicBezTo>
                    <a:pt x="222462" y="242119"/>
                    <a:pt x="216461" y="244691"/>
                    <a:pt x="209889" y="246787"/>
                  </a:cubicBezTo>
                  <a:lnTo>
                    <a:pt x="200173" y="250025"/>
                  </a:lnTo>
                  <a:cubicBezTo>
                    <a:pt x="196935" y="251168"/>
                    <a:pt x="193791" y="252883"/>
                    <a:pt x="190553" y="254311"/>
                  </a:cubicBezTo>
                  <a:cubicBezTo>
                    <a:pt x="184266" y="257455"/>
                    <a:pt x="177504" y="259836"/>
                    <a:pt x="171503" y="263646"/>
                  </a:cubicBezTo>
                  <a:lnTo>
                    <a:pt x="153310" y="274600"/>
                  </a:lnTo>
                  <a:lnTo>
                    <a:pt x="152643" y="274981"/>
                  </a:lnTo>
                  <a:cubicBezTo>
                    <a:pt x="144738" y="279743"/>
                    <a:pt x="134451" y="277171"/>
                    <a:pt x="129593" y="269265"/>
                  </a:cubicBezTo>
                  <a:cubicBezTo>
                    <a:pt x="125211" y="262027"/>
                    <a:pt x="127021" y="252787"/>
                    <a:pt x="133308" y="247644"/>
                  </a:cubicBezTo>
                  <a:lnTo>
                    <a:pt x="192744" y="198971"/>
                  </a:lnTo>
                  <a:lnTo>
                    <a:pt x="189981" y="222784"/>
                  </a:lnTo>
                  <a:lnTo>
                    <a:pt x="171598" y="198971"/>
                  </a:lnTo>
                  <a:lnTo>
                    <a:pt x="176361" y="203162"/>
                  </a:lnTo>
                  <a:lnTo>
                    <a:pt x="143690" y="183636"/>
                  </a:lnTo>
                  <a:lnTo>
                    <a:pt x="152167" y="186017"/>
                  </a:lnTo>
                  <a:cubicBezTo>
                    <a:pt x="131212" y="185731"/>
                    <a:pt x="110352" y="185350"/>
                    <a:pt x="89397" y="184779"/>
                  </a:cubicBezTo>
                  <a:lnTo>
                    <a:pt x="88921" y="184779"/>
                  </a:lnTo>
                  <a:cubicBezTo>
                    <a:pt x="79872" y="184493"/>
                    <a:pt x="72633" y="176968"/>
                    <a:pt x="72919" y="167824"/>
                  </a:cubicBezTo>
                  <a:cubicBezTo>
                    <a:pt x="73014" y="163538"/>
                    <a:pt x="74824" y="159633"/>
                    <a:pt x="77682" y="156775"/>
                  </a:cubicBezTo>
                  <a:lnTo>
                    <a:pt x="86445" y="147917"/>
                  </a:lnTo>
                  <a:lnTo>
                    <a:pt x="81968" y="157252"/>
                  </a:lnTo>
                  <a:lnTo>
                    <a:pt x="91874" y="86957"/>
                  </a:lnTo>
                  <a:lnTo>
                    <a:pt x="92160" y="86481"/>
                  </a:lnTo>
                  <a:cubicBezTo>
                    <a:pt x="92636" y="82956"/>
                    <a:pt x="94446" y="79813"/>
                    <a:pt x="96922" y="77622"/>
                  </a:cubicBezTo>
                  <a:lnTo>
                    <a:pt x="130260" y="47904"/>
                  </a:lnTo>
                  <a:lnTo>
                    <a:pt x="130736" y="47523"/>
                  </a:lnTo>
                  <a:cubicBezTo>
                    <a:pt x="132831" y="45618"/>
                    <a:pt x="135308" y="44571"/>
                    <a:pt x="137880" y="44190"/>
                  </a:cubicBezTo>
                  <a:lnTo>
                    <a:pt x="321998" y="19329"/>
                  </a:lnTo>
                  <a:lnTo>
                    <a:pt x="322474" y="19234"/>
                  </a:lnTo>
                  <a:cubicBezTo>
                    <a:pt x="324951" y="18853"/>
                    <a:pt x="327427" y="19520"/>
                    <a:pt x="329332" y="20853"/>
                  </a:cubicBezTo>
                  <a:lnTo>
                    <a:pt x="361908" y="43142"/>
                  </a:lnTo>
                  <a:lnTo>
                    <a:pt x="362289" y="43428"/>
                  </a:lnTo>
                  <a:cubicBezTo>
                    <a:pt x="363336" y="44094"/>
                    <a:pt x="364194" y="45047"/>
                    <a:pt x="364765" y="45999"/>
                  </a:cubicBezTo>
                  <a:lnTo>
                    <a:pt x="405056" y="111817"/>
                  </a:lnTo>
                  <a:lnTo>
                    <a:pt x="400579" y="108483"/>
                  </a:lnTo>
                  <a:lnTo>
                    <a:pt x="420010" y="114389"/>
                  </a:lnTo>
                  <a:lnTo>
                    <a:pt x="420201" y="114484"/>
                  </a:lnTo>
                  <a:cubicBezTo>
                    <a:pt x="424106" y="115722"/>
                    <a:pt x="426297" y="119818"/>
                    <a:pt x="425154" y="123723"/>
                  </a:cubicBezTo>
                  <a:cubicBezTo>
                    <a:pt x="424868" y="124676"/>
                    <a:pt x="424392" y="125533"/>
                    <a:pt x="423820" y="126200"/>
                  </a:cubicBezTo>
                  <a:lnTo>
                    <a:pt x="422010" y="128486"/>
                  </a:lnTo>
                  <a:lnTo>
                    <a:pt x="421915" y="128676"/>
                  </a:lnTo>
                  <a:cubicBezTo>
                    <a:pt x="420010" y="131058"/>
                    <a:pt x="416867" y="131915"/>
                    <a:pt x="414009" y="131058"/>
                  </a:cubicBezTo>
                  <a:lnTo>
                    <a:pt x="402389" y="127438"/>
                  </a:lnTo>
                  <a:lnTo>
                    <a:pt x="406104" y="127533"/>
                  </a:lnTo>
                  <a:lnTo>
                    <a:pt x="349430" y="139535"/>
                  </a:lnTo>
                  <a:lnTo>
                    <a:pt x="352478" y="137916"/>
                  </a:lnTo>
                  <a:lnTo>
                    <a:pt x="316092" y="171730"/>
                  </a:lnTo>
                  <a:lnTo>
                    <a:pt x="317331" y="170110"/>
                  </a:lnTo>
                  <a:lnTo>
                    <a:pt x="303138" y="196590"/>
                  </a:lnTo>
                  <a:lnTo>
                    <a:pt x="300186" y="188303"/>
                  </a:lnTo>
                  <a:cubicBezTo>
                    <a:pt x="330761" y="201733"/>
                    <a:pt x="361431" y="215068"/>
                    <a:pt x="392102" y="228117"/>
                  </a:cubicBezTo>
                  <a:cubicBezTo>
                    <a:pt x="422772" y="241262"/>
                    <a:pt x="453443" y="254502"/>
                    <a:pt x="484304" y="267265"/>
                  </a:cubicBezTo>
                  <a:lnTo>
                    <a:pt x="475541" y="271361"/>
                  </a:lnTo>
                  <a:lnTo>
                    <a:pt x="489257" y="224498"/>
                  </a:lnTo>
                  <a:lnTo>
                    <a:pt x="489066" y="227546"/>
                  </a:lnTo>
                  <a:lnTo>
                    <a:pt x="480589" y="176778"/>
                  </a:lnTo>
                  <a:lnTo>
                    <a:pt x="481923" y="180111"/>
                  </a:lnTo>
                  <a:lnTo>
                    <a:pt x="454205" y="142202"/>
                  </a:lnTo>
                  <a:lnTo>
                    <a:pt x="458777" y="145441"/>
                  </a:lnTo>
                  <a:lnTo>
                    <a:pt x="450966" y="143250"/>
                  </a:lnTo>
                  <a:cubicBezTo>
                    <a:pt x="447252" y="142202"/>
                    <a:pt x="444775" y="138868"/>
                    <a:pt x="444775" y="135249"/>
                  </a:cubicBezTo>
                  <a:lnTo>
                    <a:pt x="444775" y="134963"/>
                  </a:lnTo>
                  <a:lnTo>
                    <a:pt x="444013" y="99149"/>
                  </a:lnTo>
                  <a:lnTo>
                    <a:pt x="450776" y="108102"/>
                  </a:lnTo>
                  <a:lnTo>
                    <a:pt x="436298" y="104197"/>
                  </a:lnTo>
                  <a:lnTo>
                    <a:pt x="446585" y="100863"/>
                  </a:lnTo>
                  <a:lnTo>
                    <a:pt x="433250" y="118485"/>
                  </a:lnTo>
                  <a:cubicBezTo>
                    <a:pt x="430488" y="122104"/>
                    <a:pt x="425725" y="123247"/>
                    <a:pt x="421725" y="121628"/>
                  </a:cubicBezTo>
                  <a:lnTo>
                    <a:pt x="421344" y="121437"/>
                  </a:lnTo>
                  <a:lnTo>
                    <a:pt x="405723" y="115056"/>
                  </a:lnTo>
                  <a:cubicBezTo>
                    <a:pt x="403722" y="114294"/>
                    <a:pt x="402198" y="112865"/>
                    <a:pt x="401151" y="111246"/>
                  </a:cubicBezTo>
                  <a:lnTo>
                    <a:pt x="400674" y="111246"/>
                  </a:lnTo>
                  <a:lnTo>
                    <a:pt x="361146" y="48762"/>
                  </a:lnTo>
                  <a:lnTo>
                    <a:pt x="364384" y="52286"/>
                  </a:lnTo>
                  <a:lnTo>
                    <a:pt x="321998" y="23330"/>
                  </a:lnTo>
                  <a:lnTo>
                    <a:pt x="331428" y="25616"/>
                  </a:lnTo>
                  <a:cubicBezTo>
                    <a:pt x="266277" y="37046"/>
                    <a:pt x="200935" y="47619"/>
                    <a:pt x="135594" y="58477"/>
                  </a:cubicBezTo>
                  <a:lnTo>
                    <a:pt x="143690" y="54762"/>
                  </a:lnTo>
                  <a:lnTo>
                    <a:pt x="101494" y="92291"/>
                  </a:lnTo>
                  <a:lnTo>
                    <a:pt x="107114" y="82004"/>
                  </a:lnTo>
                  <a:lnTo>
                    <a:pt x="96541" y="158490"/>
                  </a:lnTo>
                  <a:cubicBezTo>
                    <a:pt x="95970" y="162776"/>
                    <a:pt x="93874" y="166395"/>
                    <a:pt x="90826" y="169062"/>
                  </a:cubicBezTo>
                  <a:lnTo>
                    <a:pt x="90540" y="169253"/>
                  </a:lnTo>
                  <a:lnTo>
                    <a:pt x="71776" y="185541"/>
                  </a:lnTo>
                  <a:cubicBezTo>
                    <a:pt x="65585" y="190970"/>
                    <a:pt x="56631" y="191160"/>
                    <a:pt x="50154" y="186684"/>
                  </a:cubicBezTo>
                  <a:lnTo>
                    <a:pt x="50154" y="186493"/>
                  </a:lnTo>
                  <a:lnTo>
                    <a:pt x="34724" y="175635"/>
                  </a:lnTo>
                  <a:lnTo>
                    <a:pt x="53774" y="176682"/>
                  </a:lnTo>
                  <a:lnTo>
                    <a:pt x="38153" y="185541"/>
                  </a:lnTo>
                  <a:lnTo>
                    <a:pt x="46821" y="165157"/>
                  </a:lnTo>
                  <a:lnTo>
                    <a:pt x="57012" y="202400"/>
                  </a:lnTo>
                  <a:cubicBezTo>
                    <a:pt x="59013" y="209544"/>
                    <a:pt x="56346" y="216878"/>
                    <a:pt x="50916" y="221260"/>
                  </a:cubicBezTo>
                  <a:lnTo>
                    <a:pt x="50726" y="221450"/>
                  </a:lnTo>
                  <a:lnTo>
                    <a:pt x="40153" y="230022"/>
                  </a:lnTo>
                  <a:lnTo>
                    <a:pt x="46916" y="218497"/>
                  </a:lnTo>
                  <a:lnTo>
                    <a:pt x="37772" y="279553"/>
                  </a:lnTo>
                  <a:lnTo>
                    <a:pt x="36819" y="269932"/>
                  </a:lnTo>
                  <a:lnTo>
                    <a:pt x="56822" y="322034"/>
                  </a:lnTo>
                  <a:lnTo>
                    <a:pt x="53488" y="316319"/>
                  </a:lnTo>
                  <a:lnTo>
                    <a:pt x="62346" y="326606"/>
                  </a:lnTo>
                  <a:lnTo>
                    <a:pt x="35200" y="324034"/>
                  </a:lnTo>
                  <a:lnTo>
                    <a:pt x="96255" y="273742"/>
                  </a:lnTo>
                  <a:cubicBezTo>
                    <a:pt x="104828" y="266694"/>
                    <a:pt x="117496" y="267932"/>
                    <a:pt x="124545" y="276505"/>
                  </a:cubicBezTo>
                  <a:cubicBezTo>
                    <a:pt x="130926" y="284315"/>
                    <a:pt x="130545" y="295459"/>
                    <a:pt x="123878" y="302698"/>
                  </a:cubicBezTo>
                  <a:lnTo>
                    <a:pt x="122925" y="303746"/>
                  </a:lnTo>
                  <a:lnTo>
                    <a:pt x="104828" y="323653"/>
                  </a:lnTo>
                  <a:lnTo>
                    <a:pt x="89016" y="345465"/>
                  </a:lnTo>
                  <a:lnTo>
                    <a:pt x="75777" y="368897"/>
                  </a:lnTo>
                  <a:cubicBezTo>
                    <a:pt x="72062" y="377088"/>
                    <a:pt x="68919" y="385470"/>
                    <a:pt x="65299" y="393662"/>
                  </a:cubicBezTo>
                  <a:cubicBezTo>
                    <a:pt x="62442" y="402139"/>
                    <a:pt x="60346" y="410902"/>
                    <a:pt x="57774" y="419475"/>
                  </a:cubicBezTo>
                  <a:cubicBezTo>
                    <a:pt x="55774" y="428238"/>
                    <a:pt x="54917" y="437191"/>
                    <a:pt x="53298" y="445954"/>
                  </a:cubicBezTo>
                  <a:cubicBezTo>
                    <a:pt x="52155" y="454812"/>
                    <a:pt x="52536" y="463861"/>
                    <a:pt x="51964" y="472815"/>
                  </a:cubicBezTo>
                  <a:cubicBezTo>
                    <a:pt x="51488" y="477291"/>
                    <a:pt x="52059" y="481768"/>
                    <a:pt x="52440" y="486245"/>
                  </a:cubicBezTo>
                  <a:lnTo>
                    <a:pt x="53583" y="499675"/>
                  </a:lnTo>
                  <a:lnTo>
                    <a:pt x="54155" y="506438"/>
                  </a:lnTo>
                  <a:lnTo>
                    <a:pt x="54155" y="506819"/>
                  </a:lnTo>
                  <a:lnTo>
                    <a:pt x="54155" y="506914"/>
                  </a:lnTo>
                  <a:cubicBezTo>
                    <a:pt x="53774" y="504628"/>
                    <a:pt x="54060" y="506343"/>
                    <a:pt x="53964" y="505866"/>
                  </a:cubicBezTo>
                  <a:lnTo>
                    <a:pt x="53964" y="506057"/>
                  </a:lnTo>
                  <a:lnTo>
                    <a:pt x="54155" y="506914"/>
                  </a:lnTo>
                  <a:lnTo>
                    <a:pt x="54536" y="508724"/>
                  </a:lnTo>
                  <a:lnTo>
                    <a:pt x="55298" y="512343"/>
                  </a:lnTo>
                  <a:lnTo>
                    <a:pt x="58251" y="526631"/>
                  </a:lnTo>
                  <a:lnTo>
                    <a:pt x="59679" y="533775"/>
                  </a:lnTo>
                  <a:cubicBezTo>
                    <a:pt x="60251" y="536061"/>
                    <a:pt x="61013" y="537871"/>
                    <a:pt x="61680" y="539966"/>
                  </a:cubicBezTo>
                  <a:lnTo>
                    <a:pt x="65680" y="552158"/>
                  </a:lnTo>
                  <a:lnTo>
                    <a:pt x="67680" y="558349"/>
                  </a:lnTo>
                  <a:cubicBezTo>
                    <a:pt x="68538" y="560350"/>
                    <a:pt x="69490" y="562445"/>
                    <a:pt x="70443" y="564445"/>
                  </a:cubicBezTo>
                  <a:lnTo>
                    <a:pt x="76062" y="576733"/>
                  </a:lnTo>
                  <a:lnTo>
                    <a:pt x="78825" y="582829"/>
                  </a:lnTo>
                  <a:lnTo>
                    <a:pt x="82349" y="588639"/>
                  </a:lnTo>
                  <a:lnTo>
                    <a:pt x="89302" y="600164"/>
                  </a:lnTo>
                  <a:cubicBezTo>
                    <a:pt x="91398" y="604165"/>
                    <a:pt x="94255" y="607689"/>
                    <a:pt x="97017" y="611213"/>
                  </a:cubicBezTo>
                  <a:lnTo>
                    <a:pt x="105209" y="621976"/>
                  </a:lnTo>
                  <a:cubicBezTo>
                    <a:pt x="110733" y="629120"/>
                    <a:pt x="117496" y="635121"/>
                    <a:pt x="123497" y="641883"/>
                  </a:cubicBezTo>
                  <a:cubicBezTo>
                    <a:pt x="129974" y="648170"/>
                    <a:pt x="137118" y="653695"/>
                    <a:pt x="143880" y="659695"/>
                  </a:cubicBezTo>
                  <a:cubicBezTo>
                    <a:pt x="151119" y="665029"/>
                    <a:pt x="158739" y="669887"/>
                    <a:pt x="166169" y="675126"/>
                  </a:cubicBezTo>
                  <a:lnTo>
                    <a:pt x="167598" y="676174"/>
                  </a:lnTo>
                  <a:cubicBezTo>
                    <a:pt x="174932" y="681317"/>
                    <a:pt x="177313" y="691033"/>
                    <a:pt x="173503" y="698843"/>
                  </a:cubicBezTo>
                  <a:lnTo>
                    <a:pt x="130069" y="789521"/>
                  </a:lnTo>
                  <a:lnTo>
                    <a:pt x="124640" y="768375"/>
                  </a:lnTo>
                  <a:lnTo>
                    <a:pt x="137975" y="778377"/>
                  </a:lnTo>
                  <a:lnTo>
                    <a:pt x="113972" y="782282"/>
                  </a:lnTo>
                  <a:lnTo>
                    <a:pt x="175694" y="697891"/>
                  </a:lnTo>
                  <a:cubicBezTo>
                    <a:pt x="179980" y="691985"/>
                    <a:pt x="187600" y="689985"/>
                    <a:pt x="194077" y="692556"/>
                  </a:cubicBezTo>
                  <a:lnTo>
                    <a:pt x="194172" y="692556"/>
                  </a:lnTo>
                  <a:lnTo>
                    <a:pt x="209603" y="698652"/>
                  </a:lnTo>
                  <a:cubicBezTo>
                    <a:pt x="214937" y="700272"/>
                    <a:pt x="220080" y="702177"/>
                    <a:pt x="225510" y="703606"/>
                  </a:cubicBezTo>
                  <a:cubicBezTo>
                    <a:pt x="230939" y="704844"/>
                    <a:pt x="236273" y="706463"/>
                    <a:pt x="241702" y="707511"/>
                  </a:cubicBezTo>
                  <a:cubicBezTo>
                    <a:pt x="247227" y="708368"/>
                    <a:pt x="252656" y="709606"/>
                    <a:pt x="258180" y="710273"/>
                  </a:cubicBezTo>
                  <a:cubicBezTo>
                    <a:pt x="263705" y="710845"/>
                    <a:pt x="269229" y="711797"/>
                    <a:pt x="274754" y="711988"/>
                  </a:cubicBezTo>
                  <a:cubicBezTo>
                    <a:pt x="280278" y="712083"/>
                    <a:pt x="285898" y="712750"/>
                    <a:pt x="291518" y="712559"/>
                  </a:cubicBezTo>
                  <a:cubicBezTo>
                    <a:pt x="297042" y="712273"/>
                    <a:pt x="302662" y="712559"/>
                    <a:pt x="308282" y="711892"/>
                  </a:cubicBezTo>
                  <a:cubicBezTo>
                    <a:pt x="313711" y="711321"/>
                    <a:pt x="319712" y="711035"/>
                    <a:pt x="324665" y="710178"/>
                  </a:cubicBezTo>
                  <a:cubicBezTo>
                    <a:pt x="330380" y="709130"/>
                    <a:pt x="336476" y="708368"/>
                    <a:pt x="341905" y="707130"/>
                  </a:cubicBezTo>
                  <a:cubicBezTo>
                    <a:pt x="347239" y="705796"/>
                    <a:pt x="352573" y="704653"/>
                    <a:pt x="357907" y="703129"/>
                  </a:cubicBezTo>
                  <a:lnTo>
                    <a:pt x="374004" y="697986"/>
                  </a:lnTo>
                  <a:lnTo>
                    <a:pt x="389721" y="691699"/>
                  </a:lnTo>
                  <a:lnTo>
                    <a:pt x="404961" y="684270"/>
                  </a:lnTo>
                  <a:lnTo>
                    <a:pt x="419629" y="675793"/>
                  </a:lnTo>
                  <a:lnTo>
                    <a:pt x="433726" y="666268"/>
                  </a:lnTo>
                  <a:lnTo>
                    <a:pt x="447156" y="655790"/>
                  </a:lnTo>
                  <a:lnTo>
                    <a:pt x="447728" y="655314"/>
                  </a:lnTo>
                  <a:cubicBezTo>
                    <a:pt x="451824" y="652075"/>
                    <a:pt x="457729" y="652837"/>
                    <a:pt x="460872" y="656933"/>
                  </a:cubicBezTo>
                  <a:cubicBezTo>
                    <a:pt x="463825" y="660743"/>
                    <a:pt x="463349" y="666172"/>
                    <a:pt x="460015" y="669506"/>
                  </a:cubicBezTo>
                  <a:lnTo>
                    <a:pt x="459348" y="670173"/>
                  </a:lnTo>
                  <a:lnTo>
                    <a:pt x="458205" y="655981"/>
                  </a:lnTo>
                  <a:cubicBezTo>
                    <a:pt x="487733" y="678555"/>
                    <a:pt x="516879" y="701605"/>
                    <a:pt x="546216" y="724465"/>
                  </a:cubicBezTo>
                  <a:lnTo>
                    <a:pt x="537644" y="725704"/>
                  </a:lnTo>
                  <a:lnTo>
                    <a:pt x="548502" y="712559"/>
                  </a:lnTo>
                  <a:lnTo>
                    <a:pt x="548788" y="719893"/>
                  </a:lnTo>
                  <a:cubicBezTo>
                    <a:pt x="525357" y="692271"/>
                    <a:pt x="502020" y="664553"/>
                    <a:pt x="478970" y="636550"/>
                  </a:cubicBezTo>
                  <a:lnTo>
                    <a:pt x="481827" y="636550"/>
                  </a:lnTo>
                  <a:lnTo>
                    <a:pt x="481256" y="637121"/>
                  </a:lnTo>
                  <a:cubicBezTo>
                    <a:pt x="480494" y="637883"/>
                    <a:pt x="479256" y="637883"/>
                    <a:pt x="478589" y="637121"/>
                  </a:cubicBezTo>
                  <a:cubicBezTo>
                    <a:pt x="477732" y="636454"/>
                    <a:pt x="477636" y="635406"/>
                    <a:pt x="478208" y="634645"/>
                  </a:cubicBezTo>
                  <a:close/>
                  <a:moveTo>
                    <a:pt x="482780" y="635121"/>
                  </a:moveTo>
                  <a:cubicBezTo>
                    <a:pt x="507735" y="660648"/>
                    <a:pt x="532500" y="686461"/>
                    <a:pt x="557075" y="712273"/>
                  </a:cubicBezTo>
                  <a:cubicBezTo>
                    <a:pt x="558980" y="714178"/>
                    <a:pt x="559075" y="717226"/>
                    <a:pt x="557551" y="719322"/>
                  </a:cubicBezTo>
                  <a:lnTo>
                    <a:pt x="557361" y="719608"/>
                  </a:lnTo>
                  <a:lnTo>
                    <a:pt x="547264" y="733419"/>
                  </a:lnTo>
                  <a:cubicBezTo>
                    <a:pt x="545359" y="736086"/>
                    <a:pt x="541644" y="736657"/>
                    <a:pt x="538977" y="734848"/>
                  </a:cubicBezTo>
                  <a:lnTo>
                    <a:pt x="538692" y="734657"/>
                  </a:lnTo>
                  <a:cubicBezTo>
                    <a:pt x="508116" y="713607"/>
                    <a:pt x="477351" y="692747"/>
                    <a:pt x="446966" y="671316"/>
                  </a:cubicBezTo>
                  <a:cubicBezTo>
                    <a:pt x="442775" y="668363"/>
                    <a:pt x="441822" y="662648"/>
                    <a:pt x="444775" y="658457"/>
                  </a:cubicBezTo>
                  <a:cubicBezTo>
                    <a:pt x="445061" y="658076"/>
                    <a:pt x="445347" y="657790"/>
                    <a:pt x="445632" y="657409"/>
                  </a:cubicBezTo>
                  <a:lnTo>
                    <a:pt x="445918" y="657124"/>
                  </a:lnTo>
                  <a:lnTo>
                    <a:pt x="446585" y="656362"/>
                  </a:lnTo>
                  <a:lnTo>
                    <a:pt x="459539" y="670077"/>
                  </a:lnTo>
                  <a:lnTo>
                    <a:pt x="445632" y="681984"/>
                  </a:lnTo>
                  <a:lnTo>
                    <a:pt x="430869" y="692938"/>
                  </a:lnTo>
                  <a:lnTo>
                    <a:pt x="415343" y="702844"/>
                  </a:lnTo>
                  <a:lnTo>
                    <a:pt x="399150" y="711702"/>
                  </a:lnTo>
                  <a:lnTo>
                    <a:pt x="382386" y="719417"/>
                  </a:lnTo>
                  <a:cubicBezTo>
                    <a:pt x="376671" y="721703"/>
                    <a:pt x="370861" y="723703"/>
                    <a:pt x="365051" y="725894"/>
                  </a:cubicBezTo>
                  <a:cubicBezTo>
                    <a:pt x="359145" y="727894"/>
                    <a:pt x="352954" y="729514"/>
                    <a:pt x="346953" y="731228"/>
                  </a:cubicBezTo>
                  <a:cubicBezTo>
                    <a:pt x="340953" y="732847"/>
                    <a:pt x="335333" y="733800"/>
                    <a:pt x="329523" y="735133"/>
                  </a:cubicBezTo>
                  <a:cubicBezTo>
                    <a:pt x="322950" y="736562"/>
                    <a:pt x="317140" y="737038"/>
                    <a:pt x="310854" y="737991"/>
                  </a:cubicBezTo>
                  <a:cubicBezTo>
                    <a:pt x="304758" y="738943"/>
                    <a:pt x="298471" y="739039"/>
                    <a:pt x="292280" y="739515"/>
                  </a:cubicBezTo>
                  <a:cubicBezTo>
                    <a:pt x="286089" y="739991"/>
                    <a:pt x="279897" y="739705"/>
                    <a:pt x="273611" y="739800"/>
                  </a:cubicBezTo>
                  <a:cubicBezTo>
                    <a:pt x="267420" y="739896"/>
                    <a:pt x="261228" y="739039"/>
                    <a:pt x="254942" y="738753"/>
                  </a:cubicBezTo>
                  <a:cubicBezTo>
                    <a:pt x="248751" y="738277"/>
                    <a:pt x="242559" y="737133"/>
                    <a:pt x="236368" y="736276"/>
                  </a:cubicBezTo>
                  <a:cubicBezTo>
                    <a:pt x="230177" y="735324"/>
                    <a:pt x="224176" y="733800"/>
                    <a:pt x="218080" y="732562"/>
                  </a:cubicBezTo>
                  <a:cubicBezTo>
                    <a:pt x="211984" y="731038"/>
                    <a:pt x="206079" y="729228"/>
                    <a:pt x="200078" y="727513"/>
                  </a:cubicBezTo>
                  <a:lnTo>
                    <a:pt x="182457" y="721227"/>
                  </a:lnTo>
                  <a:lnTo>
                    <a:pt x="200935" y="715893"/>
                  </a:lnTo>
                  <a:lnTo>
                    <a:pt x="141880" y="802189"/>
                  </a:lnTo>
                  <a:cubicBezTo>
                    <a:pt x="136641" y="809809"/>
                    <a:pt x="126164" y="811810"/>
                    <a:pt x="118544" y="806571"/>
                  </a:cubicBezTo>
                  <a:lnTo>
                    <a:pt x="118353" y="806380"/>
                  </a:lnTo>
                  <a:lnTo>
                    <a:pt x="117877" y="806095"/>
                  </a:lnTo>
                  <a:lnTo>
                    <a:pt x="104352" y="796379"/>
                  </a:lnTo>
                  <a:cubicBezTo>
                    <a:pt x="97684" y="791617"/>
                    <a:pt x="95493" y="782854"/>
                    <a:pt x="98732" y="775615"/>
                  </a:cubicBezTo>
                  <a:lnTo>
                    <a:pt x="98922" y="775233"/>
                  </a:lnTo>
                  <a:lnTo>
                    <a:pt x="140261" y="683508"/>
                  </a:lnTo>
                  <a:lnTo>
                    <a:pt x="147595" y="707130"/>
                  </a:lnTo>
                  <a:cubicBezTo>
                    <a:pt x="138832" y="701415"/>
                    <a:pt x="129879" y="695890"/>
                    <a:pt x="121401" y="689985"/>
                  </a:cubicBezTo>
                  <a:cubicBezTo>
                    <a:pt x="113400" y="683317"/>
                    <a:pt x="104923" y="677031"/>
                    <a:pt x="97303" y="669887"/>
                  </a:cubicBezTo>
                  <a:cubicBezTo>
                    <a:pt x="90159" y="662267"/>
                    <a:pt x="82254" y="655219"/>
                    <a:pt x="75681" y="647027"/>
                  </a:cubicBezTo>
                  <a:lnTo>
                    <a:pt x="65966" y="634645"/>
                  </a:lnTo>
                  <a:cubicBezTo>
                    <a:pt x="62727" y="630549"/>
                    <a:pt x="59394" y="626453"/>
                    <a:pt x="56822" y="621881"/>
                  </a:cubicBezTo>
                  <a:lnTo>
                    <a:pt x="48535" y="608451"/>
                  </a:lnTo>
                  <a:lnTo>
                    <a:pt x="44439" y="601783"/>
                  </a:lnTo>
                  <a:lnTo>
                    <a:pt x="41010" y="594640"/>
                  </a:lnTo>
                  <a:lnTo>
                    <a:pt x="34248" y="580352"/>
                  </a:lnTo>
                  <a:cubicBezTo>
                    <a:pt x="33105" y="577971"/>
                    <a:pt x="31962" y="575590"/>
                    <a:pt x="30914" y="573208"/>
                  </a:cubicBezTo>
                  <a:lnTo>
                    <a:pt x="28247" y="565493"/>
                  </a:lnTo>
                  <a:lnTo>
                    <a:pt x="23008" y="549967"/>
                  </a:lnTo>
                  <a:cubicBezTo>
                    <a:pt x="22246" y="547396"/>
                    <a:pt x="21198" y="544729"/>
                    <a:pt x="20532" y="542252"/>
                  </a:cubicBezTo>
                  <a:lnTo>
                    <a:pt x="19008" y="535108"/>
                  </a:lnTo>
                  <a:lnTo>
                    <a:pt x="15864" y="520821"/>
                  </a:lnTo>
                  <a:lnTo>
                    <a:pt x="15102" y="517201"/>
                  </a:lnTo>
                  <a:lnTo>
                    <a:pt x="14721" y="515391"/>
                  </a:lnTo>
                  <a:lnTo>
                    <a:pt x="14531" y="514534"/>
                  </a:lnTo>
                  <a:lnTo>
                    <a:pt x="14245" y="512915"/>
                  </a:lnTo>
                  <a:lnTo>
                    <a:pt x="14150" y="512439"/>
                  </a:lnTo>
                  <a:lnTo>
                    <a:pt x="13388" y="504628"/>
                  </a:lnTo>
                  <a:lnTo>
                    <a:pt x="11864" y="488912"/>
                  </a:lnTo>
                  <a:cubicBezTo>
                    <a:pt x="11388" y="483673"/>
                    <a:pt x="10721" y="478435"/>
                    <a:pt x="11102" y="473196"/>
                  </a:cubicBezTo>
                  <a:cubicBezTo>
                    <a:pt x="11578" y="462718"/>
                    <a:pt x="11292" y="452050"/>
                    <a:pt x="12721" y="441668"/>
                  </a:cubicBezTo>
                  <a:cubicBezTo>
                    <a:pt x="14436" y="431286"/>
                    <a:pt x="15674" y="420808"/>
                    <a:pt x="17960" y="410521"/>
                  </a:cubicBezTo>
                  <a:cubicBezTo>
                    <a:pt x="20913" y="400425"/>
                    <a:pt x="23484" y="390138"/>
                    <a:pt x="26818" y="380232"/>
                  </a:cubicBezTo>
                  <a:cubicBezTo>
                    <a:pt x="30914" y="370516"/>
                    <a:pt x="34724" y="360706"/>
                    <a:pt x="39105" y="351181"/>
                  </a:cubicBezTo>
                  <a:cubicBezTo>
                    <a:pt x="44249" y="342037"/>
                    <a:pt x="49297" y="332797"/>
                    <a:pt x="54631" y="323749"/>
                  </a:cubicBezTo>
                  <a:lnTo>
                    <a:pt x="73205" y="298222"/>
                  </a:lnTo>
                  <a:lnTo>
                    <a:pt x="94636" y="275076"/>
                  </a:lnTo>
                  <a:lnTo>
                    <a:pt x="121306" y="305080"/>
                  </a:lnTo>
                  <a:lnTo>
                    <a:pt x="59489" y="354419"/>
                  </a:lnTo>
                  <a:lnTo>
                    <a:pt x="59298" y="354610"/>
                  </a:lnTo>
                  <a:cubicBezTo>
                    <a:pt x="51107" y="361182"/>
                    <a:pt x="39105" y="359943"/>
                    <a:pt x="32343" y="351847"/>
                  </a:cubicBezTo>
                  <a:lnTo>
                    <a:pt x="23675" y="341465"/>
                  </a:lnTo>
                  <a:lnTo>
                    <a:pt x="23484" y="341275"/>
                  </a:lnTo>
                  <a:cubicBezTo>
                    <a:pt x="22056" y="339655"/>
                    <a:pt x="21008" y="337750"/>
                    <a:pt x="20341" y="335750"/>
                  </a:cubicBezTo>
                  <a:lnTo>
                    <a:pt x="1196" y="283362"/>
                  </a:lnTo>
                  <a:lnTo>
                    <a:pt x="1101" y="283077"/>
                  </a:lnTo>
                  <a:cubicBezTo>
                    <a:pt x="-42" y="280029"/>
                    <a:pt x="-233" y="276790"/>
                    <a:pt x="243" y="273742"/>
                  </a:cubicBezTo>
                  <a:lnTo>
                    <a:pt x="10340" y="212878"/>
                  </a:lnTo>
                  <a:lnTo>
                    <a:pt x="10340" y="212592"/>
                  </a:lnTo>
                  <a:cubicBezTo>
                    <a:pt x="11102" y="207924"/>
                    <a:pt x="13578" y="204019"/>
                    <a:pt x="17007" y="201352"/>
                  </a:cubicBezTo>
                  <a:lnTo>
                    <a:pt x="27771" y="192970"/>
                  </a:lnTo>
                  <a:lnTo>
                    <a:pt x="21484" y="212020"/>
                  </a:lnTo>
                  <a:lnTo>
                    <a:pt x="11864" y="174587"/>
                  </a:lnTo>
                  <a:lnTo>
                    <a:pt x="11769" y="174301"/>
                  </a:lnTo>
                  <a:cubicBezTo>
                    <a:pt x="9673" y="166205"/>
                    <a:pt x="13483" y="158013"/>
                    <a:pt x="20532" y="154204"/>
                  </a:cubicBezTo>
                  <a:lnTo>
                    <a:pt x="36248" y="145631"/>
                  </a:lnTo>
                  <a:lnTo>
                    <a:pt x="36534" y="145536"/>
                  </a:lnTo>
                  <a:cubicBezTo>
                    <a:pt x="42725" y="142202"/>
                    <a:pt x="50059" y="142869"/>
                    <a:pt x="55393" y="146679"/>
                  </a:cubicBezTo>
                  <a:lnTo>
                    <a:pt x="70728" y="157728"/>
                  </a:lnTo>
                  <a:lnTo>
                    <a:pt x="48916" y="158680"/>
                  </a:lnTo>
                  <a:lnTo>
                    <a:pt x="67871" y="142678"/>
                  </a:lnTo>
                  <a:lnTo>
                    <a:pt x="61870" y="153442"/>
                  </a:lnTo>
                  <a:lnTo>
                    <a:pt x="73967" y="77146"/>
                  </a:lnTo>
                  <a:lnTo>
                    <a:pt x="74062" y="76765"/>
                  </a:lnTo>
                  <a:cubicBezTo>
                    <a:pt x="74729" y="72765"/>
                    <a:pt x="76729" y="69336"/>
                    <a:pt x="79587" y="66859"/>
                  </a:cubicBezTo>
                  <a:lnTo>
                    <a:pt x="122735" y="30474"/>
                  </a:lnTo>
                  <a:lnTo>
                    <a:pt x="123116" y="30188"/>
                  </a:lnTo>
                  <a:cubicBezTo>
                    <a:pt x="125402" y="28283"/>
                    <a:pt x="128164" y="27140"/>
                    <a:pt x="130926" y="26759"/>
                  </a:cubicBezTo>
                  <a:cubicBezTo>
                    <a:pt x="196458" y="17805"/>
                    <a:pt x="261990" y="8471"/>
                    <a:pt x="327618" y="184"/>
                  </a:cubicBezTo>
                  <a:lnTo>
                    <a:pt x="328189" y="89"/>
                  </a:lnTo>
                  <a:cubicBezTo>
                    <a:pt x="331428" y="-292"/>
                    <a:pt x="334571" y="565"/>
                    <a:pt x="337047" y="2375"/>
                  </a:cubicBezTo>
                  <a:lnTo>
                    <a:pt x="378195" y="33045"/>
                  </a:lnTo>
                  <a:lnTo>
                    <a:pt x="378576" y="33331"/>
                  </a:lnTo>
                  <a:cubicBezTo>
                    <a:pt x="379719" y="34188"/>
                    <a:pt x="380767" y="35331"/>
                    <a:pt x="381434" y="36570"/>
                  </a:cubicBezTo>
                  <a:lnTo>
                    <a:pt x="418296" y="100578"/>
                  </a:lnTo>
                  <a:lnTo>
                    <a:pt x="413533" y="96387"/>
                  </a:lnTo>
                  <a:lnTo>
                    <a:pt x="428868" y="103245"/>
                  </a:lnTo>
                  <a:lnTo>
                    <a:pt x="417057" y="106293"/>
                  </a:lnTo>
                  <a:lnTo>
                    <a:pt x="431059" y="89148"/>
                  </a:lnTo>
                  <a:lnTo>
                    <a:pt x="431250" y="88862"/>
                  </a:lnTo>
                  <a:cubicBezTo>
                    <a:pt x="433726" y="85814"/>
                    <a:pt x="437727" y="84766"/>
                    <a:pt x="441346" y="85814"/>
                  </a:cubicBezTo>
                  <a:lnTo>
                    <a:pt x="455729" y="90291"/>
                  </a:lnTo>
                  <a:lnTo>
                    <a:pt x="456015" y="90386"/>
                  </a:lnTo>
                  <a:cubicBezTo>
                    <a:pt x="460015" y="91624"/>
                    <a:pt x="462492" y="95339"/>
                    <a:pt x="462492" y="99244"/>
                  </a:cubicBezTo>
                  <a:lnTo>
                    <a:pt x="462015" y="135058"/>
                  </a:lnTo>
                  <a:lnTo>
                    <a:pt x="455824" y="126676"/>
                  </a:lnTo>
                  <a:lnTo>
                    <a:pt x="463539" y="129153"/>
                  </a:lnTo>
                  <a:lnTo>
                    <a:pt x="463825" y="129248"/>
                  </a:lnTo>
                  <a:cubicBezTo>
                    <a:pt x="465635" y="129819"/>
                    <a:pt x="467064" y="130962"/>
                    <a:pt x="468111" y="132391"/>
                  </a:cubicBezTo>
                  <a:lnTo>
                    <a:pt x="494496" y="171253"/>
                  </a:lnTo>
                  <a:lnTo>
                    <a:pt x="494686" y="171444"/>
                  </a:lnTo>
                  <a:cubicBezTo>
                    <a:pt x="495353" y="172396"/>
                    <a:pt x="495734" y="173444"/>
                    <a:pt x="495829" y="174492"/>
                  </a:cubicBezTo>
                  <a:lnTo>
                    <a:pt x="502782" y="225450"/>
                  </a:lnTo>
                  <a:lnTo>
                    <a:pt x="502782" y="225641"/>
                  </a:lnTo>
                  <a:cubicBezTo>
                    <a:pt x="502878" y="226593"/>
                    <a:pt x="502782" y="227641"/>
                    <a:pt x="502497" y="228498"/>
                  </a:cubicBezTo>
                  <a:lnTo>
                    <a:pt x="487828" y="275076"/>
                  </a:lnTo>
                  <a:lnTo>
                    <a:pt x="487828" y="275266"/>
                  </a:lnTo>
                  <a:cubicBezTo>
                    <a:pt x="486780" y="278600"/>
                    <a:pt x="483161" y="280505"/>
                    <a:pt x="479827" y="279457"/>
                  </a:cubicBezTo>
                  <a:lnTo>
                    <a:pt x="479160" y="279172"/>
                  </a:lnTo>
                  <a:cubicBezTo>
                    <a:pt x="448680" y="265551"/>
                    <a:pt x="418010" y="252311"/>
                    <a:pt x="387435" y="238881"/>
                  </a:cubicBezTo>
                  <a:cubicBezTo>
                    <a:pt x="356859" y="225450"/>
                    <a:pt x="326189" y="212306"/>
                    <a:pt x="295423" y="199257"/>
                  </a:cubicBezTo>
                  <a:cubicBezTo>
                    <a:pt x="292375" y="198018"/>
                    <a:pt x="291042" y="194494"/>
                    <a:pt x="292280" y="191446"/>
                  </a:cubicBezTo>
                  <a:lnTo>
                    <a:pt x="292280" y="191256"/>
                  </a:lnTo>
                  <a:lnTo>
                    <a:pt x="292280" y="191160"/>
                  </a:lnTo>
                  <a:lnTo>
                    <a:pt x="306186" y="164586"/>
                  </a:lnTo>
                  <a:cubicBezTo>
                    <a:pt x="306472" y="164014"/>
                    <a:pt x="306853" y="163538"/>
                    <a:pt x="307329" y="163062"/>
                  </a:cubicBezTo>
                  <a:lnTo>
                    <a:pt x="307425" y="162967"/>
                  </a:lnTo>
                  <a:lnTo>
                    <a:pt x="343239" y="128486"/>
                  </a:lnTo>
                  <a:cubicBezTo>
                    <a:pt x="344096" y="127724"/>
                    <a:pt x="345048" y="127152"/>
                    <a:pt x="346096" y="126867"/>
                  </a:cubicBezTo>
                  <a:lnTo>
                    <a:pt x="346287" y="126867"/>
                  </a:lnTo>
                  <a:lnTo>
                    <a:pt x="402579" y="113341"/>
                  </a:lnTo>
                  <a:cubicBezTo>
                    <a:pt x="403722" y="113056"/>
                    <a:pt x="404961" y="113056"/>
                    <a:pt x="406104" y="113436"/>
                  </a:cubicBezTo>
                  <a:lnTo>
                    <a:pt x="406294" y="113532"/>
                  </a:lnTo>
                  <a:lnTo>
                    <a:pt x="418010" y="116865"/>
                  </a:lnTo>
                  <a:lnTo>
                    <a:pt x="410009" y="119437"/>
                  </a:lnTo>
                  <a:lnTo>
                    <a:pt x="411819" y="117151"/>
                  </a:lnTo>
                  <a:lnTo>
                    <a:pt x="415629" y="128962"/>
                  </a:lnTo>
                  <a:lnTo>
                    <a:pt x="396007" y="123723"/>
                  </a:lnTo>
                  <a:cubicBezTo>
                    <a:pt x="394197" y="123247"/>
                    <a:pt x="392673" y="122104"/>
                    <a:pt x="391721" y="120675"/>
                  </a:cubicBezTo>
                  <a:lnTo>
                    <a:pt x="391530" y="120390"/>
                  </a:lnTo>
                  <a:lnTo>
                    <a:pt x="348382" y="56477"/>
                  </a:lnTo>
                  <a:lnTo>
                    <a:pt x="351240" y="59334"/>
                  </a:lnTo>
                  <a:lnTo>
                    <a:pt x="317712" y="38475"/>
                  </a:lnTo>
                  <a:lnTo>
                    <a:pt x="325046" y="40094"/>
                  </a:lnTo>
                  <a:lnTo>
                    <a:pt x="142166" y="72955"/>
                  </a:lnTo>
                  <a:lnTo>
                    <a:pt x="149786" y="69240"/>
                  </a:lnTo>
                  <a:lnTo>
                    <a:pt x="117782" y="100387"/>
                  </a:lnTo>
                  <a:lnTo>
                    <a:pt x="122544" y="91053"/>
                  </a:lnTo>
                  <a:lnTo>
                    <a:pt x="114448" y="161538"/>
                  </a:lnTo>
                  <a:cubicBezTo>
                    <a:pt x="114067" y="165062"/>
                    <a:pt x="112543" y="168205"/>
                    <a:pt x="110257" y="170586"/>
                  </a:cubicBezTo>
                  <a:lnTo>
                    <a:pt x="109971" y="170872"/>
                  </a:lnTo>
                  <a:lnTo>
                    <a:pt x="101399" y="180016"/>
                  </a:lnTo>
                  <a:lnTo>
                    <a:pt x="89683" y="152013"/>
                  </a:lnTo>
                  <a:cubicBezTo>
                    <a:pt x="110638" y="152013"/>
                    <a:pt x="131498" y="152203"/>
                    <a:pt x="152453" y="152489"/>
                  </a:cubicBezTo>
                  <a:cubicBezTo>
                    <a:pt x="155501" y="152489"/>
                    <a:pt x="158358" y="153346"/>
                    <a:pt x="160740" y="154775"/>
                  </a:cubicBezTo>
                  <a:lnTo>
                    <a:pt x="160835" y="154870"/>
                  </a:lnTo>
                  <a:lnTo>
                    <a:pt x="193601" y="174301"/>
                  </a:lnTo>
                  <a:cubicBezTo>
                    <a:pt x="195411" y="175349"/>
                    <a:pt x="197030" y="176778"/>
                    <a:pt x="198268" y="178397"/>
                  </a:cubicBezTo>
                  <a:lnTo>
                    <a:pt x="198363" y="178492"/>
                  </a:lnTo>
                  <a:lnTo>
                    <a:pt x="216842" y="202209"/>
                  </a:lnTo>
                  <a:cubicBezTo>
                    <a:pt x="222557" y="209544"/>
                    <a:pt x="221319" y="220212"/>
                    <a:pt x="214080" y="226022"/>
                  </a:cubicBezTo>
                  <a:lnTo>
                    <a:pt x="154167" y="274123"/>
                  </a:lnTo>
                  <a:lnTo>
                    <a:pt x="134260" y="247167"/>
                  </a:lnTo>
                  <a:lnTo>
                    <a:pt x="155120" y="234880"/>
                  </a:lnTo>
                  <a:cubicBezTo>
                    <a:pt x="161978" y="230689"/>
                    <a:pt x="169693" y="227927"/>
                    <a:pt x="176932" y="224498"/>
                  </a:cubicBezTo>
                  <a:cubicBezTo>
                    <a:pt x="180647" y="222879"/>
                    <a:pt x="184171" y="221069"/>
                    <a:pt x="188076" y="219736"/>
                  </a:cubicBezTo>
                  <a:lnTo>
                    <a:pt x="199983" y="215925"/>
                  </a:lnTo>
                  <a:cubicBezTo>
                    <a:pt x="207888" y="213449"/>
                    <a:pt x="215985" y="210496"/>
                    <a:pt x="223224" y="209448"/>
                  </a:cubicBezTo>
                  <a:lnTo>
                    <a:pt x="234368" y="207162"/>
                  </a:lnTo>
                  <a:lnTo>
                    <a:pt x="239892" y="206019"/>
                  </a:lnTo>
                  <a:lnTo>
                    <a:pt x="242655" y="205448"/>
                  </a:lnTo>
                  <a:lnTo>
                    <a:pt x="243321" y="205353"/>
                  </a:lnTo>
                  <a:lnTo>
                    <a:pt x="244560" y="205162"/>
                  </a:lnTo>
                  <a:lnTo>
                    <a:pt x="244941" y="205162"/>
                  </a:lnTo>
                  <a:lnTo>
                    <a:pt x="246465" y="204972"/>
                  </a:lnTo>
                  <a:lnTo>
                    <a:pt x="270468" y="202781"/>
                  </a:lnTo>
                  <a:cubicBezTo>
                    <a:pt x="278469" y="202591"/>
                    <a:pt x="286565" y="202876"/>
                    <a:pt x="294566" y="202876"/>
                  </a:cubicBezTo>
                  <a:cubicBezTo>
                    <a:pt x="302567" y="202876"/>
                    <a:pt x="310568" y="204400"/>
                    <a:pt x="318569" y="205162"/>
                  </a:cubicBezTo>
                  <a:cubicBezTo>
                    <a:pt x="326570" y="205734"/>
                    <a:pt x="334380" y="208020"/>
                    <a:pt x="342191" y="209544"/>
                  </a:cubicBezTo>
                  <a:cubicBezTo>
                    <a:pt x="350097" y="210972"/>
                    <a:pt x="357717" y="213544"/>
                    <a:pt x="365337" y="216021"/>
                  </a:cubicBezTo>
                  <a:lnTo>
                    <a:pt x="376767" y="219736"/>
                  </a:lnTo>
                  <a:lnTo>
                    <a:pt x="387816" y="224498"/>
                  </a:lnTo>
                  <a:lnTo>
                    <a:pt x="398865" y="229261"/>
                  </a:lnTo>
                  <a:cubicBezTo>
                    <a:pt x="402484" y="230975"/>
                    <a:pt x="405913" y="233070"/>
                    <a:pt x="409437" y="234880"/>
                  </a:cubicBezTo>
                  <a:cubicBezTo>
                    <a:pt x="416391" y="238786"/>
                    <a:pt x="423534" y="242500"/>
                    <a:pt x="429916" y="247263"/>
                  </a:cubicBezTo>
                  <a:cubicBezTo>
                    <a:pt x="436393" y="251930"/>
                    <a:pt x="443251" y="256026"/>
                    <a:pt x="449157" y="261360"/>
                  </a:cubicBezTo>
                  <a:cubicBezTo>
                    <a:pt x="461634" y="271266"/>
                    <a:pt x="472969" y="282601"/>
                    <a:pt x="483542" y="294412"/>
                  </a:cubicBezTo>
                  <a:cubicBezTo>
                    <a:pt x="488495" y="300603"/>
                    <a:pt x="493638" y="306699"/>
                    <a:pt x="498401" y="313081"/>
                  </a:cubicBezTo>
                  <a:lnTo>
                    <a:pt x="511450" y="332988"/>
                  </a:lnTo>
                  <a:lnTo>
                    <a:pt x="522404" y="354038"/>
                  </a:lnTo>
                  <a:cubicBezTo>
                    <a:pt x="525833" y="361182"/>
                    <a:pt x="528405" y="368707"/>
                    <a:pt x="531453" y="375945"/>
                  </a:cubicBezTo>
                  <a:cubicBezTo>
                    <a:pt x="536596" y="390805"/>
                    <a:pt x="541263" y="406902"/>
                    <a:pt x="543359" y="421475"/>
                  </a:cubicBezTo>
                  <a:lnTo>
                    <a:pt x="545454" y="433095"/>
                  </a:lnTo>
                  <a:lnTo>
                    <a:pt x="546312" y="444811"/>
                  </a:lnTo>
                  <a:cubicBezTo>
                    <a:pt x="546597" y="452622"/>
                    <a:pt x="547836" y="460432"/>
                    <a:pt x="547074" y="468243"/>
                  </a:cubicBezTo>
                  <a:cubicBezTo>
                    <a:pt x="546693" y="476053"/>
                    <a:pt x="546502" y="483864"/>
                    <a:pt x="545835" y="491674"/>
                  </a:cubicBezTo>
                  <a:lnTo>
                    <a:pt x="542216" y="514820"/>
                  </a:lnTo>
                  <a:cubicBezTo>
                    <a:pt x="538692" y="529965"/>
                    <a:pt x="535072" y="545110"/>
                    <a:pt x="528881" y="559397"/>
                  </a:cubicBezTo>
                  <a:lnTo>
                    <a:pt x="524690" y="570160"/>
                  </a:lnTo>
                  <a:lnTo>
                    <a:pt x="519451" y="580447"/>
                  </a:lnTo>
                  <a:cubicBezTo>
                    <a:pt x="515832" y="587305"/>
                    <a:pt x="512784" y="594354"/>
                    <a:pt x="508116" y="600640"/>
                  </a:cubicBezTo>
                  <a:cubicBezTo>
                    <a:pt x="503735" y="607022"/>
                    <a:pt x="499830" y="613785"/>
                    <a:pt x="494972" y="619595"/>
                  </a:cubicBezTo>
                  <a:lnTo>
                    <a:pt x="482780" y="63512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74" name="グラフィックス 68">
              <a:extLst>
                <a:ext uri="{FF2B5EF4-FFF2-40B4-BE49-F238E27FC236}">
                  <a16:creationId xmlns:a16="http://schemas.microsoft.com/office/drawing/2014/main" id="{96630088-A2F0-4F2C-8C67-50E36F56309D}"/>
                </a:ext>
              </a:extLst>
            </p:cNvPr>
            <p:cNvGrpSpPr/>
            <p:nvPr/>
          </p:nvGrpSpPr>
          <p:grpSpPr>
            <a:xfrm>
              <a:off x="5943790" y="3060096"/>
              <a:ext cx="533971" cy="779430"/>
              <a:chOff x="5943790" y="3060096"/>
              <a:chExt cx="533971" cy="779430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5D94EF0-1C39-4B27-9F9C-4DBBA2BD2ADC}"/>
                  </a:ext>
                </a:extLst>
              </p:cNvPr>
              <p:cNvSpPr/>
              <p:nvPr/>
            </p:nvSpPr>
            <p:spPr>
              <a:xfrm>
                <a:off x="5979223" y="3060096"/>
                <a:ext cx="378999" cy="179831"/>
              </a:xfrm>
              <a:custGeom>
                <a:avLst/>
                <a:gdLst>
                  <a:gd name="connsiteX0" fmla="*/ 0 w 378999"/>
                  <a:gd name="connsiteY0" fmla="*/ 164306 h 179831"/>
                  <a:gd name="connsiteX1" fmla="*/ 24955 w 378999"/>
                  <a:gd name="connsiteY1" fmla="*/ 143066 h 179831"/>
                  <a:gd name="connsiteX2" fmla="*/ 36290 w 378999"/>
                  <a:gd name="connsiteY2" fmla="*/ 66675 h 179831"/>
                  <a:gd name="connsiteX3" fmla="*/ 78962 w 378999"/>
                  <a:gd name="connsiteY3" fmla="*/ 29718 h 179831"/>
                  <a:gd name="connsiteX4" fmla="*/ 275177 w 378999"/>
                  <a:gd name="connsiteY4" fmla="*/ 0 h 179831"/>
                  <a:gd name="connsiteX5" fmla="*/ 316992 w 378999"/>
                  <a:gd name="connsiteY5" fmla="*/ 29813 h 179831"/>
                  <a:gd name="connsiteX6" fmla="*/ 355187 w 378999"/>
                  <a:gd name="connsiteY6" fmla="*/ 93059 h 179831"/>
                  <a:gd name="connsiteX7" fmla="*/ 379000 w 378999"/>
                  <a:gd name="connsiteY7" fmla="*/ 103251 h 179831"/>
                  <a:gd name="connsiteX8" fmla="*/ 376142 w 378999"/>
                  <a:gd name="connsiteY8" fmla="*/ 112490 h 179831"/>
                  <a:gd name="connsiteX9" fmla="*/ 343948 w 378999"/>
                  <a:gd name="connsiteY9" fmla="*/ 103251 h 179831"/>
                  <a:gd name="connsiteX10" fmla="*/ 302324 w 378999"/>
                  <a:gd name="connsiteY10" fmla="*/ 38386 h 179831"/>
                  <a:gd name="connsiteX11" fmla="*/ 269272 w 378999"/>
                  <a:gd name="connsiteY11" fmla="*/ 16859 h 179831"/>
                  <a:gd name="connsiteX12" fmla="*/ 85725 w 378999"/>
                  <a:gd name="connsiteY12" fmla="*/ 45720 h 179831"/>
                  <a:gd name="connsiteX13" fmla="*/ 53054 w 378999"/>
                  <a:gd name="connsiteY13" fmla="*/ 76105 h 179831"/>
                  <a:gd name="connsiteX14" fmla="*/ 44101 w 378999"/>
                  <a:gd name="connsiteY14" fmla="*/ 146494 h 179831"/>
                  <a:gd name="connsiteX15" fmla="*/ 12097 w 378999"/>
                  <a:gd name="connsiteY15" fmla="*/ 179832 h 179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8999" h="179831">
                    <a:moveTo>
                      <a:pt x="0" y="164306"/>
                    </a:moveTo>
                    <a:lnTo>
                      <a:pt x="24955" y="143066"/>
                    </a:lnTo>
                    <a:lnTo>
                      <a:pt x="36290" y="66675"/>
                    </a:lnTo>
                    <a:lnTo>
                      <a:pt x="78962" y="29718"/>
                    </a:lnTo>
                    <a:lnTo>
                      <a:pt x="275177" y="0"/>
                    </a:lnTo>
                    <a:lnTo>
                      <a:pt x="316992" y="29813"/>
                    </a:lnTo>
                    <a:lnTo>
                      <a:pt x="355187" y="93059"/>
                    </a:lnTo>
                    <a:lnTo>
                      <a:pt x="379000" y="103251"/>
                    </a:lnTo>
                    <a:lnTo>
                      <a:pt x="376142" y="112490"/>
                    </a:lnTo>
                    <a:lnTo>
                      <a:pt x="343948" y="103251"/>
                    </a:lnTo>
                    <a:lnTo>
                      <a:pt x="302324" y="38386"/>
                    </a:lnTo>
                    <a:lnTo>
                      <a:pt x="269272" y="16859"/>
                    </a:lnTo>
                    <a:lnTo>
                      <a:pt x="85725" y="45720"/>
                    </a:lnTo>
                    <a:lnTo>
                      <a:pt x="53054" y="76105"/>
                    </a:lnTo>
                    <a:lnTo>
                      <a:pt x="44101" y="146494"/>
                    </a:lnTo>
                    <a:lnTo>
                      <a:pt x="12097" y="179832"/>
                    </a:lnTo>
                    <a:close/>
                  </a:path>
                </a:pathLst>
              </a:custGeom>
              <a:solidFill>
                <a:srgbClr val="B46F4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AF6A54C-3328-4BEB-8875-AE2605BAB99D}"/>
                  </a:ext>
                </a:extLst>
              </p:cNvPr>
              <p:cNvSpPr/>
              <p:nvPr/>
            </p:nvSpPr>
            <p:spPr>
              <a:xfrm>
                <a:off x="5994768" y="3303744"/>
                <a:ext cx="431061" cy="431083"/>
              </a:xfrm>
              <a:custGeom>
                <a:avLst/>
                <a:gdLst>
                  <a:gd name="connsiteX0" fmla="*/ 2456 w 431061"/>
                  <a:gd name="connsiteY0" fmla="*/ 247842 h 431083"/>
                  <a:gd name="connsiteX1" fmla="*/ 183336 w 431061"/>
                  <a:gd name="connsiteY1" fmla="*/ 2478 h 431083"/>
                  <a:gd name="connsiteX2" fmla="*/ 428605 w 431061"/>
                  <a:gd name="connsiteY2" fmla="*/ 183263 h 431083"/>
                  <a:gd name="connsiteX3" fmla="*/ 247725 w 431061"/>
                  <a:gd name="connsiteY3" fmla="*/ 428627 h 431083"/>
                  <a:gd name="connsiteX4" fmla="*/ 2456 w 431061"/>
                  <a:gd name="connsiteY4" fmla="*/ 247842 h 431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061" h="431083">
                    <a:moveTo>
                      <a:pt x="2456" y="247842"/>
                    </a:moveTo>
                    <a:cubicBezTo>
                      <a:pt x="-15355" y="130113"/>
                      <a:pt x="65607" y="20290"/>
                      <a:pt x="183336" y="2478"/>
                    </a:cubicBezTo>
                    <a:cubicBezTo>
                      <a:pt x="300970" y="-15429"/>
                      <a:pt x="410793" y="65629"/>
                      <a:pt x="428605" y="183263"/>
                    </a:cubicBezTo>
                    <a:cubicBezTo>
                      <a:pt x="446417" y="300992"/>
                      <a:pt x="365454" y="410815"/>
                      <a:pt x="247725" y="428627"/>
                    </a:cubicBezTo>
                    <a:cubicBezTo>
                      <a:pt x="130091" y="446439"/>
                      <a:pt x="20268" y="365476"/>
                      <a:pt x="2456" y="247842"/>
                    </a:cubicBezTo>
                    <a:close/>
                  </a:path>
                </a:pathLst>
              </a:custGeom>
              <a:solidFill>
                <a:srgbClr val="EAE5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3A0B877-93F9-4D81-A459-E091106993B1}"/>
                  </a:ext>
                </a:extLst>
              </p:cNvPr>
              <p:cNvSpPr/>
              <p:nvPr/>
            </p:nvSpPr>
            <p:spPr>
              <a:xfrm>
                <a:off x="6254019" y="3370897"/>
                <a:ext cx="27241" cy="42005"/>
              </a:xfrm>
              <a:custGeom>
                <a:avLst/>
                <a:gdLst>
                  <a:gd name="connsiteX0" fmla="*/ 12859 w 27241"/>
                  <a:gd name="connsiteY0" fmla="*/ 0 h 42005"/>
                  <a:gd name="connsiteX1" fmla="*/ 18288 w 27241"/>
                  <a:gd name="connsiteY1" fmla="*/ 36100 h 42005"/>
                  <a:gd name="connsiteX2" fmla="*/ 19050 w 27241"/>
                  <a:gd name="connsiteY2" fmla="*/ 37243 h 42005"/>
                  <a:gd name="connsiteX3" fmla="*/ 21241 w 27241"/>
                  <a:gd name="connsiteY3" fmla="*/ 37528 h 42005"/>
                  <a:gd name="connsiteX4" fmla="*/ 26861 w 27241"/>
                  <a:gd name="connsiteY4" fmla="*/ 36671 h 42005"/>
                  <a:gd name="connsiteX5" fmla="*/ 27242 w 27241"/>
                  <a:gd name="connsiteY5" fmla="*/ 38862 h 42005"/>
                  <a:gd name="connsiteX6" fmla="*/ 6382 w 27241"/>
                  <a:gd name="connsiteY6" fmla="*/ 42005 h 42005"/>
                  <a:gd name="connsiteX7" fmla="*/ 6096 w 27241"/>
                  <a:gd name="connsiteY7" fmla="*/ 39815 h 42005"/>
                  <a:gd name="connsiteX8" fmla="*/ 10859 w 27241"/>
                  <a:gd name="connsiteY8" fmla="*/ 39052 h 42005"/>
                  <a:gd name="connsiteX9" fmla="*/ 12954 w 27241"/>
                  <a:gd name="connsiteY9" fmla="*/ 38005 h 42005"/>
                  <a:gd name="connsiteX10" fmla="*/ 13430 w 27241"/>
                  <a:gd name="connsiteY10" fmla="*/ 36004 h 42005"/>
                  <a:gd name="connsiteX11" fmla="*/ 9335 w 27241"/>
                  <a:gd name="connsiteY11" fmla="*/ 8763 h 42005"/>
                  <a:gd name="connsiteX12" fmla="*/ 8477 w 27241"/>
                  <a:gd name="connsiteY12" fmla="*/ 7429 h 42005"/>
                  <a:gd name="connsiteX13" fmla="*/ 6668 w 27241"/>
                  <a:gd name="connsiteY13" fmla="*/ 7144 h 42005"/>
                  <a:gd name="connsiteX14" fmla="*/ 286 w 27241"/>
                  <a:gd name="connsiteY14" fmla="*/ 8096 h 42005"/>
                  <a:gd name="connsiteX15" fmla="*/ 0 w 27241"/>
                  <a:gd name="connsiteY15" fmla="*/ 6096 h 42005"/>
                  <a:gd name="connsiteX16" fmla="*/ 7049 w 27241"/>
                  <a:gd name="connsiteY16" fmla="*/ 3429 h 42005"/>
                  <a:gd name="connsiteX17" fmla="*/ 11621 w 27241"/>
                  <a:gd name="connsiteY17" fmla="*/ 190 h 42005"/>
                  <a:gd name="connsiteX18" fmla="*/ 12859 w 27241"/>
                  <a:gd name="connsiteY18" fmla="*/ 0 h 42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241" h="42005">
                    <a:moveTo>
                      <a:pt x="12859" y="0"/>
                    </a:moveTo>
                    <a:lnTo>
                      <a:pt x="18288" y="36100"/>
                    </a:lnTo>
                    <a:cubicBezTo>
                      <a:pt x="18383" y="36671"/>
                      <a:pt x="18574" y="37052"/>
                      <a:pt x="19050" y="37243"/>
                    </a:cubicBezTo>
                    <a:cubicBezTo>
                      <a:pt x="19622" y="37528"/>
                      <a:pt x="20384" y="37624"/>
                      <a:pt x="21241" y="37528"/>
                    </a:cubicBezTo>
                    <a:lnTo>
                      <a:pt x="26861" y="36671"/>
                    </a:lnTo>
                    <a:lnTo>
                      <a:pt x="27242" y="38862"/>
                    </a:lnTo>
                    <a:lnTo>
                      <a:pt x="6382" y="42005"/>
                    </a:lnTo>
                    <a:lnTo>
                      <a:pt x="6096" y="39815"/>
                    </a:lnTo>
                    <a:lnTo>
                      <a:pt x="10859" y="39052"/>
                    </a:lnTo>
                    <a:cubicBezTo>
                      <a:pt x="11811" y="38862"/>
                      <a:pt x="12573" y="38576"/>
                      <a:pt x="12954" y="38005"/>
                    </a:cubicBezTo>
                    <a:cubicBezTo>
                      <a:pt x="13335" y="37433"/>
                      <a:pt x="13526" y="36766"/>
                      <a:pt x="13430" y="36004"/>
                    </a:cubicBezTo>
                    <a:lnTo>
                      <a:pt x="9335" y="8763"/>
                    </a:lnTo>
                    <a:cubicBezTo>
                      <a:pt x="9239" y="8191"/>
                      <a:pt x="8954" y="7810"/>
                      <a:pt x="8477" y="7429"/>
                    </a:cubicBezTo>
                    <a:cubicBezTo>
                      <a:pt x="8001" y="7144"/>
                      <a:pt x="7334" y="7048"/>
                      <a:pt x="6668" y="7144"/>
                    </a:cubicBezTo>
                    <a:lnTo>
                      <a:pt x="286" y="8096"/>
                    </a:lnTo>
                    <a:lnTo>
                      <a:pt x="0" y="6096"/>
                    </a:lnTo>
                    <a:cubicBezTo>
                      <a:pt x="2953" y="5239"/>
                      <a:pt x="5334" y="4381"/>
                      <a:pt x="7049" y="3429"/>
                    </a:cubicBezTo>
                    <a:cubicBezTo>
                      <a:pt x="8858" y="2476"/>
                      <a:pt x="10382" y="1429"/>
                      <a:pt x="11621" y="190"/>
                    </a:cubicBezTo>
                    <a:lnTo>
                      <a:pt x="12859" y="0"/>
                    </a:ln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2F93C22-1C42-4DE5-A0C1-79A740DF7B57}"/>
                  </a:ext>
                </a:extLst>
              </p:cNvPr>
              <p:cNvSpPr/>
              <p:nvPr/>
            </p:nvSpPr>
            <p:spPr>
              <a:xfrm>
                <a:off x="6314283" y="3416137"/>
                <a:ext cx="29365" cy="43247"/>
              </a:xfrm>
              <a:custGeom>
                <a:avLst/>
                <a:gdLst>
                  <a:gd name="connsiteX0" fmla="*/ 9077 w 29365"/>
                  <a:gd name="connsiteY0" fmla="*/ 36008 h 43247"/>
                  <a:gd name="connsiteX1" fmla="*/ 22412 w 29365"/>
                  <a:gd name="connsiteY1" fmla="*/ 35722 h 43247"/>
                  <a:gd name="connsiteX2" fmla="*/ 25365 w 29365"/>
                  <a:gd name="connsiteY2" fmla="*/ 34103 h 43247"/>
                  <a:gd name="connsiteX3" fmla="*/ 26508 w 29365"/>
                  <a:gd name="connsiteY3" fmla="*/ 27531 h 43247"/>
                  <a:gd name="connsiteX4" fmla="*/ 28508 w 29365"/>
                  <a:gd name="connsiteY4" fmla="*/ 27245 h 43247"/>
                  <a:gd name="connsiteX5" fmla="*/ 29366 w 29365"/>
                  <a:gd name="connsiteY5" fmla="*/ 39342 h 43247"/>
                  <a:gd name="connsiteX6" fmla="*/ 3458 w 29365"/>
                  <a:gd name="connsiteY6" fmla="*/ 43247 h 43247"/>
                  <a:gd name="connsiteX7" fmla="*/ 3267 w 29365"/>
                  <a:gd name="connsiteY7" fmla="*/ 41723 h 43247"/>
                  <a:gd name="connsiteX8" fmla="*/ 10220 w 29365"/>
                  <a:gd name="connsiteY8" fmla="*/ 30865 h 43247"/>
                  <a:gd name="connsiteX9" fmla="*/ 17174 w 29365"/>
                  <a:gd name="connsiteY9" fmla="*/ 20006 h 43247"/>
                  <a:gd name="connsiteX10" fmla="*/ 19269 w 29365"/>
                  <a:gd name="connsiteY10" fmla="*/ 14101 h 43247"/>
                  <a:gd name="connsiteX11" fmla="*/ 19460 w 29365"/>
                  <a:gd name="connsiteY11" fmla="*/ 9243 h 43247"/>
                  <a:gd name="connsiteX12" fmla="*/ 16602 w 29365"/>
                  <a:gd name="connsiteY12" fmla="*/ 3909 h 43247"/>
                  <a:gd name="connsiteX13" fmla="*/ 10792 w 29365"/>
                  <a:gd name="connsiteY13" fmla="*/ 2671 h 43247"/>
                  <a:gd name="connsiteX14" fmla="*/ 4696 w 29365"/>
                  <a:gd name="connsiteY14" fmla="*/ 5528 h 43247"/>
                  <a:gd name="connsiteX15" fmla="*/ 2791 w 29365"/>
                  <a:gd name="connsiteY15" fmla="*/ 9910 h 43247"/>
                  <a:gd name="connsiteX16" fmla="*/ 3362 w 29365"/>
                  <a:gd name="connsiteY16" fmla="*/ 10957 h 43247"/>
                  <a:gd name="connsiteX17" fmla="*/ 4982 w 29365"/>
                  <a:gd name="connsiteY17" fmla="*/ 11434 h 43247"/>
                  <a:gd name="connsiteX18" fmla="*/ 8411 w 29365"/>
                  <a:gd name="connsiteY18" fmla="*/ 14386 h 43247"/>
                  <a:gd name="connsiteX19" fmla="*/ 7839 w 29365"/>
                  <a:gd name="connsiteY19" fmla="*/ 16958 h 43247"/>
                  <a:gd name="connsiteX20" fmla="*/ 5458 w 29365"/>
                  <a:gd name="connsiteY20" fmla="*/ 18292 h 43247"/>
                  <a:gd name="connsiteX21" fmla="*/ 2124 w 29365"/>
                  <a:gd name="connsiteY21" fmla="*/ 17149 h 43247"/>
                  <a:gd name="connsiteX22" fmla="*/ 124 w 29365"/>
                  <a:gd name="connsiteY22" fmla="*/ 13053 h 43247"/>
                  <a:gd name="connsiteX23" fmla="*/ 886 w 29365"/>
                  <a:gd name="connsiteY23" fmla="*/ 7433 h 43247"/>
                  <a:gd name="connsiteX24" fmla="*/ 4886 w 29365"/>
                  <a:gd name="connsiteY24" fmla="*/ 2766 h 43247"/>
                  <a:gd name="connsiteX25" fmla="*/ 11268 w 29365"/>
                  <a:gd name="connsiteY25" fmla="*/ 194 h 43247"/>
                  <a:gd name="connsiteX26" fmla="*/ 17936 w 29365"/>
                  <a:gd name="connsiteY26" fmla="*/ 670 h 43247"/>
                  <a:gd name="connsiteX27" fmla="*/ 22984 w 29365"/>
                  <a:gd name="connsiteY27" fmla="*/ 3909 h 43247"/>
                  <a:gd name="connsiteX28" fmla="*/ 25270 w 29365"/>
                  <a:gd name="connsiteY28" fmla="*/ 9052 h 43247"/>
                  <a:gd name="connsiteX29" fmla="*/ 25175 w 29365"/>
                  <a:gd name="connsiteY29" fmla="*/ 13243 h 43247"/>
                  <a:gd name="connsiteX30" fmla="*/ 23555 w 29365"/>
                  <a:gd name="connsiteY30" fmla="*/ 17434 h 43247"/>
                  <a:gd name="connsiteX31" fmla="*/ 19269 w 29365"/>
                  <a:gd name="connsiteY31" fmla="*/ 23530 h 43247"/>
                  <a:gd name="connsiteX32" fmla="*/ 12602 w 29365"/>
                  <a:gd name="connsiteY32" fmla="*/ 31055 h 43247"/>
                  <a:gd name="connsiteX33" fmla="*/ 9077 w 29365"/>
                  <a:gd name="connsiteY33" fmla="*/ 36008 h 43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9365" h="43247">
                    <a:moveTo>
                      <a:pt x="9077" y="36008"/>
                    </a:moveTo>
                    <a:cubicBezTo>
                      <a:pt x="8315" y="37246"/>
                      <a:pt x="12792" y="37151"/>
                      <a:pt x="22412" y="35722"/>
                    </a:cubicBezTo>
                    <a:cubicBezTo>
                      <a:pt x="23841" y="35532"/>
                      <a:pt x="24794" y="34960"/>
                      <a:pt x="25365" y="34103"/>
                    </a:cubicBezTo>
                    <a:cubicBezTo>
                      <a:pt x="25841" y="33246"/>
                      <a:pt x="26222" y="31055"/>
                      <a:pt x="26508" y="27531"/>
                    </a:cubicBezTo>
                    <a:lnTo>
                      <a:pt x="28508" y="27245"/>
                    </a:lnTo>
                    <a:lnTo>
                      <a:pt x="29366" y="39342"/>
                    </a:lnTo>
                    <a:lnTo>
                      <a:pt x="3458" y="43247"/>
                    </a:lnTo>
                    <a:lnTo>
                      <a:pt x="3267" y="41723"/>
                    </a:lnTo>
                    <a:lnTo>
                      <a:pt x="10220" y="30865"/>
                    </a:lnTo>
                    <a:cubicBezTo>
                      <a:pt x="14126" y="25054"/>
                      <a:pt x="16412" y="21435"/>
                      <a:pt x="17174" y="20006"/>
                    </a:cubicBezTo>
                    <a:cubicBezTo>
                      <a:pt x="18221" y="17911"/>
                      <a:pt x="18983" y="16006"/>
                      <a:pt x="19269" y="14101"/>
                    </a:cubicBezTo>
                    <a:cubicBezTo>
                      <a:pt x="19650" y="12291"/>
                      <a:pt x="19650" y="10672"/>
                      <a:pt x="19460" y="9243"/>
                    </a:cubicBezTo>
                    <a:cubicBezTo>
                      <a:pt x="19079" y="6862"/>
                      <a:pt x="18126" y="5147"/>
                      <a:pt x="16602" y="3909"/>
                    </a:cubicBezTo>
                    <a:cubicBezTo>
                      <a:pt x="15078" y="2766"/>
                      <a:pt x="13173" y="2385"/>
                      <a:pt x="10792" y="2671"/>
                    </a:cubicBezTo>
                    <a:cubicBezTo>
                      <a:pt x="8220" y="3052"/>
                      <a:pt x="6125" y="4004"/>
                      <a:pt x="4696" y="5528"/>
                    </a:cubicBezTo>
                    <a:cubicBezTo>
                      <a:pt x="3267" y="7052"/>
                      <a:pt x="2600" y="8481"/>
                      <a:pt x="2791" y="9910"/>
                    </a:cubicBezTo>
                    <a:cubicBezTo>
                      <a:pt x="2886" y="10386"/>
                      <a:pt x="3077" y="10767"/>
                      <a:pt x="3362" y="10957"/>
                    </a:cubicBezTo>
                    <a:cubicBezTo>
                      <a:pt x="3648" y="11148"/>
                      <a:pt x="4124" y="11338"/>
                      <a:pt x="4982" y="11434"/>
                    </a:cubicBezTo>
                    <a:cubicBezTo>
                      <a:pt x="6982" y="11624"/>
                      <a:pt x="8125" y="12577"/>
                      <a:pt x="8411" y="14386"/>
                    </a:cubicBezTo>
                    <a:cubicBezTo>
                      <a:pt x="8601" y="15339"/>
                      <a:pt x="8315" y="16196"/>
                      <a:pt x="7839" y="16958"/>
                    </a:cubicBezTo>
                    <a:cubicBezTo>
                      <a:pt x="7268" y="17720"/>
                      <a:pt x="6506" y="18101"/>
                      <a:pt x="5458" y="18292"/>
                    </a:cubicBezTo>
                    <a:cubicBezTo>
                      <a:pt x="4315" y="18482"/>
                      <a:pt x="3172" y="18101"/>
                      <a:pt x="2124" y="17149"/>
                    </a:cubicBezTo>
                    <a:cubicBezTo>
                      <a:pt x="1076" y="16196"/>
                      <a:pt x="410" y="14863"/>
                      <a:pt x="124" y="13053"/>
                    </a:cubicBezTo>
                    <a:cubicBezTo>
                      <a:pt x="-162" y="11053"/>
                      <a:pt x="29" y="9243"/>
                      <a:pt x="886" y="7433"/>
                    </a:cubicBezTo>
                    <a:cubicBezTo>
                      <a:pt x="1648" y="5623"/>
                      <a:pt x="2981" y="4099"/>
                      <a:pt x="4886" y="2766"/>
                    </a:cubicBezTo>
                    <a:cubicBezTo>
                      <a:pt x="6791" y="1432"/>
                      <a:pt x="8887" y="575"/>
                      <a:pt x="11268" y="194"/>
                    </a:cubicBezTo>
                    <a:cubicBezTo>
                      <a:pt x="13554" y="-187"/>
                      <a:pt x="15840" y="4"/>
                      <a:pt x="17936" y="670"/>
                    </a:cubicBezTo>
                    <a:cubicBezTo>
                      <a:pt x="20126" y="1337"/>
                      <a:pt x="21746" y="2480"/>
                      <a:pt x="22984" y="3909"/>
                    </a:cubicBezTo>
                    <a:cubicBezTo>
                      <a:pt x="24222" y="5433"/>
                      <a:pt x="24984" y="7052"/>
                      <a:pt x="25270" y="9052"/>
                    </a:cubicBezTo>
                    <a:cubicBezTo>
                      <a:pt x="25460" y="10386"/>
                      <a:pt x="25460" y="11815"/>
                      <a:pt x="25175" y="13243"/>
                    </a:cubicBezTo>
                    <a:cubicBezTo>
                      <a:pt x="24889" y="14672"/>
                      <a:pt x="24317" y="16101"/>
                      <a:pt x="23555" y="17434"/>
                    </a:cubicBezTo>
                    <a:cubicBezTo>
                      <a:pt x="22222" y="19720"/>
                      <a:pt x="20793" y="21816"/>
                      <a:pt x="19269" y="23530"/>
                    </a:cubicBezTo>
                    <a:lnTo>
                      <a:pt x="12602" y="31055"/>
                    </a:lnTo>
                    <a:cubicBezTo>
                      <a:pt x="10982" y="33151"/>
                      <a:pt x="9744" y="34770"/>
                      <a:pt x="9077" y="36008"/>
                    </a:cubicBez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FD2E8F9-4F4F-43D0-BB01-E1BA0833357D}"/>
                  </a:ext>
                </a:extLst>
              </p:cNvPr>
              <p:cNvSpPr/>
              <p:nvPr/>
            </p:nvSpPr>
            <p:spPr>
              <a:xfrm>
                <a:off x="6338235" y="3480600"/>
                <a:ext cx="28030" cy="42449"/>
              </a:xfrm>
              <a:custGeom>
                <a:avLst/>
                <a:gdLst>
                  <a:gd name="connsiteX0" fmla="*/ 16844 w 28030"/>
                  <a:gd name="connsiteY0" fmla="*/ 19361 h 42449"/>
                  <a:gd name="connsiteX1" fmla="*/ 23798 w 28030"/>
                  <a:gd name="connsiteY1" fmla="*/ 21742 h 42449"/>
                  <a:gd name="connsiteX2" fmla="*/ 27893 w 28030"/>
                  <a:gd name="connsiteY2" fmla="*/ 28696 h 42449"/>
                  <a:gd name="connsiteX3" fmla="*/ 25607 w 28030"/>
                  <a:gd name="connsiteY3" fmla="*/ 37173 h 42449"/>
                  <a:gd name="connsiteX4" fmla="*/ 15701 w 28030"/>
                  <a:gd name="connsiteY4" fmla="*/ 42221 h 42449"/>
                  <a:gd name="connsiteX5" fmla="*/ 8843 w 28030"/>
                  <a:gd name="connsiteY5" fmla="*/ 41935 h 42449"/>
                  <a:gd name="connsiteX6" fmla="*/ 4176 w 28030"/>
                  <a:gd name="connsiteY6" fmla="*/ 39173 h 42449"/>
                  <a:gd name="connsiteX7" fmla="*/ 2081 w 28030"/>
                  <a:gd name="connsiteY7" fmla="*/ 34506 h 42449"/>
                  <a:gd name="connsiteX8" fmla="*/ 2652 w 28030"/>
                  <a:gd name="connsiteY8" fmla="*/ 30886 h 42449"/>
                  <a:gd name="connsiteX9" fmla="*/ 5129 w 28030"/>
                  <a:gd name="connsiteY9" fmla="*/ 29172 h 42449"/>
                  <a:gd name="connsiteX10" fmla="*/ 7605 w 28030"/>
                  <a:gd name="connsiteY10" fmla="*/ 29743 h 42449"/>
                  <a:gd name="connsiteX11" fmla="*/ 8939 w 28030"/>
                  <a:gd name="connsiteY11" fmla="*/ 32220 h 42449"/>
                  <a:gd name="connsiteX12" fmla="*/ 8748 w 28030"/>
                  <a:gd name="connsiteY12" fmla="*/ 34125 h 42449"/>
                  <a:gd name="connsiteX13" fmla="*/ 7319 w 28030"/>
                  <a:gd name="connsiteY13" fmla="*/ 35744 h 42449"/>
                  <a:gd name="connsiteX14" fmla="*/ 6272 w 28030"/>
                  <a:gd name="connsiteY14" fmla="*/ 37173 h 42449"/>
                  <a:gd name="connsiteX15" fmla="*/ 7415 w 28030"/>
                  <a:gd name="connsiteY15" fmla="*/ 38983 h 42449"/>
                  <a:gd name="connsiteX16" fmla="*/ 10272 w 28030"/>
                  <a:gd name="connsiteY16" fmla="*/ 40316 h 42449"/>
                  <a:gd name="connsiteX17" fmla="*/ 14749 w 28030"/>
                  <a:gd name="connsiteY17" fmla="*/ 40316 h 42449"/>
                  <a:gd name="connsiteX18" fmla="*/ 21131 w 28030"/>
                  <a:gd name="connsiteY18" fmla="*/ 37078 h 42449"/>
                  <a:gd name="connsiteX19" fmla="*/ 22274 w 28030"/>
                  <a:gd name="connsiteY19" fmla="*/ 29553 h 42449"/>
                  <a:gd name="connsiteX20" fmla="*/ 19321 w 28030"/>
                  <a:gd name="connsiteY20" fmla="*/ 22504 h 42449"/>
                  <a:gd name="connsiteX21" fmla="*/ 13415 w 28030"/>
                  <a:gd name="connsiteY21" fmla="*/ 21171 h 42449"/>
                  <a:gd name="connsiteX22" fmla="*/ 11034 w 28030"/>
                  <a:gd name="connsiteY22" fmla="*/ 21742 h 42449"/>
                  <a:gd name="connsiteX23" fmla="*/ 9320 w 28030"/>
                  <a:gd name="connsiteY23" fmla="*/ 22219 h 42449"/>
                  <a:gd name="connsiteX24" fmla="*/ 7891 w 28030"/>
                  <a:gd name="connsiteY24" fmla="*/ 22028 h 42449"/>
                  <a:gd name="connsiteX25" fmla="*/ 7319 w 28030"/>
                  <a:gd name="connsiteY25" fmla="*/ 21171 h 42449"/>
                  <a:gd name="connsiteX26" fmla="*/ 7605 w 28030"/>
                  <a:gd name="connsiteY26" fmla="*/ 20123 h 42449"/>
                  <a:gd name="connsiteX27" fmla="*/ 9034 w 28030"/>
                  <a:gd name="connsiteY27" fmla="*/ 19552 h 42449"/>
                  <a:gd name="connsiteX28" fmla="*/ 10653 w 28030"/>
                  <a:gd name="connsiteY28" fmla="*/ 19361 h 42449"/>
                  <a:gd name="connsiteX29" fmla="*/ 12082 w 28030"/>
                  <a:gd name="connsiteY29" fmla="*/ 19171 h 42449"/>
                  <a:gd name="connsiteX30" fmla="*/ 17321 w 28030"/>
                  <a:gd name="connsiteY30" fmla="*/ 16408 h 42449"/>
                  <a:gd name="connsiteX31" fmla="*/ 18273 w 28030"/>
                  <a:gd name="connsiteY31" fmla="*/ 10312 h 42449"/>
                  <a:gd name="connsiteX32" fmla="*/ 15511 w 28030"/>
                  <a:gd name="connsiteY32" fmla="*/ 3740 h 42449"/>
                  <a:gd name="connsiteX33" fmla="*/ 9891 w 28030"/>
                  <a:gd name="connsiteY33" fmla="*/ 2502 h 42449"/>
                  <a:gd name="connsiteX34" fmla="*/ 4938 w 28030"/>
                  <a:gd name="connsiteY34" fmla="*/ 4407 h 42449"/>
                  <a:gd name="connsiteX35" fmla="*/ 3319 w 28030"/>
                  <a:gd name="connsiteY35" fmla="*/ 6788 h 42449"/>
                  <a:gd name="connsiteX36" fmla="*/ 4652 w 28030"/>
                  <a:gd name="connsiteY36" fmla="*/ 8312 h 42449"/>
                  <a:gd name="connsiteX37" fmla="*/ 6653 w 28030"/>
                  <a:gd name="connsiteY37" fmla="*/ 11074 h 42449"/>
                  <a:gd name="connsiteX38" fmla="*/ 6081 w 28030"/>
                  <a:gd name="connsiteY38" fmla="*/ 13170 h 42449"/>
                  <a:gd name="connsiteX39" fmla="*/ 3986 w 28030"/>
                  <a:gd name="connsiteY39" fmla="*/ 14313 h 42449"/>
                  <a:gd name="connsiteX40" fmla="*/ 1509 w 28030"/>
                  <a:gd name="connsiteY40" fmla="*/ 13551 h 42449"/>
                  <a:gd name="connsiteX41" fmla="*/ 80 w 28030"/>
                  <a:gd name="connsiteY41" fmla="*/ 10598 h 42449"/>
                  <a:gd name="connsiteX42" fmla="*/ 1509 w 28030"/>
                  <a:gd name="connsiteY42" fmla="*/ 4883 h 42449"/>
                  <a:gd name="connsiteX43" fmla="*/ 9891 w 28030"/>
                  <a:gd name="connsiteY43" fmla="*/ 216 h 42449"/>
                  <a:gd name="connsiteX44" fmla="*/ 19035 w 28030"/>
                  <a:gd name="connsiteY44" fmla="*/ 1835 h 42449"/>
                  <a:gd name="connsiteX45" fmla="*/ 23417 w 28030"/>
                  <a:gd name="connsiteY45" fmla="*/ 8598 h 42449"/>
                  <a:gd name="connsiteX46" fmla="*/ 22464 w 28030"/>
                  <a:gd name="connsiteY46" fmla="*/ 14218 h 42449"/>
                  <a:gd name="connsiteX47" fmla="*/ 16844 w 28030"/>
                  <a:gd name="connsiteY47" fmla="*/ 19361 h 42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8030" h="42449">
                    <a:moveTo>
                      <a:pt x="16844" y="19361"/>
                    </a:moveTo>
                    <a:cubicBezTo>
                      <a:pt x="19702" y="19647"/>
                      <a:pt x="21988" y="20409"/>
                      <a:pt x="23798" y="21742"/>
                    </a:cubicBezTo>
                    <a:cubicBezTo>
                      <a:pt x="26084" y="23457"/>
                      <a:pt x="27417" y="25743"/>
                      <a:pt x="27893" y="28696"/>
                    </a:cubicBezTo>
                    <a:cubicBezTo>
                      <a:pt x="28370" y="32029"/>
                      <a:pt x="27608" y="34887"/>
                      <a:pt x="25607" y="37173"/>
                    </a:cubicBezTo>
                    <a:cubicBezTo>
                      <a:pt x="23321" y="39935"/>
                      <a:pt x="19988" y="41554"/>
                      <a:pt x="15701" y="42221"/>
                    </a:cubicBezTo>
                    <a:cubicBezTo>
                      <a:pt x="13130" y="42602"/>
                      <a:pt x="10844" y="42507"/>
                      <a:pt x="8843" y="41935"/>
                    </a:cubicBezTo>
                    <a:cubicBezTo>
                      <a:pt x="6843" y="41364"/>
                      <a:pt x="5319" y="40411"/>
                      <a:pt x="4176" y="39173"/>
                    </a:cubicBezTo>
                    <a:cubicBezTo>
                      <a:pt x="3033" y="37840"/>
                      <a:pt x="2366" y="36316"/>
                      <a:pt x="2081" y="34506"/>
                    </a:cubicBezTo>
                    <a:cubicBezTo>
                      <a:pt x="1890" y="33077"/>
                      <a:pt x="2081" y="31839"/>
                      <a:pt x="2652" y="30886"/>
                    </a:cubicBezTo>
                    <a:cubicBezTo>
                      <a:pt x="3224" y="29934"/>
                      <a:pt x="4081" y="29362"/>
                      <a:pt x="5129" y="29172"/>
                    </a:cubicBezTo>
                    <a:cubicBezTo>
                      <a:pt x="6081" y="28981"/>
                      <a:pt x="6938" y="29267"/>
                      <a:pt x="7605" y="29743"/>
                    </a:cubicBezTo>
                    <a:cubicBezTo>
                      <a:pt x="8272" y="30315"/>
                      <a:pt x="8748" y="31172"/>
                      <a:pt x="8939" y="32220"/>
                    </a:cubicBezTo>
                    <a:cubicBezTo>
                      <a:pt x="9034" y="32887"/>
                      <a:pt x="9034" y="33553"/>
                      <a:pt x="8748" y="34125"/>
                    </a:cubicBezTo>
                    <a:cubicBezTo>
                      <a:pt x="8558" y="34696"/>
                      <a:pt x="8081" y="35173"/>
                      <a:pt x="7319" y="35744"/>
                    </a:cubicBezTo>
                    <a:cubicBezTo>
                      <a:pt x="6557" y="36316"/>
                      <a:pt x="6176" y="36792"/>
                      <a:pt x="6272" y="37173"/>
                    </a:cubicBezTo>
                    <a:cubicBezTo>
                      <a:pt x="6367" y="37744"/>
                      <a:pt x="6748" y="38316"/>
                      <a:pt x="7415" y="38983"/>
                    </a:cubicBezTo>
                    <a:cubicBezTo>
                      <a:pt x="8081" y="39649"/>
                      <a:pt x="9034" y="40030"/>
                      <a:pt x="10272" y="40316"/>
                    </a:cubicBezTo>
                    <a:cubicBezTo>
                      <a:pt x="11510" y="40602"/>
                      <a:pt x="12939" y="40602"/>
                      <a:pt x="14749" y="40316"/>
                    </a:cubicBezTo>
                    <a:cubicBezTo>
                      <a:pt x="17797" y="39840"/>
                      <a:pt x="19892" y="38792"/>
                      <a:pt x="21131" y="37078"/>
                    </a:cubicBezTo>
                    <a:cubicBezTo>
                      <a:pt x="22369" y="35363"/>
                      <a:pt x="22750" y="32887"/>
                      <a:pt x="22274" y="29553"/>
                    </a:cubicBezTo>
                    <a:cubicBezTo>
                      <a:pt x="21702" y="26124"/>
                      <a:pt x="20750" y="23743"/>
                      <a:pt x="19321" y="22504"/>
                    </a:cubicBezTo>
                    <a:cubicBezTo>
                      <a:pt x="17892" y="21266"/>
                      <a:pt x="15892" y="20790"/>
                      <a:pt x="13415" y="21171"/>
                    </a:cubicBezTo>
                    <a:cubicBezTo>
                      <a:pt x="12749" y="21266"/>
                      <a:pt x="11987" y="21457"/>
                      <a:pt x="11034" y="21742"/>
                    </a:cubicBezTo>
                    <a:cubicBezTo>
                      <a:pt x="10272" y="21933"/>
                      <a:pt x="9701" y="22123"/>
                      <a:pt x="9320" y="22219"/>
                    </a:cubicBezTo>
                    <a:cubicBezTo>
                      <a:pt x="8748" y="22314"/>
                      <a:pt x="8272" y="22219"/>
                      <a:pt x="7891" y="22028"/>
                    </a:cubicBezTo>
                    <a:cubicBezTo>
                      <a:pt x="7510" y="21838"/>
                      <a:pt x="7319" y="21552"/>
                      <a:pt x="7319" y="21171"/>
                    </a:cubicBezTo>
                    <a:cubicBezTo>
                      <a:pt x="7224" y="20790"/>
                      <a:pt x="7319" y="20409"/>
                      <a:pt x="7605" y="20123"/>
                    </a:cubicBezTo>
                    <a:cubicBezTo>
                      <a:pt x="7891" y="19837"/>
                      <a:pt x="8367" y="19647"/>
                      <a:pt x="9034" y="19552"/>
                    </a:cubicBezTo>
                    <a:lnTo>
                      <a:pt x="10653" y="19361"/>
                    </a:lnTo>
                    <a:lnTo>
                      <a:pt x="12082" y="19171"/>
                    </a:lnTo>
                    <a:cubicBezTo>
                      <a:pt x="14558" y="18790"/>
                      <a:pt x="16273" y="17932"/>
                      <a:pt x="17321" y="16408"/>
                    </a:cubicBezTo>
                    <a:cubicBezTo>
                      <a:pt x="18368" y="14980"/>
                      <a:pt x="18654" y="12979"/>
                      <a:pt x="18273" y="10312"/>
                    </a:cubicBezTo>
                    <a:cubicBezTo>
                      <a:pt x="17797" y="7074"/>
                      <a:pt x="16844" y="4883"/>
                      <a:pt x="15511" y="3740"/>
                    </a:cubicBezTo>
                    <a:cubicBezTo>
                      <a:pt x="14082" y="2597"/>
                      <a:pt x="12272" y="2121"/>
                      <a:pt x="9891" y="2502"/>
                    </a:cubicBezTo>
                    <a:cubicBezTo>
                      <a:pt x="7700" y="2788"/>
                      <a:pt x="6081" y="3454"/>
                      <a:pt x="4938" y="4407"/>
                    </a:cubicBezTo>
                    <a:cubicBezTo>
                      <a:pt x="3795" y="5359"/>
                      <a:pt x="3224" y="6217"/>
                      <a:pt x="3319" y="6788"/>
                    </a:cubicBezTo>
                    <a:cubicBezTo>
                      <a:pt x="3414" y="7169"/>
                      <a:pt x="3795" y="7741"/>
                      <a:pt x="4652" y="8312"/>
                    </a:cubicBezTo>
                    <a:cubicBezTo>
                      <a:pt x="5795" y="9074"/>
                      <a:pt x="6462" y="10027"/>
                      <a:pt x="6653" y="11074"/>
                    </a:cubicBezTo>
                    <a:cubicBezTo>
                      <a:pt x="6748" y="11836"/>
                      <a:pt x="6557" y="12598"/>
                      <a:pt x="6081" y="13170"/>
                    </a:cubicBezTo>
                    <a:cubicBezTo>
                      <a:pt x="5605" y="13837"/>
                      <a:pt x="4843" y="14218"/>
                      <a:pt x="3986" y="14313"/>
                    </a:cubicBezTo>
                    <a:cubicBezTo>
                      <a:pt x="3033" y="14503"/>
                      <a:pt x="2176" y="14218"/>
                      <a:pt x="1509" y="13551"/>
                    </a:cubicBezTo>
                    <a:cubicBezTo>
                      <a:pt x="747" y="12884"/>
                      <a:pt x="366" y="11932"/>
                      <a:pt x="80" y="10598"/>
                    </a:cubicBezTo>
                    <a:cubicBezTo>
                      <a:pt x="-205" y="8598"/>
                      <a:pt x="271" y="6598"/>
                      <a:pt x="1509" y="4883"/>
                    </a:cubicBezTo>
                    <a:cubicBezTo>
                      <a:pt x="3224" y="2311"/>
                      <a:pt x="6081" y="787"/>
                      <a:pt x="9891" y="216"/>
                    </a:cubicBezTo>
                    <a:cubicBezTo>
                      <a:pt x="13511" y="-356"/>
                      <a:pt x="16559" y="216"/>
                      <a:pt x="19035" y="1835"/>
                    </a:cubicBezTo>
                    <a:cubicBezTo>
                      <a:pt x="21512" y="3454"/>
                      <a:pt x="22940" y="5740"/>
                      <a:pt x="23417" y="8598"/>
                    </a:cubicBezTo>
                    <a:cubicBezTo>
                      <a:pt x="23702" y="10693"/>
                      <a:pt x="23417" y="12503"/>
                      <a:pt x="22464" y="14218"/>
                    </a:cubicBezTo>
                    <a:cubicBezTo>
                      <a:pt x="21321" y="16123"/>
                      <a:pt x="19511" y="17742"/>
                      <a:pt x="16844" y="19361"/>
                    </a:cubicBez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3CCCD3D-C05C-415B-BF14-0F05AEF3ABC4}"/>
                  </a:ext>
                </a:extLst>
              </p:cNvPr>
              <p:cNvSpPr/>
              <p:nvPr/>
            </p:nvSpPr>
            <p:spPr>
              <a:xfrm>
                <a:off x="6328504" y="3553396"/>
                <a:ext cx="28479" cy="41719"/>
              </a:xfrm>
              <a:custGeom>
                <a:avLst/>
                <a:gdLst>
                  <a:gd name="connsiteX0" fmla="*/ 15240 w 28479"/>
                  <a:gd name="connsiteY0" fmla="*/ 286 h 41719"/>
                  <a:gd name="connsiteX1" fmla="*/ 17145 w 28479"/>
                  <a:gd name="connsiteY1" fmla="*/ 0 h 41719"/>
                  <a:gd name="connsiteX2" fmla="*/ 21241 w 28479"/>
                  <a:gd name="connsiteY2" fmla="*/ 27337 h 41719"/>
                  <a:gd name="connsiteX3" fmla="*/ 27908 w 28479"/>
                  <a:gd name="connsiteY3" fmla="*/ 26289 h 41719"/>
                  <a:gd name="connsiteX4" fmla="*/ 28289 w 28479"/>
                  <a:gd name="connsiteY4" fmla="*/ 28766 h 41719"/>
                  <a:gd name="connsiteX5" fmla="*/ 21622 w 28479"/>
                  <a:gd name="connsiteY5" fmla="*/ 29813 h 41719"/>
                  <a:gd name="connsiteX6" fmla="*/ 22574 w 28479"/>
                  <a:gd name="connsiteY6" fmla="*/ 36004 h 41719"/>
                  <a:gd name="connsiteX7" fmla="*/ 23431 w 28479"/>
                  <a:gd name="connsiteY7" fmla="*/ 37243 h 41719"/>
                  <a:gd name="connsiteX8" fmla="*/ 25622 w 28479"/>
                  <a:gd name="connsiteY8" fmla="*/ 37528 h 41719"/>
                  <a:gd name="connsiteX9" fmla="*/ 28099 w 28479"/>
                  <a:gd name="connsiteY9" fmla="*/ 37147 h 41719"/>
                  <a:gd name="connsiteX10" fmla="*/ 28480 w 28479"/>
                  <a:gd name="connsiteY10" fmla="*/ 39338 h 41719"/>
                  <a:gd name="connsiteX11" fmla="*/ 12478 w 28479"/>
                  <a:gd name="connsiteY11" fmla="*/ 41720 h 41719"/>
                  <a:gd name="connsiteX12" fmla="*/ 12192 w 28479"/>
                  <a:gd name="connsiteY12" fmla="*/ 39529 h 41719"/>
                  <a:gd name="connsiteX13" fmla="*/ 15145 w 28479"/>
                  <a:gd name="connsiteY13" fmla="*/ 39053 h 41719"/>
                  <a:gd name="connsiteX14" fmla="*/ 17240 w 28479"/>
                  <a:gd name="connsiteY14" fmla="*/ 38100 h 41719"/>
                  <a:gd name="connsiteX15" fmla="*/ 17621 w 28479"/>
                  <a:gd name="connsiteY15" fmla="*/ 36100 h 41719"/>
                  <a:gd name="connsiteX16" fmla="*/ 16764 w 28479"/>
                  <a:gd name="connsiteY16" fmla="*/ 30480 h 41719"/>
                  <a:gd name="connsiteX17" fmla="*/ 381 w 28479"/>
                  <a:gd name="connsiteY17" fmla="*/ 32956 h 41719"/>
                  <a:gd name="connsiteX18" fmla="*/ 0 w 28479"/>
                  <a:gd name="connsiteY18" fmla="*/ 30194 h 41719"/>
                  <a:gd name="connsiteX19" fmla="*/ 15240 w 28479"/>
                  <a:gd name="connsiteY19" fmla="*/ 286 h 41719"/>
                  <a:gd name="connsiteX20" fmla="*/ 13335 w 28479"/>
                  <a:gd name="connsiteY20" fmla="*/ 8572 h 41719"/>
                  <a:gd name="connsiteX21" fmla="*/ 2381 w 28479"/>
                  <a:gd name="connsiteY21" fmla="*/ 30194 h 41719"/>
                  <a:gd name="connsiteX22" fmla="*/ 16288 w 28479"/>
                  <a:gd name="connsiteY22" fmla="*/ 28099 h 41719"/>
                  <a:gd name="connsiteX23" fmla="*/ 13335 w 28479"/>
                  <a:gd name="connsiteY23" fmla="*/ 8572 h 4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479" h="41719">
                    <a:moveTo>
                      <a:pt x="15240" y="286"/>
                    </a:moveTo>
                    <a:lnTo>
                      <a:pt x="17145" y="0"/>
                    </a:lnTo>
                    <a:lnTo>
                      <a:pt x="21241" y="27337"/>
                    </a:lnTo>
                    <a:lnTo>
                      <a:pt x="27908" y="26289"/>
                    </a:lnTo>
                    <a:lnTo>
                      <a:pt x="28289" y="28766"/>
                    </a:lnTo>
                    <a:lnTo>
                      <a:pt x="21622" y="29813"/>
                    </a:lnTo>
                    <a:lnTo>
                      <a:pt x="22574" y="36004"/>
                    </a:lnTo>
                    <a:cubicBezTo>
                      <a:pt x="22669" y="36576"/>
                      <a:pt x="22955" y="36957"/>
                      <a:pt x="23431" y="37243"/>
                    </a:cubicBezTo>
                    <a:cubicBezTo>
                      <a:pt x="24098" y="37528"/>
                      <a:pt x="24860" y="37624"/>
                      <a:pt x="25622" y="37528"/>
                    </a:cubicBezTo>
                    <a:lnTo>
                      <a:pt x="28099" y="37147"/>
                    </a:lnTo>
                    <a:lnTo>
                      <a:pt x="28480" y="39338"/>
                    </a:lnTo>
                    <a:lnTo>
                      <a:pt x="12478" y="41720"/>
                    </a:lnTo>
                    <a:lnTo>
                      <a:pt x="12192" y="39529"/>
                    </a:lnTo>
                    <a:lnTo>
                      <a:pt x="15145" y="39053"/>
                    </a:lnTo>
                    <a:cubicBezTo>
                      <a:pt x="16192" y="38862"/>
                      <a:pt x="16859" y="38576"/>
                      <a:pt x="17240" y="38100"/>
                    </a:cubicBezTo>
                    <a:cubicBezTo>
                      <a:pt x="17621" y="37624"/>
                      <a:pt x="17812" y="36957"/>
                      <a:pt x="17621" y="36100"/>
                    </a:cubicBezTo>
                    <a:lnTo>
                      <a:pt x="16764" y="30480"/>
                    </a:lnTo>
                    <a:lnTo>
                      <a:pt x="381" y="32956"/>
                    </a:lnTo>
                    <a:lnTo>
                      <a:pt x="0" y="30194"/>
                    </a:lnTo>
                    <a:lnTo>
                      <a:pt x="15240" y="286"/>
                    </a:lnTo>
                    <a:close/>
                    <a:moveTo>
                      <a:pt x="13335" y="8572"/>
                    </a:moveTo>
                    <a:lnTo>
                      <a:pt x="2381" y="30194"/>
                    </a:lnTo>
                    <a:lnTo>
                      <a:pt x="16288" y="28099"/>
                    </a:lnTo>
                    <a:lnTo>
                      <a:pt x="13335" y="8572"/>
                    </a:ln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B1D7E225-2186-40B6-B7BE-7C6A3CDCEB53}"/>
                  </a:ext>
                </a:extLst>
              </p:cNvPr>
              <p:cNvSpPr/>
              <p:nvPr/>
            </p:nvSpPr>
            <p:spPr>
              <a:xfrm>
                <a:off x="6286309" y="3605402"/>
                <a:ext cx="26592" cy="43419"/>
              </a:xfrm>
              <a:custGeom>
                <a:avLst/>
                <a:gdLst>
                  <a:gd name="connsiteX0" fmla="*/ 0 w 26592"/>
                  <a:gd name="connsiteY0" fmla="*/ 2953 h 43419"/>
                  <a:gd name="connsiteX1" fmla="*/ 12192 w 26592"/>
                  <a:gd name="connsiteY1" fmla="*/ 2858 h 43419"/>
                  <a:gd name="connsiteX2" fmla="*/ 16192 w 26592"/>
                  <a:gd name="connsiteY2" fmla="*/ 1810 h 43419"/>
                  <a:gd name="connsiteX3" fmla="*/ 18955 w 26592"/>
                  <a:gd name="connsiteY3" fmla="*/ 381 h 43419"/>
                  <a:gd name="connsiteX4" fmla="*/ 19526 w 26592"/>
                  <a:gd name="connsiteY4" fmla="*/ 0 h 43419"/>
                  <a:gd name="connsiteX5" fmla="*/ 19907 w 26592"/>
                  <a:gd name="connsiteY5" fmla="*/ 381 h 43419"/>
                  <a:gd name="connsiteX6" fmla="*/ 19050 w 26592"/>
                  <a:gd name="connsiteY6" fmla="*/ 3239 h 43419"/>
                  <a:gd name="connsiteX7" fmla="*/ 15907 w 26592"/>
                  <a:gd name="connsiteY7" fmla="*/ 6382 h 43419"/>
                  <a:gd name="connsiteX8" fmla="*/ 10858 w 26592"/>
                  <a:gd name="connsiteY8" fmla="*/ 8192 h 43419"/>
                  <a:gd name="connsiteX9" fmla="*/ 2667 w 26592"/>
                  <a:gd name="connsiteY9" fmla="*/ 8382 h 43419"/>
                  <a:gd name="connsiteX10" fmla="*/ 3429 w 26592"/>
                  <a:gd name="connsiteY10" fmla="*/ 19526 h 43419"/>
                  <a:gd name="connsiteX11" fmla="*/ 7334 w 26592"/>
                  <a:gd name="connsiteY11" fmla="*/ 17240 h 43419"/>
                  <a:gd name="connsiteX12" fmla="*/ 11049 w 26592"/>
                  <a:gd name="connsiteY12" fmla="*/ 16097 h 43419"/>
                  <a:gd name="connsiteX13" fmla="*/ 21145 w 26592"/>
                  <a:gd name="connsiteY13" fmla="*/ 18383 h 43419"/>
                  <a:gd name="connsiteX14" fmla="*/ 26384 w 26592"/>
                  <a:gd name="connsiteY14" fmla="*/ 27051 h 43419"/>
                  <a:gd name="connsiteX15" fmla="*/ 23813 w 26592"/>
                  <a:gd name="connsiteY15" fmla="*/ 37719 h 43419"/>
                  <a:gd name="connsiteX16" fmla="*/ 13811 w 26592"/>
                  <a:gd name="connsiteY16" fmla="*/ 43244 h 43419"/>
                  <a:gd name="connsiteX17" fmla="*/ 5239 w 26592"/>
                  <a:gd name="connsiteY17" fmla="*/ 41624 h 43419"/>
                  <a:gd name="connsiteX18" fmla="*/ 1048 w 26592"/>
                  <a:gd name="connsiteY18" fmla="*/ 35338 h 43419"/>
                  <a:gd name="connsiteX19" fmla="*/ 1524 w 26592"/>
                  <a:gd name="connsiteY19" fmla="*/ 31528 h 43419"/>
                  <a:gd name="connsiteX20" fmla="*/ 3905 w 26592"/>
                  <a:gd name="connsiteY20" fmla="*/ 29813 h 43419"/>
                  <a:gd name="connsiteX21" fmla="*/ 6572 w 26592"/>
                  <a:gd name="connsiteY21" fmla="*/ 30480 h 43419"/>
                  <a:gd name="connsiteX22" fmla="*/ 7906 w 26592"/>
                  <a:gd name="connsiteY22" fmla="*/ 33052 h 43419"/>
                  <a:gd name="connsiteX23" fmla="*/ 7715 w 26592"/>
                  <a:gd name="connsiteY23" fmla="*/ 35052 h 43419"/>
                  <a:gd name="connsiteX24" fmla="*/ 6191 w 26592"/>
                  <a:gd name="connsiteY24" fmla="*/ 36481 h 43419"/>
                  <a:gd name="connsiteX25" fmla="*/ 5048 w 26592"/>
                  <a:gd name="connsiteY25" fmla="*/ 37814 h 43419"/>
                  <a:gd name="connsiteX26" fmla="*/ 6191 w 26592"/>
                  <a:gd name="connsiteY26" fmla="*/ 39719 h 43419"/>
                  <a:gd name="connsiteX27" fmla="*/ 9049 w 26592"/>
                  <a:gd name="connsiteY27" fmla="*/ 41148 h 43419"/>
                  <a:gd name="connsiteX28" fmla="*/ 13144 w 26592"/>
                  <a:gd name="connsiteY28" fmla="*/ 41243 h 43419"/>
                  <a:gd name="connsiteX29" fmla="*/ 19431 w 26592"/>
                  <a:gd name="connsiteY29" fmla="*/ 37433 h 43419"/>
                  <a:gd name="connsiteX30" fmla="*/ 20383 w 26592"/>
                  <a:gd name="connsiteY30" fmla="*/ 28194 h 43419"/>
                  <a:gd name="connsiteX31" fmla="*/ 16669 w 26592"/>
                  <a:gd name="connsiteY31" fmla="*/ 20288 h 43419"/>
                  <a:gd name="connsiteX32" fmla="*/ 10001 w 26592"/>
                  <a:gd name="connsiteY32" fmla="*/ 18669 h 43419"/>
                  <a:gd name="connsiteX33" fmla="*/ 6667 w 26592"/>
                  <a:gd name="connsiteY33" fmla="*/ 19812 h 43419"/>
                  <a:gd name="connsiteX34" fmla="*/ 3524 w 26592"/>
                  <a:gd name="connsiteY34" fmla="*/ 22193 h 43419"/>
                  <a:gd name="connsiteX35" fmla="*/ 3238 w 26592"/>
                  <a:gd name="connsiteY35" fmla="*/ 25051 h 43419"/>
                  <a:gd name="connsiteX36" fmla="*/ 2000 w 26592"/>
                  <a:gd name="connsiteY36" fmla="*/ 25908 h 43419"/>
                  <a:gd name="connsiteX37" fmla="*/ 1048 w 26592"/>
                  <a:gd name="connsiteY37" fmla="*/ 25622 h 43419"/>
                  <a:gd name="connsiteX38" fmla="*/ 571 w 26592"/>
                  <a:gd name="connsiteY38" fmla="*/ 24575 h 43419"/>
                  <a:gd name="connsiteX39" fmla="*/ 1333 w 26592"/>
                  <a:gd name="connsiteY39" fmla="*/ 21908 h 43419"/>
                  <a:gd name="connsiteX40" fmla="*/ 1715 w 26592"/>
                  <a:gd name="connsiteY40" fmla="*/ 21146 h 43419"/>
                  <a:gd name="connsiteX41" fmla="*/ 1143 w 26592"/>
                  <a:gd name="connsiteY41" fmla="*/ 12573 h 43419"/>
                  <a:gd name="connsiteX42" fmla="*/ 0 w 26592"/>
                  <a:gd name="connsiteY42" fmla="*/ 2953 h 43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6592" h="43419">
                    <a:moveTo>
                      <a:pt x="0" y="2953"/>
                    </a:moveTo>
                    <a:cubicBezTo>
                      <a:pt x="5048" y="3334"/>
                      <a:pt x="9144" y="3239"/>
                      <a:pt x="12192" y="2858"/>
                    </a:cubicBezTo>
                    <a:cubicBezTo>
                      <a:pt x="13621" y="2667"/>
                      <a:pt x="14954" y="2286"/>
                      <a:pt x="16192" y="1810"/>
                    </a:cubicBezTo>
                    <a:cubicBezTo>
                      <a:pt x="17431" y="1334"/>
                      <a:pt x="18288" y="857"/>
                      <a:pt x="18955" y="381"/>
                    </a:cubicBezTo>
                    <a:cubicBezTo>
                      <a:pt x="19240" y="191"/>
                      <a:pt x="19431" y="0"/>
                      <a:pt x="19526" y="0"/>
                    </a:cubicBezTo>
                    <a:cubicBezTo>
                      <a:pt x="19717" y="0"/>
                      <a:pt x="19812" y="95"/>
                      <a:pt x="19907" y="381"/>
                    </a:cubicBezTo>
                    <a:cubicBezTo>
                      <a:pt x="20002" y="1048"/>
                      <a:pt x="19717" y="2000"/>
                      <a:pt x="19050" y="3239"/>
                    </a:cubicBezTo>
                    <a:cubicBezTo>
                      <a:pt x="18383" y="4477"/>
                      <a:pt x="17335" y="5525"/>
                      <a:pt x="15907" y="6382"/>
                    </a:cubicBezTo>
                    <a:cubicBezTo>
                      <a:pt x="14478" y="7239"/>
                      <a:pt x="12859" y="7810"/>
                      <a:pt x="10858" y="8192"/>
                    </a:cubicBezTo>
                    <a:cubicBezTo>
                      <a:pt x="8572" y="8573"/>
                      <a:pt x="5905" y="8573"/>
                      <a:pt x="2667" y="8382"/>
                    </a:cubicBezTo>
                    <a:lnTo>
                      <a:pt x="3429" y="19526"/>
                    </a:lnTo>
                    <a:cubicBezTo>
                      <a:pt x="4763" y="18574"/>
                      <a:pt x="6096" y="17812"/>
                      <a:pt x="7334" y="17240"/>
                    </a:cubicBezTo>
                    <a:cubicBezTo>
                      <a:pt x="8572" y="16669"/>
                      <a:pt x="9811" y="16288"/>
                      <a:pt x="11049" y="16097"/>
                    </a:cubicBezTo>
                    <a:cubicBezTo>
                      <a:pt x="14859" y="15526"/>
                      <a:pt x="18193" y="16288"/>
                      <a:pt x="21145" y="18383"/>
                    </a:cubicBezTo>
                    <a:cubicBezTo>
                      <a:pt x="24098" y="20479"/>
                      <a:pt x="25813" y="23432"/>
                      <a:pt x="26384" y="27051"/>
                    </a:cubicBezTo>
                    <a:cubicBezTo>
                      <a:pt x="27051" y="31147"/>
                      <a:pt x="26098" y="34671"/>
                      <a:pt x="23813" y="37719"/>
                    </a:cubicBezTo>
                    <a:cubicBezTo>
                      <a:pt x="21431" y="40767"/>
                      <a:pt x="18097" y="42672"/>
                      <a:pt x="13811" y="43244"/>
                    </a:cubicBezTo>
                    <a:cubicBezTo>
                      <a:pt x="10477" y="43720"/>
                      <a:pt x="7620" y="43244"/>
                      <a:pt x="5239" y="41624"/>
                    </a:cubicBezTo>
                    <a:cubicBezTo>
                      <a:pt x="2857" y="40005"/>
                      <a:pt x="1524" y="37910"/>
                      <a:pt x="1048" y="35338"/>
                    </a:cubicBezTo>
                    <a:cubicBezTo>
                      <a:pt x="857" y="33719"/>
                      <a:pt x="952" y="32480"/>
                      <a:pt x="1524" y="31528"/>
                    </a:cubicBezTo>
                    <a:cubicBezTo>
                      <a:pt x="2095" y="30575"/>
                      <a:pt x="2857" y="30004"/>
                      <a:pt x="3905" y="29813"/>
                    </a:cubicBezTo>
                    <a:cubicBezTo>
                      <a:pt x="4953" y="29623"/>
                      <a:pt x="5810" y="29909"/>
                      <a:pt x="6572" y="30480"/>
                    </a:cubicBezTo>
                    <a:cubicBezTo>
                      <a:pt x="7334" y="31052"/>
                      <a:pt x="7810" y="31909"/>
                      <a:pt x="7906" y="33052"/>
                    </a:cubicBezTo>
                    <a:cubicBezTo>
                      <a:pt x="8001" y="33909"/>
                      <a:pt x="8001" y="34576"/>
                      <a:pt x="7715" y="35052"/>
                    </a:cubicBezTo>
                    <a:cubicBezTo>
                      <a:pt x="7429" y="35528"/>
                      <a:pt x="6953" y="36005"/>
                      <a:pt x="6191" y="36481"/>
                    </a:cubicBezTo>
                    <a:cubicBezTo>
                      <a:pt x="5429" y="36957"/>
                      <a:pt x="5048" y="37338"/>
                      <a:pt x="5048" y="37814"/>
                    </a:cubicBezTo>
                    <a:cubicBezTo>
                      <a:pt x="5143" y="38386"/>
                      <a:pt x="5524" y="39053"/>
                      <a:pt x="6191" y="39719"/>
                    </a:cubicBezTo>
                    <a:cubicBezTo>
                      <a:pt x="6858" y="40386"/>
                      <a:pt x="7810" y="40862"/>
                      <a:pt x="9049" y="41148"/>
                    </a:cubicBezTo>
                    <a:cubicBezTo>
                      <a:pt x="10287" y="41434"/>
                      <a:pt x="11620" y="41529"/>
                      <a:pt x="13144" y="41243"/>
                    </a:cubicBezTo>
                    <a:cubicBezTo>
                      <a:pt x="16097" y="40767"/>
                      <a:pt x="18193" y="39529"/>
                      <a:pt x="19431" y="37433"/>
                    </a:cubicBezTo>
                    <a:cubicBezTo>
                      <a:pt x="20669" y="35338"/>
                      <a:pt x="21050" y="32290"/>
                      <a:pt x="20383" y="28194"/>
                    </a:cubicBezTo>
                    <a:cubicBezTo>
                      <a:pt x="19812" y="24479"/>
                      <a:pt x="18574" y="21812"/>
                      <a:pt x="16669" y="20288"/>
                    </a:cubicBezTo>
                    <a:cubicBezTo>
                      <a:pt x="14764" y="18764"/>
                      <a:pt x="12573" y="18288"/>
                      <a:pt x="10001" y="18669"/>
                    </a:cubicBezTo>
                    <a:cubicBezTo>
                      <a:pt x="8858" y="18860"/>
                      <a:pt x="7715" y="19241"/>
                      <a:pt x="6667" y="19812"/>
                    </a:cubicBezTo>
                    <a:cubicBezTo>
                      <a:pt x="5620" y="20384"/>
                      <a:pt x="4477" y="21241"/>
                      <a:pt x="3524" y="22193"/>
                    </a:cubicBezTo>
                    <a:cubicBezTo>
                      <a:pt x="3619" y="23527"/>
                      <a:pt x="3524" y="24479"/>
                      <a:pt x="3238" y="25051"/>
                    </a:cubicBezTo>
                    <a:cubicBezTo>
                      <a:pt x="2953" y="25527"/>
                      <a:pt x="2572" y="25813"/>
                      <a:pt x="2000" y="25908"/>
                    </a:cubicBezTo>
                    <a:cubicBezTo>
                      <a:pt x="1619" y="26003"/>
                      <a:pt x="1238" y="25908"/>
                      <a:pt x="1048" y="25622"/>
                    </a:cubicBezTo>
                    <a:cubicBezTo>
                      <a:pt x="762" y="25432"/>
                      <a:pt x="571" y="25051"/>
                      <a:pt x="571" y="24575"/>
                    </a:cubicBezTo>
                    <a:cubicBezTo>
                      <a:pt x="476" y="23717"/>
                      <a:pt x="762" y="22860"/>
                      <a:pt x="1333" y="21908"/>
                    </a:cubicBezTo>
                    <a:cubicBezTo>
                      <a:pt x="1524" y="21622"/>
                      <a:pt x="1619" y="21336"/>
                      <a:pt x="1715" y="21146"/>
                    </a:cubicBezTo>
                    <a:lnTo>
                      <a:pt x="1143" y="12573"/>
                    </a:lnTo>
                    <a:cubicBezTo>
                      <a:pt x="762" y="9335"/>
                      <a:pt x="381" y="6096"/>
                      <a:pt x="0" y="2953"/>
                    </a:cubicBez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F02506A-EBA7-46F1-ADDD-79023D04E60D}"/>
                  </a:ext>
                </a:extLst>
              </p:cNvPr>
              <p:cNvSpPr/>
              <p:nvPr/>
            </p:nvSpPr>
            <p:spPr>
              <a:xfrm>
                <a:off x="6223250" y="3635836"/>
                <a:ext cx="28950" cy="42291"/>
              </a:xfrm>
              <a:custGeom>
                <a:avLst/>
                <a:gdLst>
                  <a:gd name="connsiteX0" fmla="*/ 6384 w 28950"/>
                  <a:gd name="connsiteY0" fmla="*/ 23668 h 42291"/>
                  <a:gd name="connsiteX1" fmla="*/ 10480 w 28950"/>
                  <a:gd name="connsiteY1" fmla="*/ 18620 h 42291"/>
                  <a:gd name="connsiteX2" fmla="*/ 15719 w 28950"/>
                  <a:gd name="connsiteY2" fmla="*/ 16524 h 42291"/>
                  <a:gd name="connsiteX3" fmla="*/ 24291 w 28950"/>
                  <a:gd name="connsiteY3" fmla="*/ 18525 h 42291"/>
                  <a:gd name="connsiteX4" fmla="*/ 28768 w 28950"/>
                  <a:gd name="connsiteY4" fmla="*/ 26240 h 42291"/>
                  <a:gd name="connsiteX5" fmla="*/ 26387 w 28950"/>
                  <a:gd name="connsiteY5" fmla="*/ 36717 h 42291"/>
                  <a:gd name="connsiteX6" fmla="*/ 17528 w 28950"/>
                  <a:gd name="connsiteY6" fmla="*/ 42147 h 42291"/>
                  <a:gd name="connsiteX7" fmla="*/ 10099 w 28950"/>
                  <a:gd name="connsiteY7" fmla="*/ 41099 h 42291"/>
                  <a:gd name="connsiteX8" fmla="*/ 4003 w 28950"/>
                  <a:gd name="connsiteY8" fmla="*/ 35193 h 42291"/>
                  <a:gd name="connsiteX9" fmla="*/ 384 w 28950"/>
                  <a:gd name="connsiteY9" fmla="*/ 25002 h 42291"/>
                  <a:gd name="connsiteX10" fmla="*/ 1050 w 28950"/>
                  <a:gd name="connsiteY10" fmla="*/ 12810 h 42291"/>
                  <a:gd name="connsiteX11" fmla="*/ 6003 w 28950"/>
                  <a:gd name="connsiteY11" fmla="*/ 3951 h 42291"/>
                  <a:gd name="connsiteX12" fmla="*/ 13528 w 28950"/>
                  <a:gd name="connsiteY12" fmla="*/ 141 h 42291"/>
                  <a:gd name="connsiteX13" fmla="*/ 21053 w 28950"/>
                  <a:gd name="connsiteY13" fmla="*/ 1380 h 42291"/>
                  <a:gd name="connsiteX14" fmla="*/ 24196 w 28950"/>
                  <a:gd name="connsiteY14" fmla="*/ 5475 h 42291"/>
                  <a:gd name="connsiteX15" fmla="*/ 23529 w 28950"/>
                  <a:gd name="connsiteY15" fmla="*/ 8523 h 42291"/>
                  <a:gd name="connsiteX16" fmla="*/ 21053 w 28950"/>
                  <a:gd name="connsiteY16" fmla="*/ 10047 h 42291"/>
                  <a:gd name="connsiteX17" fmla="*/ 18481 w 28950"/>
                  <a:gd name="connsiteY17" fmla="*/ 9476 h 42291"/>
                  <a:gd name="connsiteX18" fmla="*/ 17148 w 28950"/>
                  <a:gd name="connsiteY18" fmla="*/ 7380 h 42291"/>
                  <a:gd name="connsiteX19" fmla="*/ 17528 w 28950"/>
                  <a:gd name="connsiteY19" fmla="*/ 5285 h 42291"/>
                  <a:gd name="connsiteX20" fmla="*/ 17909 w 28950"/>
                  <a:gd name="connsiteY20" fmla="*/ 3570 h 42291"/>
                  <a:gd name="connsiteX21" fmla="*/ 16957 w 28950"/>
                  <a:gd name="connsiteY21" fmla="*/ 2332 h 42291"/>
                  <a:gd name="connsiteX22" fmla="*/ 14004 w 28950"/>
                  <a:gd name="connsiteY22" fmla="*/ 2142 h 42291"/>
                  <a:gd name="connsiteX23" fmla="*/ 9146 w 28950"/>
                  <a:gd name="connsiteY23" fmla="*/ 4713 h 42291"/>
                  <a:gd name="connsiteX24" fmla="*/ 6194 w 28950"/>
                  <a:gd name="connsiteY24" fmla="*/ 11381 h 42291"/>
                  <a:gd name="connsiteX25" fmla="*/ 6003 w 28950"/>
                  <a:gd name="connsiteY25" fmla="*/ 21287 h 42291"/>
                  <a:gd name="connsiteX26" fmla="*/ 6384 w 28950"/>
                  <a:gd name="connsiteY26" fmla="*/ 23668 h 42291"/>
                  <a:gd name="connsiteX27" fmla="*/ 14576 w 28950"/>
                  <a:gd name="connsiteY27" fmla="*/ 19572 h 42291"/>
                  <a:gd name="connsiteX28" fmla="*/ 9051 w 28950"/>
                  <a:gd name="connsiteY28" fmla="*/ 23097 h 42291"/>
                  <a:gd name="connsiteX29" fmla="*/ 7908 w 28950"/>
                  <a:gd name="connsiteY29" fmla="*/ 30812 h 42291"/>
                  <a:gd name="connsiteX30" fmla="*/ 11337 w 28950"/>
                  <a:gd name="connsiteY30" fmla="*/ 38337 h 42291"/>
                  <a:gd name="connsiteX31" fmla="*/ 17433 w 28950"/>
                  <a:gd name="connsiteY31" fmla="*/ 40242 h 42291"/>
                  <a:gd name="connsiteX32" fmla="*/ 22482 w 28950"/>
                  <a:gd name="connsiteY32" fmla="*/ 36813 h 42291"/>
                  <a:gd name="connsiteX33" fmla="*/ 23434 w 28950"/>
                  <a:gd name="connsiteY33" fmla="*/ 28812 h 42291"/>
                  <a:gd name="connsiteX34" fmla="*/ 20291 w 28950"/>
                  <a:gd name="connsiteY34" fmla="*/ 21287 h 42291"/>
                  <a:gd name="connsiteX35" fmla="*/ 14576 w 28950"/>
                  <a:gd name="connsiteY35" fmla="*/ 19572 h 42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950" h="42291">
                    <a:moveTo>
                      <a:pt x="6384" y="23668"/>
                    </a:moveTo>
                    <a:cubicBezTo>
                      <a:pt x="7623" y="21477"/>
                      <a:pt x="8956" y="19763"/>
                      <a:pt x="10480" y="18620"/>
                    </a:cubicBezTo>
                    <a:cubicBezTo>
                      <a:pt x="12004" y="17477"/>
                      <a:pt x="13719" y="16810"/>
                      <a:pt x="15719" y="16524"/>
                    </a:cubicBezTo>
                    <a:cubicBezTo>
                      <a:pt x="18957" y="16048"/>
                      <a:pt x="21815" y="16715"/>
                      <a:pt x="24291" y="18525"/>
                    </a:cubicBezTo>
                    <a:cubicBezTo>
                      <a:pt x="26768" y="20334"/>
                      <a:pt x="28292" y="22906"/>
                      <a:pt x="28768" y="26240"/>
                    </a:cubicBezTo>
                    <a:cubicBezTo>
                      <a:pt x="29340" y="30240"/>
                      <a:pt x="28578" y="33765"/>
                      <a:pt x="26387" y="36717"/>
                    </a:cubicBezTo>
                    <a:cubicBezTo>
                      <a:pt x="24196" y="39765"/>
                      <a:pt x="21243" y="41575"/>
                      <a:pt x="17528" y="42147"/>
                    </a:cubicBezTo>
                    <a:cubicBezTo>
                      <a:pt x="14861" y="42528"/>
                      <a:pt x="12385" y="42147"/>
                      <a:pt x="10099" y="41099"/>
                    </a:cubicBezTo>
                    <a:cubicBezTo>
                      <a:pt x="7813" y="39956"/>
                      <a:pt x="5813" y="38051"/>
                      <a:pt x="4003" y="35193"/>
                    </a:cubicBezTo>
                    <a:cubicBezTo>
                      <a:pt x="2193" y="32431"/>
                      <a:pt x="1050" y="29002"/>
                      <a:pt x="384" y="25002"/>
                    </a:cubicBezTo>
                    <a:cubicBezTo>
                      <a:pt x="-283" y="20620"/>
                      <a:pt x="-93" y="16620"/>
                      <a:pt x="1050" y="12810"/>
                    </a:cubicBezTo>
                    <a:cubicBezTo>
                      <a:pt x="2098" y="9000"/>
                      <a:pt x="3813" y="6047"/>
                      <a:pt x="6003" y="3951"/>
                    </a:cubicBezTo>
                    <a:cubicBezTo>
                      <a:pt x="8289" y="1761"/>
                      <a:pt x="10766" y="522"/>
                      <a:pt x="13528" y="141"/>
                    </a:cubicBezTo>
                    <a:cubicBezTo>
                      <a:pt x="16290" y="-240"/>
                      <a:pt x="18862" y="141"/>
                      <a:pt x="21053" y="1380"/>
                    </a:cubicBezTo>
                    <a:cubicBezTo>
                      <a:pt x="22863" y="2332"/>
                      <a:pt x="23910" y="3761"/>
                      <a:pt x="24196" y="5475"/>
                    </a:cubicBezTo>
                    <a:cubicBezTo>
                      <a:pt x="24386" y="6618"/>
                      <a:pt x="24196" y="7666"/>
                      <a:pt x="23529" y="8523"/>
                    </a:cubicBezTo>
                    <a:cubicBezTo>
                      <a:pt x="22958" y="9381"/>
                      <a:pt x="22101" y="9857"/>
                      <a:pt x="21053" y="10047"/>
                    </a:cubicBezTo>
                    <a:cubicBezTo>
                      <a:pt x="20100" y="10238"/>
                      <a:pt x="19243" y="10047"/>
                      <a:pt x="18481" y="9476"/>
                    </a:cubicBezTo>
                    <a:cubicBezTo>
                      <a:pt x="17719" y="8904"/>
                      <a:pt x="17243" y="8238"/>
                      <a:pt x="17148" y="7380"/>
                    </a:cubicBezTo>
                    <a:cubicBezTo>
                      <a:pt x="17052" y="6809"/>
                      <a:pt x="17148" y="6142"/>
                      <a:pt x="17528" y="5285"/>
                    </a:cubicBezTo>
                    <a:cubicBezTo>
                      <a:pt x="17814" y="4523"/>
                      <a:pt x="18005" y="3951"/>
                      <a:pt x="17909" y="3570"/>
                    </a:cubicBezTo>
                    <a:cubicBezTo>
                      <a:pt x="17814" y="2999"/>
                      <a:pt x="17528" y="2618"/>
                      <a:pt x="16957" y="2332"/>
                    </a:cubicBezTo>
                    <a:cubicBezTo>
                      <a:pt x="16195" y="1951"/>
                      <a:pt x="15242" y="1951"/>
                      <a:pt x="14004" y="2142"/>
                    </a:cubicBezTo>
                    <a:cubicBezTo>
                      <a:pt x="12099" y="2427"/>
                      <a:pt x="10480" y="3285"/>
                      <a:pt x="9146" y="4713"/>
                    </a:cubicBezTo>
                    <a:cubicBezTo>
                      <a:pt x="7813" y="6142"/>
                      <a:pt x="6765" y="8333"/>
                      <a:pt x="6194" y="11381"/>
                    </a:cubicBezTo>
                    <a:cubicBezTo>
                      <a:pt x="5527" y="14429"/>
                      <a:pt x="5527" y="17667"/>
                      <a:pt x="6003" y="21287"/>
                    </a:cubicBezTo>
                    <a:cubicBezTo>
                      <a:pt x="6003" y="21858"/>
                      <a:pt x="6099" y="22620"/>
                      <a:pt x="6384" y="23668"/>
                    </a:cubicBezTo>
                    <a:close/>
                    <a:moveTo>
                      <a:pt x="14576" y="19572"/>
                    </a:moveTo>
                    <a:cubicBezTo>
                      <a:pt x="12194" y="19953"/>
                      <a:pt x="10385" y="21096"/>
                      <a:pt x="9051" y="23097"/>
                    </a:cubicBezTo>
                    <a:cubicBezTo>
                      <a:pt x="7813" y="25097"/>
                      <a:pt x="7432" y="27669"/>
                      <a:pt x="7908" y="30812"/>
                    </a:cubicBezTo>
                    <a:cubicBezTo>
                      <a:pt x="8384" y="34241"/>
                      <a:pt x="9528" y="36717"/>
                      <a:pt x="11337" y="38337"/>
                    </a:cubicBezTo>
                    <a:cubicBezTo>
                      <a:pt x="13052" y="39956"/>
                      <a:pt x="15147" y="40527"/>
                      <a:pt x="17433" y="40242"/>
                    </a:cubicBezTo>
                    <a:cubicBezTo>
                      <a:pt x="19719" y="39861"/>
                      <a:pt x="21434" y="38718"/>
                      <a:pt x="22482" y="36813"/>
                    </a:cubicBezTo>
                    <a:cubicBezTo>
                      <a:pt x="23624" y="34908"/>
                      <a:pt x="23910" y="32241"/>
                      <a:pt x="23434" y="28812"/>
                    </a:cubicBezTo>
                    <a:cubicBezTo>
                      <a:pt x="22863" y="25192"/>
                      <a:pt x="21815" y="22620"/>
                      <a:pt x="20291" y="21287"/>
                    </a:cubicBezTo>
                    <a:cubicBezTo>
                      <a:pt x="18767" y="19763"/>
                      <a:pt x="16767" y="19191"/>
                      <a:pt x="14576" y="19572"/>
                    </a:cubicBez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AF1E8503-442E-4068-869F-CDBC472264F7}"/>
                  </a:ext>
                </a:extLst>
              </p:cNvPr>
              <p:cNvSpPr/>
              <p:nvPr/>
            </p:nvSpPr>
            <p:spPr>
              <a:xfrm>
                <a:off x="6150101" y="3620738"/>
                <a:ext cx="24384" cy="43111"/>
              </a:xfrm>
              <a:custGeom>
                <a:avLst/>
                <a:gdLst>
                  <a:gd name="connsiteX0" fmla="*/ 0 w 24384"/>
                  <a:gd name="connsiteY0" fmla="*/ 2953 h 43111"/>
                  <a:gd name="connsiteX1" fmla="*/ 6191 w 24384"/>
                  <a:gd name="connsiteY1" fmla="*/ 2762 h 43111"/>
                  <a:gd name="connsiteX2" fmla="*/ 24194 w 24384"/>
                  <a:gd name="connsiteY2" fmla="*/ 0 h 43111"/>
                  <a:gd name="connsiteX3" fmla="*/ 24384 w 24384"/>
                  <a:gd name="connsiteY3" fmla="*/ 1333 h 43111"/>
                  <a:gd name="connsiteX4" fmla="*/ 20193 w 24384"/>
                  <a:gd name="connsiteY4" fmla="*/ 14002 h 43111"/>
                  <a:gd name="connsiteX5" fmla="*/ 18574 w 24384"/>
                  <a:gd name="connsiteY5" fmla="*/ 23622 h 43111"/>
                  <a:gd name="connsiteX6" fmla="*/ 18764 w 24384"/>
                  <a:gd name="connsiteY6" fmla="*/ 34100 h 43111"/>
                  <a:gd name="connsiteX7" fmla="*/ 19145 w 24384"/>
                  <a:gd name="connsiteY7" fmla="*/ 40196 h 43111"/>
                  <a:gd name="connsiteX8" fmla="*/ 18383 w 24384"/>
                  <a:gd name="connsiteY8" fmla="*/ 42101 h 43111"/>
                  <a:gd name="connsiteX9" fmla="*/ 16383 w 24384"/>
                  <a:gd name="connsiteY9" fmla="*/ 43053 h 43111"/>
                  <a:gd name="connsiteX10" fmla="*/ 14002 w 24384"/>
                  <a:gd name="connsiteY10" fmla="*/ 42386 h 43111"/>
                  <a:gd name="connsiteX11" fmla="*/ 12764 w 24384"/>
                  <a:gd name="connsiteY11" fmla="*/ 39433 h 43111"/>
                  <a:gd name="connsiteX12" fmla="*/ 12764 w 24384"/>
                  <a:gd name="connsiteY12" fmla="*/ 34671 h 43111"/>
                  <a:gd name="connsiteX13" fmla="*/ 14478 w 24384"/>
                  <a:gd name="connsiteY13" fmla="*/ 25813 h 43111"/>
                  <a:gd name="connsiteX14" fmla="*/ 18193 w 24384"/>
                  <a:gd name="connsiteY14" fmla="*/ 13145 h 43111"/>
                  <a:gd name="connsiteX15" fmla="*/ 21050 w 24384"/>
                  <a:gd name="connsiteY15" fmla="*/ 5239 h 43111"/>
                  <a:gd name="connsiteX16" fmla="*/ 5429 w 24384"/>
                  <a:gd name="connsiteY16" fmla="*/ 7620 h 43111"/>
                  <a:gd name="connsiteX17" fmla="*/ 3048 w 24384"/>
                  <a:gd name="connsiteY17" fmla="*/ 9239 h 43111"/>
                  <a:gd name="connsiteX18" fmla="*/ 2096 w 24384"/>
                  <a:gd name="connsiteY18" fmla="*/ 16764 h 43111"/>
                  <a:gd name="connsiteX19" fmla="*/ 0 w 24384"/>
                  <a:gd name="connsiteY19" fmla="*/ 17050 h 43111"/>
                  <a:gd name="connsiteX20" fmla="*/ 0 w 24384"/>
                  <a:gd name="connsiteY20" fmla="*/ 2953 h 43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384" h="43111">
                    <a:moveTo>
                      <a:pt x="0" y="2953"/>
                    </a:moveTo>
                    <a:cubicBezTo>
                      <a:pt x="2000" y="3143"/>
                      <a:pt x="4000" y="3048"/>
                      <a:pt x="6191" y="2762"/>
                    </a:cubicBezTo>
                    <a:lnTo>
                      <a:pt x="24194" y="0"/>
                    </a:lnTo>
                    <a:lnTo>
                      <a:pt x="24384" y="1333"/>
                    </a:lnTo>
                    <a:cubicBezTo>
                      <a:pt x="22479" y="6382"/>
                      <a:pt x="21050" y="10573"/>
                      <a:pt x="20193" y="14002"/>
                    </a:cubicBezTo>
                    <a:cubicBezTo>
                      <a:pt x="19336" y="17431"/>
                      <a:pt x="18859" y="20669"/>
                      <a:pt x="18574" y="23622"/>
                    </a:cubicBezTo>
                    <a:cubicBezTo>
                      <a:pt x="18383" y="26670"/>
                      <a:pt x="18383" y="30099"/>
                      <a:pt x="18764" y="34100"/>
                    </a:cubicBezTo>
                    <a:cubicBezTo>
                      <a:pt x="19050" y="37338"/>
                      <a:pt x="19145" y="39338"/>
                      <a:pt x="19145" y="40196"/>
                    </a:cubicBezTo>
                    <a:cubicBezTo>
                      <a:pt x="19050" y="40958"/>
                      <a:pt x="18859" y="41624"/>
                      <a:pt x="18383" y="42101"/>
                    </a:cubicBezTo>
                    <a:cubicBezTo>
                      <a:pt x="17907" y="42577"/>
                      <a:pt x="17240" y="42863"/>
                      <a:pt x="16383" y="43053"/>
                    </a:cubicBezTo>
                    <a:cubicBezTo>
                      <a:pt x="15430" y="43244"/>
                      <a:pt x="14573" y="42958"/>
                      <a:pt x="14002" y="42386"/>
                    </a:cubicBezTo>
                    <a:cubicBezTo>
                      <a:pt x="13335" y="41815"/>
                      <a:pt x="12954" y="40862"/>
                      <a:pt x="12764" y="39433"/>
                    </a:cubicBezTo>
                    <a:cubicBezTo>
                      <a:pt x="12573" y="38195"/>
                      <a:pt x="12573" y="36576"/>
                      <a:pt x="12764" y="34671"/>
                    </a:cubicBezTo>
                    <a:cubicBezTo>
                      <a:pt x="12954" y="32766"/>
                      <a:pt x="13525" y="29718"/>
                      <a:pt x="14478" y="25813"/>
                    </a:cubicBezTo>
                    <a:cubicBezTo>
                      <a:pt x="15811" y="20479"/>
                      <a:pt x="17050" y="16288"/>
                      <a:pt x="18193" y="13145"/>
                    </a:cubicBezTo>
                    <a:lnTo>
                      <a:pt x="21050" y="5239"/>
                    </a:lnTo>
                    <a:lnTo>
                      <a:pt x="5429" y="7620"/>
                    </a:lnTo>
                    <a:cubicBezTo>
                      <a:pt x="4286" y="7810"/>
                      <a:pt x="3429" y="8382"/>
                      <a:pt x="3048" y="9239"/>
                    </a:cubicBezTo>
                    <a:cubicBezTo>
                      <a:pt x="2572" y="10097"/>
                      <a:pt x="2286" y="12668"/>
                      <a:pt x="2096" y="16764"/>
                    </a:cubicBezTo>
                    <a:lnTo>
                      <a:pt x="0" y="17050"/>
                    </a:lnTo>
                    <a:lnTo>
                      <a:pt x="0" y="2953"/>
                    </a:ln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879FBBF-EA45-403B-9692-55A9D8E3273E}"/>
                  </a:ext>
                </a:extLst>
              </p:cNvPr>
              <p:cNvSpPr/>
              <p:nvPr/>
            </p:nvSpPr>
            <p:spPr>
              <a:xfrm>
                <a:off x="6092814" y="3589172"/>
                <a:ext cx="28779" cy="42030"/>
              </a:xfrm>
              <a:custGeom>
                <a:avLst/>
                <a:gdLst>
                  <a:gd name="connsiteX0" fmla="*/ 18235 w 28779"/>
                  <a:gd name="connsiteY0" fmla="*/ 17564 h 42030"/>
                  <a:gd name="connsiteX1" fmla="*/ 25569 w 28779"/>
                  <a:gd name="connsiteY1" fmla="*/ 20898 h 42030"/>
                  <a:gd name="connsiteX2" fmla="*/ 28617 w 28779"/>
                  <a:gd name="connsiteY2" fmla="*/ 27089 h 42030"/>
                  <a:gd name="connsiteX3" fmla="*/ 26903 w 28779"/>
                  <a:gd name="connsiteY3" fmla="*/ 35662 h 42030"/>
                  <a:gd name="connsiteX4" fmla="*/ 16616 w 28779"/>
                  <a:gd name="connsiteY4" fmla="*/ 41758 h 42030"/>
                  <a:gd name="connsiteX5" fmla="*/ 6233 w 28779"/>
                  <a:gd name="connsiteY5" fmla="*/ 40234 h 42030"/>
                  <a:gd name="connsiteX6" fmla="*/ 1471 w 28779"/>
                  <a:gd name="connsiteY6" fmla="*/ 33280 h 42030"/>
                  <a:gd name="connsiteX7" fmla="*/ 2709 w 28779"/>
                  <a:gd name="connsiteY7" fmla="*/ 27089 h 42030"/>
                  <a:gd name="connsiteX8" fmla="*/ 9281 w 28779"/>
                  <a:gd name="connsiteY8" fmla="*/ 21755 h 42030"/>
                  <a:gd name="connsiteX9" fmla="*/ 137 w 28779"/>
                  <a:gd name="connsiteY9" fmla="*/ 12802 h 42030"/>
                  <a:gd name="connsiteX10" fmla="*/ 2423 w 28779"/>
                  <a:gd name="connsiteY10" fmla="*/ 4705 h 42030"/>
                  <a:gd name="connsiteX11" fmla="*/ 10615 w 28779"/>
                  <a:gd name="connsiteY11" fmla="*/ 229 h 42030"/>
                  <a:gd name="connsiteX12" fmla="*/ 17092 w 28779"/>
                  <a:gd name="connsiteY12" fmla="*/ 514 h 42030"/>
                  <a:gd name="connsiteX13" fmla="*/ 21664 w 28779"/>
                  <a:gd name="connsiteY13" fmla="*/ 3277 h 42030"/>
                  <a:gd name="connsiteX14" fmla="*/ 23759 w 28779"/>
                  <a:gd name="connsiteY14" fmla="*/ 7563 h 42030"/>
                  <a:gd name="connsiteX15" fmla="*/ 18235 w 28779"/>
                  <a:gd name="connsiteY15" fmla="*/ 17564 h 42030"/>
                  <a:gd name="connsiteX16" fmla="*/ 11472 w 28779"/>
                  <a:gd name="connsiteY16" fmla="*/ 22231 h 42030"/>
                  <a:gd name="connsiteX17" fmla="*/ 6329 w 28779"/>
                  <a:gd name="connsiteY17" fmla="*/ 26994 h 42030"/>
                  <a:gd name="connsiteX18" fmla="*/ 5567 w 28779"/>
                  <a:gd name="connsiteY18" fmla="*/ 32518 h 42030"/>
                  <a:gd name="connsiteX19" fmla="*/ 8900 w 28779"/>
                  <a:gd name="connsiteY19" fmla="*/ 38519 h 42030"/>
                  <a:gd name="connsiteX20" fmla="*/ 16235 w 28779"/>
                  <a:gd name="connsiteY20" fmla="*/ 39757 h 42030"/>
                  <a:gd name="connsiteX21" fmla="*/ 23378 w 28779"/>
                  <a:gd name="connsiteY21" fmla="*/ 36328 h 42030"/>
                  <a:gd name="connsiteX22" fmla="*/ 25093 w 28779"/>
                  <a:gd name="connsiteY22" fmla="*/ 29947 h 42030"/>
                  <a:gd name="connsiteX23" fmla="*/ 22045 w 28779"/>
                  <a:gd name="connsiteY23" fmla="*/ 25184 h 42030"/>
                  <a:gd name="connsiteX24" fmla="*/ 11472 w 28779"/>
                  <a:gd name="connsiteY24" fmla="*/ 22231 h 42030"/>
                  <a:gd name="connsiteX25" fmla="*/ 15854 w 28779"/>
                  <a:gd name="connsiteY25" fmla="*/ 17088 h 42030"/>
                  <a:gd name="connsiteX26" fmla="*/ 19378 w 28779"/>
                  <a:gd name="connsiteY26" fmla="*/ 13087 h 42030"/>
                  <a:gd name="connsiteX27" fmla="*/ 19759 w 28779"/>
                  <a:gd name="connsiteY27" fmla="*/ 8515 h 42030"/>
                  <a:gd name="connsiteX28" fmla="*/ 16901 w 28779"/>
                  <a:gd name="connsiteY28" fmla="*/ 3277 h 42030"/>
                  <a:gd name="connsiteX29" fmla="*/ 10615 w 28779"/>
                  <a:gd name="connsiteY29" fmla="*/ 2229 h 42030"/>
                  <a:gd name="connsiteX30" fmla="*/ 4995 w 28779"/>
                  <a:gd name="connsiteY30" fmla="*/ 4991 h 42030"/>
                  <a:gd name="connsiteX31" fmla="*/ 3566 w 28779"/>
                  <a:gd name="connsiteY31" fmla="*/ 10135 h 42030"/>
                  <a:gd name="connsiteX32" fmla="*/ 6138 w 28779"/>
                  <a:gd name="connsiteY32" fmla="*/ 14516 h 42030"/>
                  <a:gd name="connsiteX33" fmla="*/ 15854 w 28779"/>
                  <a:gd name="connsiteY33" fmla="*/ 17088 h 4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8779" h="42030">
                    <a:moveTo>
                      <a:pt x="18235" y="17564"/>
                    </a:moveTo>
                    <a:cubicBezTo>
                      <a:pt x="21473" y="18231"/>
                      <a:pt x="23950" y="19374"/>
                      <a:pt x="25569" y="20898"/>
                    </a:cubicBezTo>
                    <a:cubicBezTo>
                      <a:pt x="27188" y="22517"/>
                      <a:pt x="28236" y="24517"/>
                      <a:pt x="28617" y="27089"/>
                    </a:cubicBezTo>
                    <a:cubicBezTo>
                      <a:pt x="29093" y="30232"/>
                      <a:pt x="28522" y="33090"/>
                      <a:pt x="26903" y="35662"/>
                    </a:cubicBezTo>
                    <a:cubicBezTo>
                      <a:pt x="24807" y="38995"/>
                      <a:pt x="21378" y="41091"/>
                      <a:pt x="16616" y="41758"/>
                    </a:cubicBezTo>
                    <a:cubicBezTo>
                      <a:pt x="12425" y="42424"/>
                      <a:pt x="8996" y="41853"/>
                      <a:pt x="6233" y="40234"/>
                    </a:cubicBezTo>
                    <a:cubicBezTo>
                      <a:pt x="3471" y="38614"/>
                      <a:pt x="1947" y="36233"/>
                      <a:pt x="1471" y="33280"/>
                    </a:cubicBezTo>
                    <a:cubicBezTo>
                      <a:pt x="1090" y="30994"/>
                      <a:pt x="1566" y="28994"/>
                      <a:pt x="2709" y="27089"/>
                    </a:cubicBezTo>
                    <a:cubicBezTo>
                      <a:pt x="3852" y="25184"/>
                      <a:pt x="6043" y="23374"/>
                      <a:pt x="9281" y="21755"/>
                    </a:cubicBezTo>
                    <a:cubicBezTo>
                      <a:pt x="3852" y="20326"/>
                      <a:pt x="804" y="17374"/>
                      <a:pt x="137" y="12802"/>
                    </a:cubicBezTo>
                    <a:cubicBezTo>
                      <a:pt x="-339" y="9849"/>
                      <a:pt x="423" y="7182"/>
                      <a:pt x="2423" y="4705"/>
                    </a:cubicBezTo>
                    <a:cubicBezTo>
                      <a:pt x="4424" y="2229"/>
                      <a:pt x="7091" y="705"/>
                      <a:pt x="10615" y="229"/>
                    </a:cubicBezTo>
                    <a:cubicBezTo>
                      <a:pt x="12996" y="-152"/>
                      <a:pt x="15187" y="-57"/>
                      <a:pt x="17092" y="514"/>
                    </a:cubicBezTo>
                    <a:cubicBezTo>
                      <a:pt x="18997" y="1086"/>
                      <a:pt x="20521" y="2038"/>
                      <a:pt x="21664" y="3277"/>
                    </a:cubicBezTo>
                    <a:cubicBezTo>
                      <a:pt x="22807" y="4515"/>
                      <a:pt x="23474" y="5944"/>
                      <a:pt x="23759" y="7563"/>
                    </a:cubicBezTo>
                    <a:cubicBezTo>
                      <a:pt x="24236" y="11087"/>
                      <a:pt x="22426" y="14421"/>
                      <a:pt x="18235" y="17564"/>
                    </a:cubicBezTo>
                    <a:close/>
                    <a:moveTo>
                      <a:pt x="11472" y="22231"/>
                    </a:moveTo>
                    <a:cubicBezTo>
                      <a:pt x="8900" y="23755"/>
                      <a:pt x="7186" y="25375"/>
                      <a:pt x="6329" y="26994"/>
                    </a:cubicBezTo>
                    <a:cubicBezTo>
                      <a:pt x="5471" y="28613"/>
                      <a:pt x="5186" y="30423"/>
                      <a:pt x="5567" y="32518"/>
                    </a:cubicBezTo>
                    <a:cubicBezTo>
                      <a:pt x="5948" y="35281"/>
                      <a:pt x="7091" y="37281"/>
                      <a:pt x="8900" y="38519"/>
                    </a:cubicBezTo>
                    <a:cubicBezTo>
                      <a:pt x="10710" y="39757"/>
                      <a:pt x="13187" y="40234"/>
                      <a:pt x="16235" y="39757"/>
                    </a:cubicBezTo>
                    <a:cubicBezTo>
                      <a:pt x="19378" y="39281"/>
                      <a:pt x="21759" y="38138"/>
                      <a:pt x="23378" y="36328"/>
                    </a:cubicBezTo>
                    <a:cubicBezTo>
                      <a:pt x="24902" y="34519"/>
                      <a:pt x="25474" y="32423"/>
                      <a:pt x="25093" y="29947"/>
                    </a:cubicBezTo>
                    <a:cubicBezTo>
                      <a:pt x="24712" y="27661"/>
                      <a:pt x="23759" y="26137"/>
                      <a:pt x="22045" y="25184"/>
                    </a:cubicBezTo>
                    <a:cubicBezTo>
                      <a:pt x="20330" y="24232"/>
                      <a:pt x="16806" y="23279"/>
                      <a:pt x="11472" y="22231"/>
                    </a:cubicBezTo>
                    <a:close/>
                    <a:moveTo>
                      <a:pt x="15854" y="17088"/>
                    </a:moveTo>
                    <a:cubicBezTo>
                      <a:pt x="17663" y="15659"/>
                      <a:pt x="18902" y="14326"/>
                      <a:pt x="19378" y="13087"/>
                    </a:cubicBezTo>
                    <a:cubicBezTo>
                      <a:pt x="19949" y="11849"/>
                      <a:pt x="20045" y="10325"/>
                      <a:pt x="19759" y="8515"/>
                    </a:cubicBezTo>
                    <a:cubicBezTo>
                      <a:pt x="19378" y="6134"/>
                      <a:pt x="18425" y="4324"/>
                      <a:pt x="16901" y="3277"/>
                    </a:cubicBezTo>
                    <a:cubicBezTo>
                      <a:pt x="15377" y="2134"/>
                      <a:pt x="13282" y="1848"/>
                      <a:pt x="10615" y="2229"/>
                    </a:cubicBezTo>
                    <a:cubicBezTo>
                      <a:pt x="8138" y="2610"/>
                      <a:pt x="6233" y="3562"/>
                      <a:pt x="4995" y="4991"/>
                    </a:cubicBezTo>
                    <a:cubicBezTo>
                      <a:pt x="3757" y="6420"/>
                      <a:pt x="3281" y="8134"/>
                      <a:pt x="3566" y="10135"/>
                    </a:cubicBezTo>
                    <a:cubicBezTo>
                      <a:pt x="3852" y="12135"/>
                      <a:pt x="4709" y="13564"/>
                      <a:pt x="6138" y="14516"/>
                    </a:cubicBezTo>
                    <a:cubicBezTo>
                      <a:pt x="7567" y="15373"/>
                      <a:pt x="10805" y="16231"/>
                      <a:pt x="15854" y="17088"/>
                    </a:cubicBez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955F416-C64F-40E9-9CA7-4E0167D2693E}"/>
                  </a:ext>
                </a:extLst>
              </p:cNvPr>
              <p:cNvSpPr/>
              <p:nvPr/>
            </p:nvSpPr>
            <p:spPr>
              <a:xfrm>
                <a:off x="6065242" y="3522106"/>
                <a:ext cx="28693" cy="42276"/>
              </a:xfrm>
              <a:custGeom>
                <a:avLst/>
                <a:gdLst>
                  <a:gd name="connsiteX0" fmla="*/ 22470 w 28693"/>
                  <a:gd name="connsiteY0" fmla="*/ 18907 h 42276"/>
                  <a:gd name="connsiteX1" fmla="*/ 18756 w 28693"/>
                  <a:gd name="connsiteY1" fmla="*/ 23860 h 42276"/>
                  <a:gd name="connsiteX2" fmla="*/ 13326 w 28693"/>
                  <a:gd name="connsiteY2" fmla="*/ 26146 h 42276"/>
                  <a:gd name="connsiteX3" fmla="*/ 5040 w 28693"/>
                  <a:gd name="connsiteY3" fmla="*/ 24336 h 42276"/>
                  <a:gd name="connsiteX4" fmla="*/ 182 w 28693"/>
                  <a:gd name="connsiteY4" fmla="*/ 15954 h 42276"/>
                  <a:gd name="connsiteX5" fmla="*/ 2658 w 28693"/>
                  <a:gd name="connsiteY5" fmla="*/ 5572 h 42276"/>
                  <a:gd name="connsiteX6" fmla="*/ 11421 w 28693"/>
                  <a:gd name="connsiteY6" fmla="*/ 143 h 42276"/>
                  <a:gd name="connsiteX7" fmla="*/ 22089 w 28693"/>
                  <a:gd name="connsiteY7" fmla="*/ 3572 h 42276"/>
                  <a:gd name="connsiteX8" fmla="*/ 28185 w 28693"/>
                  <a:gd name="connsiteY8" fmla="*/ 16907 h 42276"/>
                  <a:gd name="connsiteX9" fmla="*/ 27900 w 28693"/>
                  <a:gd name="connsiteY9" fmla="*/ 29861 h 42276"/>
                  <a:gd name="connsiteX10" fmla="*/ 23232 w 28693"/>
                  <a:gd name="connsiteY10" fmla="*/ 38338 h 42276"/>
                  <a:gd name="connsiteX11" fmla="*/ 15422 w 28693"/>
                  <a:gd name="connsiteY11" fmla="*/ 42053 h 42276"/>
                  <a:gd name="connsiteX12" fmla="*/ 8183 w 28693"/>
                  <a:gd name="connsiteY12" fmla="*/ 41196 h 42276"/>
                  <a:gd name="connsiteX13" fmla="*/ 4944 w 28693"/>
                  <a:gd name="connsiteY13" fmla="*/ 36909 h 42276"/>
                  <a:gd name="connsiteX14" fmla="*/ 5516 w 28693"/>
                  <a:gd name="connsiteY14" fmla="*/ 33861 h 42276"/>
                  <a:gd name="connsiteX15" fmla="*/ 7897 w 28693"/>
                  <a:gd name="connsiteY15" fmla="*/ 32337 h 42276"/>
                  <a:gd name="connsiteX16" fmla="*/ 10469 w 28693"/>
                  <a:gd name="connsiteY16" fmla="*/ 32909 h 42276"/>
                  <a:gd name="connsiteX17" fmla="*/ 11802 w 28693"/>
                  <a:gd name="connsiteY17" fmla="*/ 35004 h 42276"/>
                  <a:gd name="connsiteX18" fmla="*/ 11231 w 28693"/>
                  <a:gd name="connsiteY18" fmla="*/ 37290 h 42276"/>
                  <a:gd name="connsiteX19" fmla="*/ 10850 w 28693"/>
                  <a:gd name="connsiteY19" fmla="*/ 38624 h 42276"/>
                  <a:gd name="connsiteX20" fmla="*/ 11993 w 28693"/>
                  <a:gd name="connsiteY20" fmla="*/ 39862 h 42276"/>
                  <a:gd name="connsiteX21" fmla="*/ 15041 w 28693"/>
                  <a:gd name="connsiteY21" fmla="*/ 40053 h 42276"/>
                  <a:gd name="connsiteX22" fmla="*/ 20089 w 28693"/>
                  <a:gd name="connsiteY22" fmla="*/ 37576 h 42276"/>
                  <a:gd name="connsiteX23" fmla="*/ 22947 w 28693"/>
                  <a:gd name="connsiteY23" fmla="*/ 31575 h 42276"/>
                  <a:gd name="connsiteX24" fmla="*/ 22851 w 28693"/>
                  <a:gd name="connsiteY24" fmla="*/ 21479 h 42276"/>
                  <a:gd name="connsiteX25" fmla="*/ 22470 w 28693"/>
                  <a:gd name="connsiteY25" fmla="*/ 18907 h 42276"/>
                  <a:gd name="connsiteX26" fmla="*/ 11707 w 28693"/>
                  <a:gd name="connsiteY26" fmla="*/ 2143 h 42276"/>
                  <a:gd name="connsiteX27" fmla="*/ 6754 w 28693"/>
                  <a:gd name="connsiteY27" fmla="*/ 5667 h 42276"/>
                  <a:gd name="connsiteX28" fmla="*/ 5897 w 28693"/>
                  <a:gd name="connsiteY28" fmla="*/ 14145 h 42276"/>
                  <a:gd name="connsiteX29" fmla="*/ 9135 w 28693"/>
                  <a:gd name="connsiteY29" fmla="*/ 21288 h 42276"/>
                  <a:gd name="connsiteX30" fmla="*/ 14946 w 28693"/>
                  <a:gd name="connsiteY30" fmla="*/ 22908 h 42276"/>
                  <a:gd name="connsiteX31" fmla="*/ 20184 w 28693"/>
                  <a:gd name="connsiteY31" fmla="*/ 19383 h 42276"/>
                  <a:gd name="connsiteX32" fmla="*/ 21327 w 28693"/>
                  <a:gd name="connsiteY32" fmla="*/ 11668 h 42276"/>
                  <a:gd name="connsiteX33" fmla="*/ 17803 w 28693"/>
                  <a:gd name="connsiteY33" fmla="*/ 4239 h 42276"/>
                  <a:gd name="connsiteX34" fmla="*/ 11707 w 28693"/>
                  <a:gd name="connsiteY34" fmla="*/ 2143 h 42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8693" h="42276">
                    <a:moveTo>
                      <a:pt x="22470" y="18907"/>
                    </a:moveTo>
                    <a:cubicBezTo>
                      <a:pt x="21518" y="21003"/>
                      <a:pt x="20280" y="22622"/>
                      <a:pt x="18756" y="23860"/>
                    </a:cubicBezTo>
                    <a:cubicBezTo>
                      <a:pt x="17232" y="25098"/>
                      <a:pt x="15422" y="25860"/>
                      <a:pt x="13326" y="26146"/>
                    </a:cubicBezTo>
                    <a:cubicBezTo>
                      <a:pt x="10469" y="26622"/>
                      <a:pt x="7707" y="25956"/>
                      <a:pt x="5040" y="24336"/>
                    </a:cubicBezTo>
                    <a:cubicBezTo>
                      <a:pt x="2373" y="22717"/>
                      <a:pt x="753" y="19860"/>
                      <a:pt x="182" y="15954"/>
                    </a:cubicBezTo>
                    <a:cubicBezTo>
                      <a:pt x="-390" y="12144"/>
                      <a:pt x="372" y="8620"/>
                      <a:pt x="2658" y="5572"/>
                    </a:cubicBezTo>
                    <a:cubicBezTo>
                      <a:pt x="4849" y="2429"/>
                      <a:pt x="7802" y="619"/>
                      <a:pt x="11421" y="143"/>
                    </a:cubicBezTo>
                    <a:cubicBezTo>
                      <a:pt x="15422" y="-429"/>
                      <a:pt x="18946" y="714"/>
                      <a:pt x="22089" y="3572"/>
                    </a:cubicBezTo>
                    <a:cubicBezTo>
                      <a:pt x="25233" y="6525"/>
                      <a:pt x="27233" y="10906"/>
                      <a:pt x="28185" y="16907"/>
                    </a:cubicBezTo>
                    <a:cubicBezTo>
                      <a:pt x="28947" y="21860"/>
                      <a:pt x="28852" y="26146"/>
                      <a:pt x="27900" y="29861"/>
                    </a:cubicBezTo>
                    <a:cubicBezTo>
                      <a:pt x="26947" y="33480"/>
                      <a:pt x="25328" y="36338"/>
                      <a:pt x="23232" y="38338"/>
                    </a:cubicBezTo>
                    <a:cubicBezTo>
                      <a:pt x="21042" y="40338"/>
                      <a:pt x="18470" y="41577"/>
                      <a:pt x="15422" y="42053"/>
                    </a:cubicBezTo>
                    <a:cubicBezTo>
                      <a:pt x="12469" y="42529"/>
                      <a:pt x="10088" y="42243"/>
                      <a:pt x="8183" y="41196"/>
                    </a:cubicBezTo>
                    <a:cubicBezTo>
                      <a:pt x="6278" y="40148"/>
                      <a:pt x="5230" y="38719"/>
                      <a:pt x="4944" y="36909"/>
                    </a:cubicBezTo>
                    <a:cubicBezTo>
                      <a:pt x="4754" y="35766"/>
                      <a:pt x="4944" y="34719"/>
                      <a:pt x="5516" y="33861"/>
                    </a:cubicBezTo>
                    <a:cubicBezTo>
                      <a:pt x="6087" y="33004"/>
                      <a:pt x="6849" y="32528"/>
                      <a:pt x="7897" y="32337"/>
                    </a:cubicBezTo>
                    <a:cubicBezTo>
                      <a:pt x="8850" y="32147"/>
                      <a:pt x="9707" y="32433"/>
                      <a:pt x="10469" y="32909"/>
                    </a:cubicBezTo>
                    <a:cubicBezTo>
                      <a:pt x="11231" y="33480"/>
                      <a:pt x="11612" y="34147"/>
                      <a:pt x="11802" y="35004"/>
                    </a:cubicBezTo>
                    <a:cubicBezTo>
                      <a:pt x="11898" y="35671"/>
                      <a:pt x="11707" y="36433"/>
                      <a:pt x="11231" y="37290"/>
                    </a:cubicBezTo>
                    <a:cubicBezTo>
                      <a:pt x="10945" y="37862"/>
                      <a:pt x="10850" y="38243"/>
                      <a:pt x="10850" y="38624"/>
                    </a:cubicBezTo>
                    <a:cubicBezTo>
                      <a:pt x="10945" y="39195"/>
                      <a:pt x="11326" y="39576"/>
                      <a:pt x="11993" y="39862"/>
                    </a:cubicBezTo>
                    <a:cubicBezTo>
                      <a:pt x="12660" y="40243"/>
                      <a:pt x="13707" y="40243"/>
                      <a:pt x="15041" y="40053"/>
                    </a:cubicBezTo>
                    <a:cubicBezTo>
                      <a:pt x="17041" y="39767"/>
                      <a:pt x="18756" y="38910"/>
                      <a:pt x="20089" y="37576"/>
                    </a:cubicBezTo>
                    <a:cubicBezTo>
                      <a:pt x="21423" y="36243"/>
                      <a:pt x="22375" y="34242"/>
                      <a:pt x="22947" y="31575"/>
                    </a:cubicBezTo>
                    <a:cubicBezTo>
                      <a:pt x="23518" y="28908"/>
                      <a:pt x="23518" y="25575"/>
                      <a:pt x="22851" y="21479"/>
                    </a:cubicBezTo>
                    <a:lnTo>
                      <a:pt x="22470" y="18907"/>
                    </a:lnTo>
                    <a:close/>
                    <a:moveTo>
                      <a:pt x="11707" y="2143"/>
                    </a:moveTo>
                    <a:cubicBezTo>
                      <a:pt x="9516" y="2429"/>
                      <a:pt x="7897" y="3667"/>
                      <a:pt x="6754" y="5667"/>
                    </a:cubicBezTo>
                    <a:cubicBezTo>
                      <a:pt x="5611" y="7668"/>
                      <a:pt x="5325" y="10525"/>
                      <a:pt x="5897" y="14145"/>
                    </a:cubicBezTo>
                    <a:cubicBezTo>
                      <a:pt x="6373" y="17478"/>
                      <a:pt x="7516" y="19860"/>
                      <a:pt x="9135" y="21288"/>
                    </a:cubicBezTo>
                    <a:cubicBezTo>
                      <a:pt x="10755" y="22717"/>
                      <a:pt x="12660" y="23289"/>
                      <a:pt x="14946" y="22908"/>
                    </a:cubicBezTo>
                    <a:cubicBezTo>
                      <a:pt x="17136" y="22527"/>
                      <a:pt x="18946" y="21384"/>
                      <a:pt x="20184" y="19383"/>
                    </a:cubicBezTo>
                    <a:cubicBezTo>
                      <a:pt x="21423" y="17383"/>
                      <a:pt x="21804" y="14811"/>
                      <a:pt x="21327" y="11668"/>
                    </a:cubicBezTo>
                    <a:cubicBezTo>
                      <a:pt x="20851" y="8430"/>
                      <a:pt x="19613" y="5953"/>
                      <a:pt x="17803" y="4239"/>
                    </a:cubicBezTo>
                    <a:cubicBezTo>
                      <a:pt x="15898" y="2524"/>
                      <a:pt x="13803" y="1857"/>
                      <a:pt x="11707" y="2143"/>
                    </a:cubicBezTo>
                    <a:close/>
                  </a:path>
                </a:pathLst>
              </a:custGeom>
              <a:solidFill>
                <a:srgbClr val="A566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grpSp>
            <p:nvGrpSpPr>
              <p:cNvPr id="86" name="グラフィックス 68">
                <a:extLst>
                  <a:ext uri="{FF2B5EF4-FFF2-40B4-BE49-F238E27FC236}">
                    <a16:creationId xmlns:a16="http://schemas.microsoft.com/office/drawing/2014/main" id="{C501AED9-1EB8-4889-8F00-C919956C5983}"/>
                  </a:ext>
                </a:extLst>
              </p:cNvPr>
              <p:cNvGrpSpPr/>
              <p:nvPr/>
            </p:nvGrpSpPr>
            <p:grpSpPr>
              <a:xfrm>
                <a:off x="6072758" y="3449128"/>
                <a:ext cx="53848" cy="46451"/>
                <a:chOff x="6072758" y="3449128"/>
                <a:chExt cx="53848" cy="46451"/>
              </a:xfrm>
              <a:solidFill>
                <a:srgbClr val="A56663"/>
              </a:solidFill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8A7B7F7-A21E-4004-B11F-DD4F44BBE7D6}"/>
                    </a:ext>
                  </a:extLst>
                </p:cNvPr>
                <p:cNvSpPr/>
                <p:nvPr/>
              </p:nvSpPr>
              <p:spPr>
                <a:xfrm>
                  <a:off x="6072758" y="3453574"/>
                  <a:ext cx="27146" cy="42005"/>
                </a:xfrm>
                <a:custGeom>
                  <a:avLst/>
                  <a:gdLst>
                    <a:gd name="connsiteX0" fmla="*/ 12859 w 27146"/>
                    <a:gd name="connsiteY0" fmla="*/ 0 h 42005"/>
                    <a:gd name="connsiteX1" fmla="*/ 18288 w 27146"/>
                    <a:gd name="connsiteY1" fmla="*/ 36100 h 42005"/>
                    <a:gd name="connsiteX2" fmla="*/ 19050 w 27146"/>
                    <a:gd name="connsiteY2" fmla="*/ 37243 h 42005"/>
                    <a:gd name="connsiteX3" fmla="*/ 21241 w 27146"/>
                    <a:gd name="connsiteY3" fmla="*/ 37528 h 42005"/>
                    <a:gd name="connsiteX4" fmla="*/ 26860 w 27146"/>
                    <a:gd name="connsiteY4" fmla="*/ 36671 h 42005"/>
                    <a:gd name="connsiteX5" fmla="*/ 27146 w 27146"/>
                    <a:gd name="connsiteY5" fmla="*/ 38862 h 42005"/>
                    <a:gd name="connsiteX6" fmla="*/ 6382 w 27146"/>
                    <a:gd name="connsiteY6" fmla="*/ 42005 h 42005"/>
                    <a:gd name="connsiteX7" fmla="*/ 6096 w 27146"/>
                    <a:gd name="connsiteY7" fmla="*/ 39814 h 42005"/>
                    <a:gd name="connsiteX8" fmla="*/ 10858 w 27146"/>
                    <a:gd name="connsiteY8" fmla="*/ 39052 h 42005"/>
                    <a:gd name="connsiteX9" fmla="*/ 12954 w 27146"/>
                    <a:gd name="connsiteY9" fmla="*/ 38005 h 42005"/>
                    <a:gd name="connsiteX10" fmla="*/ 13430 w 27146"/>
                    <a:gd name="connsiteY10" fmla="*/ 36004 h 42005"/>
                    <a:gd name="connsiteX11" fmla="*/ 9334 w 27146"/>
                    <a:gd name="connsiteY11" fmla="*/ 8763 h 42005"/>
                    <a:gd name="connsiteX12" fmla="*/ 8477 w 27146"/>
                    <a:gd name="connsiteY12" fmla="*/ 7429 h 42005"/>
                    <a:gd name="connsiteX13" fmla="*/ 6667 w 27146"/>
                    <a:gd name="connsiteY13" fmla="*/ 7144 h 42005"/>
                    <a:gd name="connsiteX14" fmla="*/ 286 w 27146"/>
                    <a:gd name="connsiteY14" fmla="*/ 8096 h 42005"/>
                    <a:gd name="connsiteX15" fmla="*/ 0 w 27146"/>
                    <a:gd name="connsiteY15" fmla="*/ 6096 h 42005"/>
                    <a:gd name="connsiteX16" fmla="*/ 7048 w 27146"/>
                    <a:gd name="connsiteY16" fmla="*/ 3429 h 42005"/>
                    <a:gd name="connsiteX17" fmla="*/ 11620 w 27146"/>
                    <a:gd name="connsiteY17" fmla="*/ 190 h 42005"/>
                    <a:gd name="connsiteX18" fmla="*/ 12859 w 27146"/>
                    <a:gd name="connsiteY18" fmla="*/ 0 h 4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146" h="42005">
                      <a:moveTo>
                        <a:pt x="12859" y="0"/>
                      </a:moveTo>
                      <a:lnTo>
                        <a:pt x="18288" y="36100"/>
                      </a:lnTo>
                      <a:cubicBezTo>
                        <a:pt x="18383" y="36671"/>
                        <a:pt x="18669" y="37052"/>
                        <a:pt x="19050" y="37243"/>
                      </a:cubicBezTo>
                      <a:cubicBezTo>
                        <a:pt x="19621" y="37528"/>
                        <a:pt x="20383" y="37624"/>
                        <a:pt x="21241" y="37528"/>
                      </a:cubicBezTo>
                      <a:lnTo>
                        <a:pt x="26860" y="36671"/>
                      </a:lnTo>
                      <a:lnTo>
                        <a:pt x="27146" y="38862"/>
                      </a:lnTo>
                      <a:lnTo>
                        <a:pt x="6382" y="42005"/>
                      </a:lnTo>
                      <a:lnTo>
                        <a:pt x="6096" y="39814"/>
                      </a:lnTo>
                      <a:lnTo>
                        <a:pt x="10858" y="39052"/>
                      </a:lnTo>
                      <a:cubicBezTo>
                        <a:pt x="11811" y="38862"/>
                        <a:pt x="12573" y="38576"/>
                        <a:pt x="12954" y="38005"/>
                      </a:cubicBezTo>
                      <a:cubicBezTo>
                        <a:pt x="13335" y="37433"/>
                        <a:pt x="13525" y="36766"/>
                        <a:pt x="13430" y="36004"/>
                      </a:cubicBezTo>
                      <a:lnTo>
                        <a:pt x="9334" y="8763"/>
                      </a:lnTo>
                      <a:cubicBezTo>
                        <a:pt x="9239" y="8191"/>
                        <a:pt x="8953" y="7810"/>
                        <a:pt x="8477" y="7429"/>
                      </a:cubicBezTo>
                      <a:cubicBezTo>
                        <a:pt x="8001" y="7144"/>
                        <a:pt x="7334" y="7048"/>
                        <a:pt x="6667" y="7144"/>
                      </a:cubicBezTo>
                      <a:lnTo>
                        <a:pt x="286" y="8096"/>
                      </a:lnTo>
                      <a:lnTo>
                        <a:pt x="0" y="6096"/>
                      </a:lnTo>
                      <a:cubicBezTo>
                        <a:pt x="2953" y="5239"/>
                        <a:pt x="5334" y="4381"/>
                        <a:pt x="7048" y="3429"/>
                      </a:cubicBezTo>
                      <a:cubicBezTo>
                        <a:pt x="8858" y="2476"/>
                        <a:pt x="10382" y="1429"/>
                        <a:pt x="11620" y="190"/>
                      </a:cubicBezTo>
                      <a:lnTo>
                        <a:pt x="12859" y="0"/>
                      </a:lnTo>
                      <a:close/>
                    </a:path>
                  </a:pathLst>
                </a:custGeom>
                <a:solidFill>
                  <a:srgbClr val="A5666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40002B99-CC18-4BDD-AC09-8128D3F20C72}"/>
                    </a:ext>
                  </a:extLst>
                </p:cNvPr>
                <p:cNvSpPr/>
                <p:nvPr/>
              </p:nvSpPr>
              <p:spPr>
                <a:xfrm>
                  <a:off x="6097993" y="3449128"/>
                  <a:ext cx="28613" cy="41936"/>
                </a:xfrm>
                <a:custGeom>
                  <a:avLst/>
                  <a:gdLst>
                    <a:gd name="connsiteX0" fmla="*/ 10865 w 28613"/>
                    <a:gd name="connsiteY0" fmla="*/ 160 h 41936"/>
                    <a:gd name="connsiteX1" fmla="*/ 20962 w 28613"/>
                    <a:gd name="connsiteY1" fmla="*/ 3113 h 41936"/>
                    <a:gd name="connsiteX2" fmla="*/ 28105 w 28613"/>
                    <a:gd name="connsiteY2" fmla="*/ 18829 h 41936"/>
                    <a:gd name="connsiteX3" fmla="*/ 26391 w 28613"/>
                    <a:gd name="connsiteY3" fmla="*/ 34926 h 41936"/>
                    <a:gd name="connsiteX4" fmla="*/ 17437 w 28613"/>
                    <a:gd name="connsiteY4" fmla="*/ 41784 h 41936"/>
                    <a:gd name="connsiteX5" fmla="*/ 7531 w 28613"/>
                    <a:gd name="connsiteY5" fmla="*/ 38736 h 41936"/>
                    <a:gd name="connsiteX6" fmla="*/ 483 w 28613"/>
                    <a:gd name="connsiteY6" fmla="*/ 23211 h 41936"/>
                    <a:gd name="connsiteX7" fmla="*/ 2388 w 28613"/>
                    <a:gd name="connsiteY7" fmla="*/ 6447 h 41936"/>
                    <a:gd name="connsiteX8" fmla="*/ 10865 w 28613"/>
                    <a:gd name="connsiteY8" fmla="*/ 160 h 41936"/>
                    <a:gd name="connsiteX9" fmla="*/ 11341 w 28613"/>
                    <a:gd name="connsiteY9" fmla="*/ 2256 h 41936"/>
                    <a:gd name="connsiteX10" fmla="*/ 5912 w 28613"/>
                    <a:gd name="connsiteY10" fmla="*/ 6828 h 41936"/>
                    <a:gd name="connsiteX11" fmla="*/ 6103 w 28613"/>
                    <a:gd name="connsiteY11" fmla="*/ 22353 h 41936"/>
                    <a:gd name="connsiteX12" fmla="*/ 10579 w 28613"/>
                    <a:gd name="connsiteY12" fmla="*/ 37022 h 41936"/>
                    <a:gd name="connsiteX13" fmla="*/ 17056 w 28613"/>
                    <a:gd name="connsiteY13" fmla="*/ 39879 h 41936"/>
                    <a:gd name="connsiteX14" fmla="*/ 22295 w 28613"/>
                    <a:gd name="connsiteY14" fmla="*/ 35498 h 41936"/>
                    <a:gd name="connsiteX15" fmla="*/ 22390 w 28613"/>
                    <a:gd name="connsiteY15" fmla="*/ 20067 h 41936"/>
                    <a:gd name="connsiteX16" fmla="*/ 17818 w 28613"/>
                    <a:gd name="connsiteY16" fmla="*/ 5208 h 41936"/>
                    <a:gd name="connsiteX17" fmla="*/ 11341 w 28613"/>
                    <a:gd name="connsiteY17" fmla="*/ 2256 h 41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8613" h="41936">
                      <a:moveTo>
                        <a:pt x="10865" y="160"/>
                      </a:moveTo>
                      <a:cubicBezTo>
                        <a:pt x="14580" y="-411"/>
                        <a:pt x="18009" y="541"/>
                        <a:pt x="20962" y="3113"/>
                      </a:cubicBezTo>
                      <a:cubicBezTo>
                        <a:pt x="24581" y="6256"/>
                        <a:pt x="26962" y="11495"/>
                        <a:pt x="28105" y="18829"/>
                      </a:cubicBezTo>
                      <a:cubicBezTo>
                        <a:pt x="29153" y="25592"/>
                        <a:pt x="28582" y="31021"/>
                        <a:pt x="26391" y="34926"/>
                      </a:cubicBezTo>
                      <a:cubicBezTo>
                        <a:pt x="24200" y="38927"/>
                        <a:pt x="21247" y="41118"/>
                        <a:pt x="17437" y="41784"/>
                      </a:cubicBezTo>
                      <a:cubicBezTo>
                        <a:pt x="13723" y="42356"/>
                        <a:pt x="10484" y="41308"/>
                        <a:pt x="7531" y="38736"/>
                      </a:cubicBezTo>
                      <a:cubicBezTo>
                        <a:pt x="3912" y="35403"/>
                        <a:pt x="1531" y="30259"/>
                        <a:pt x="483" y="23211"/>
                      </a:cubicBezTo>
                      <a:cubicBezTo>
                        <a:pt x="-565" y="16448"/>
                        <a:pt x="102" y="10923"/>
                        <a:pt x="2388" y="6447"/>
                      </a:cubicBezTo>
                      <a:cubicBezTo>
                        <a:pt x="4198" y="2827"/>
                        <a:pt x="7055" y="732"/>
                        <a:pt x="10865" y="160"/>
                      </a:cubicBezTo>
                      <a:close/>
                      <a:moveTo>
                        <a:pt x="11341" y="2256"/>
                      </a:moveTo>
                      <a:cubicBezTo>
                        <a:pt x="8770" y="2637"/>
                        <a:pt x="6960" y="4161"/>
                        <a:pt x="5912" y="6828"/>
                      </a:cubicBezTo>
                      <a:cubicBezTo>
                        <a:pt x="4864" y="9495"/>
                        <a:pt x="4960" y="14638"/>
                        <a:pt x="6103" y="22353"/>
                      </a:cubicBezTo>
                      <a:cubicBezTo>
                        <a:pt x="7246" y="29878"/>
                        <a:pt x="8770" y="34736"/>
                        <a:pt x="10579" y="37022"/>
                      </a:cubicBezTo>
                      <a:cubicBezTo>
                        <a:pt x="12389" y="39308"/>
                        <a:pt x="14580" y="40260"/>
                        <a:pt x="17056" y="39879"/>
                      </a:cubicBezTo>
                      <a:cubicBezTo>
                        <a:pt x="19533" y="39498"/>
                        <a:pt x="21343" y="38070"/>
                        <a:pt x="22295" y="35498"/>
                      </a:cubicBezTo>
                      <a:cubicBezTo>
                        <a:pt x="23438" y="32545"/>
                        <a:pt x="23533" y="27306"/>
                        <a:pt x="22390" y="20067"/>
                      </a:cubicBezTo>
                      <a:cubicBezTo>
                        <a:pt x="21247" y="12543"/>
                        <a:pt x="19723" y="7590"/>
                        <a:pt x="17818" y="5208"/>
                      </a:cubicBezTo>
                      <a:cubicBezTo>
                        <a:pt x="16009" y="2827"/>
                        <a:pt x="13818" y="1875"/>
                        <a:pt x="11341" y="2256"/>
                      </a:cubicBezTo>
                      <a:close/>
                    </a:path>
                  </a:pathLst>
                </a:custGeom>
                <a:solidFill>
                  <a:srgbClr val="A5666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" name="グラフィックス 68">
                <a:extLst>
                  <a:ext uri="{FF2B5EF4-FFF2-40B4-BE49-F238E27FC236}">
                    <a16:creationId xmlns:a16="http://schemas.microsoft.com/office/drawing/2014/main" id="{CEF2A966-37C4-45B3-A1EA-135ACC35BB17}"/>
                  </a:ext>
                </a:extLst>
              </p:cNvPr>
              <p:cNvGrpSpPr/>
              <p:nvPr/>
            </p:nvGrpSpPr>
            <p:grpSpPr>
              <a:xfrm>
                <a:off x="6103905" y="3392709"/>
                <a:ext cx="54292" cy="46101"/>
                <a:chOff x="6103905" y="3392709"/>
                <a:chExt cx="54292" cy="46101"/>
              </a:xfrm>
              <a:solidFill>
                <a:srgbClr val="A56663"/>
              </a:solidFill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BC2A795B-C50E-4309-8D7D-624AE411FB7E}"/>
                    </a:ext>
                  </a:extLst>
                </p:cNvPr>
                <p:cNvSpPr/>
                <p:nvPr/>
              </p:nvSpPr>
              <p:spPr>
                <a:xfrm>
                  <a:off x="6103905" y="3396805"/>
                  <a:ext cx="27146" cy="42005"/>
                </a:xfrm>
                <a:custGeom>
                  <a:avLst/>
                  <a:gdLst>
                    <a:gd name="connsiteX0" fmla="*/ 12954 w 27146"/>
                    <a:gd name="connsiteY0" fmla="*/ 0 h 42005"/>
                    <a:gd name="connsiteX1" fmla="*/ 18383 w 27146"/>
                    <a:gd name="connsiteY1" fmla="*/ 36100 h 42005"/>
                    <a:gd name="connsiteX2" fmla="*/ 19145 w 27146"/>
                    <a:gd name="connsiteY2" fmla="*/ 37243 h 42005"/>
                    <a:gd name="connsiteX3" fmla="*/ 21241 w 27146"/>
                    <a:gd name="connsiteY3" fmla="*/ 37529 h 42005"/>
                    <a:gd name="connsiteX4" fmla="*/ 26860 w 27146"/>
                    <a:gd name="connsiteY4" fmla="*/ 36671 h 42005"/>
                    <a:gd name="connsiteX5" fmla="*/ 27146 w 27146"/>
                    <a:gd name="connsiteY5" fmla="*/ 38862 h 42005"/>
                    <a:gd name="connsiteX6" fmla="*/ 6382 w 27146"/>
                    <a:gd name="connsiteY6" fmla="*/ 42005 h 42005"/>
                    <a:gd name="connsiteX7" fmla="*/ 6096 w 27146"/>
                    <a:gd name="connsiteY7" fmla="*/ 39815 h 42005"/>
                    <a:gd name="connsiteX8" fmla="*/ 10858 w 27146"/>
                    <a:gd name="connsiteY8" fmla="*/ 39053 h 42005"/>
                    <a:gd name="connsiteX9" fmla="*/ 12954 w 27146"/>
                    <a:gd name="connsiteY9" fmla="*/ 38005 h 42005"/>
                    <a:gd name="connsiteX10" fmla="*/ 13430 w 27146"/>
                    <a:gd name="connsiteY10" fmla="*/ 36005 h 42005"/>
                    <a:gd name="connsiteX11" fmla="*/ 9334 w 27146"/>
                    <a:gd name="connsiteY11" fmla="*/ 8763 h 42005"/>
                    <a:gd name="connsiteX12" fmla="*/ 8477 w 27146"/>
                    <a:gd name="connsiteY12" fmla="*/ 7430 h 42005"/>
                    <a:gd name="connsiteX13" fmla="*/ 6667 w 27146"/>
                    <a:gd name="connsiteY13" fmla="*/ 7144 h 42005"/>
                    <a:gd name="connsiteX14" fmla="*/ 286 w 27146"/>
                    <a:gd name="connsiteY14" fmla="*/ 8096 h 42005"/>
                    <a:gd name="connsiteX15" fmla="*/ 0 w 27146"/>
                    <a:gd name="connsiteY15" fmla="*/ 6096 h 42005"/>
                    <a:gd name="connsiteX16" fmla="*/ 7048 w 27146"/>
                    <a:gd name="connsiteY16" fmla="*/ 3429 h 42005"/>
                    <a:gd name="connsiteX17" fmla="*/ 11620 w 27146"/>
                    <a:gd name="connsiteY17" fmla="*/ 191 h 42005"/>
                    <a:gd name="connsiteX18" fmla="*/ 12954 w 27146"/>
                    <a:gd name="connsiteY18" fmla="*/ 0 h 4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146" h="42005">
                      <a:moveTo>
                        <a:pt x="12954" y="0"/>
                      </a:moveTo>
                      <a:lnTo>
                        <a:pt x="18383" y="36100"/>
                      </a:lnTo>
                      <a:cubicBezTo>
                        <a:pt x="18478" y="36671"/>
                        <a:pt x="18669" y="37052"/>
                        <a:pt x="19145" y="37243"/>
                      </a:cubicBezTo>
                      <a:cubicBezTo>
                        <a:pt x="19717" y="37529"/>
                        <a:pt x="20479" y="37624"/>
                        <a:pt x="21241" y="37529"/>
                      </a:cubicBezTo>
                      <a:lnTo>
                        <a:pt x="26860" y="36671"/>
                      </a:lnTo>
                      <a:lnTo>
                        <a:pt x="27146" y="38862"/>
                      </a:lnTo>
                      <a:lnTo>
                        <a:pt x="6382" y="42005"/>
                      </a:lnTo>
                      <a:lnTo>
                        <a:pt x="6096" y="39815"/>
                      </a:lnTo>
                      <a:lnTo>
                        <a:pt x="10858" y="39053"/>
                      </a:lnTo>
                      <a:cubicBezTo>
                        <a:pt x="11906" y="38862"/>
                        <a:pt x="12573" y="38576"/>
                        <a:pt x="12954" y="38005"/>
                      </a:cubicBezTo>
                      <a:cubicBezTo>
                        <a:pt x="13335" y="37433"/>
                        <a:pt x="13525" y="36767"/>
                        <a:pt x="13430" y="36005"/>
                      </a:cubicBezTo>
                      <a:lnTo>
                        <a:pt x="9334" y="8763"/>
                      </a:lnTo>
                      <a:cubicBezTo>
                        <a:pt x="9239" y="8192"/>
                        <a:pt x="8953" y="7810"/>
                        <a:pt x="8477" y="7430"/>
                      </a:cubicBezTo>
                      <a:cubicBezTo>
                        <a:pt x="8001" y="7144"/>
                        <a:pt x="7334" y="7049"/>
                        <a:pt x="6667" y="7144"/>
                      </a:cubicBezTo>
                      <a:lnTo>
                        <a:pt x="286" y="8096"/>
                      </a:lnTo>
                      <a:lnTo>
                        <a:pt x="0" y="6096"/>
                      </a:lnTo>
                      <a:cubicBezTo>
                        <a:pt x="2953" y="5239"/>
                        <a:pt x="5334" y="4382"/>
                        <a:pt x="7048" y="3429"/>
                      </a:cubicBezTo>
                      <a:cubicBezTo>
                        <a:pt x="8858" y="2477"/>
                        <a:pt x="10382" y="1429"/>
                        <a:pt x="11620" y="191"/>
                      </a:cubicBezTo>
                      <a:lnTo>
                        <a:pt x="12954" y="0"/>
                      </a:lnTo>
                      <a:close/>
                    </a:path>
                  </a:pathLst>
                </a:custGeom>
                <a:solidFill>
                  <a:srgbClr val="A5666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D13E98F-00E7-4F34-B6F5-E138CA3BD00A}"/>
                    </a:ext>
                  </a:extLst>
                </p:cNvPr>
                <p:cNvSpPr/>
                <p:nvPr/>
              </p:nvSpPr>
              <p:spPr>
                <a:xfrm>
                  <a:off x="6131051" y="3392709"/>
                  <a:ext cx="27146" cy="42005"/>
                </a:xfrm>
                <a:custGeom>
                  <a:avLst/>
                  <a:gdLst>
                    <a:gd name="connsiteX0" fmla="*/ 12859 w 27146"/>
                    <a:gd name="connsiteY0" fmla="*/ 0 h 42005"/>
                    <a:gd name="connsiteX1" fmla="*/ 18288 w 27146"/>
                    <a:gd name="connsiteY1" fmla="*/ 36100 h 42005"/>
                    <a:gd name="connsiteX2" fmla="*/ 19050 w 27146"/>
                    <a:gd name="connsiteY2" fmla="*/ 37243 h 42005"/>
                    <a:gd name="connsiteX3" fmla="*/ 21241 w 27146"/>
                    <a:gd name="connsiteY3" fmla="*/ 37529 h 42005"/>
                    <a:gd name="connsiteX4" fmla="*/ 26860 w 27146"/>
                    <a:gd name="connsiteY4" fmla="*/ 36671 h 42005"/>
                    <a:gd name="connsiteX5" fmla="*/ 27146 w 27146"/>
                    <a:gd name="connsiteY5" fmla="*/ 38862 h 42005"/>
                    <a:gd name="connsiteX6" fmla="*/ 6382 w 27146"/>
                    <a:gd name="connsiteY6" fmla="*/ 42005 h 42005"/>
                    <a:gd name="connsiteX7" fmla="*/ 6096 w 27146"/>
                    <a:gd name="connsiteY7" fmla="*/ 39815 h 42005"/>
                    <a:gd name="connsiteX8" fmla="*/ 10858 w 27146"/>
                    <a:gd name="connsiteY8" fmla="*/ 39053 h 42005"/>
                    <a:gd name="connsiteX9" fmla="*/ 12954 w 27146"/>
                    <a:gd name="connsiteY9" fmla="*/ 38005 h 42005"/>
                    <a:gd name="connsiteX10" fmla="*/ 13430 w 27146"/>
                    <a:gd name="connsiteY10" fmla="*/ 36005 h 42005"/>
                    <a:gd name="connsiteX11" fmla="*/ 9334 w 27146"/>
                    <a:gd name="connsiteY11" fmla="*/ 8763 h 42005"/>
                    <a:gd name="connsiteX12" fmla="*/ 8477 w 27146"/>
                    <a:gd name="connsiteY12" fmla="*/ 7430 h 42005"/>
                    <a:gd name="connsiteX13" fmla="*/ 6668 w 27146"/>
                    <a:gd name="connsiteY13" fmla="*/ 7144 h 42005"/>
                    <a:gd name="connsiteX14" fmla="*/ 286 w 27146"/>
                    <a:gd name="connsiteY14" fmla="*/ 8096 h 42005"/>
                    <a:gd name="connsiteX15" fmla="*/ 0 w 27146"/>
                    <a:gd name="connsiteY15" fmla="*/ 6096 h 42005"/>
                    <a:gd name="connsiteX16" fmla="*/ 7048 w 27146"/>
                    <a:gd name="connsiteY16" fmla="*/ 3429 h 42005"/>
                    <a:gd name="connsiteX17" fmla="*/ 11621 w 27146"/>
                    <a:gd name="connsiteY17" fmla="*/ 191 h 42005"/>
                    <a:gd name="connsiteX18" fmla="*/ 12859 w 27146"/>
                    <a:gd name="connsiteY18" fmla="*/ 0 h 4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146" h="42005">
                      <a:moveTo>
                        <a:pt x="12859" y="0"/>
                      </a:moveTo>
                      <a:lnTo>
                        <a:pt x="18288" y="36100"/>
                      </a:lnTo>
                      <a:cubicBezTo>
                        <a:pt x="18383" y="36671"/>
                        <a:pt x="18574" y="37052"/>
                        <a:pt x="19050" y="37243"/>
                      </a:cubicBezTo>
                      <a:cubicBezTo>
                        <a:pt x="19622" y="37529"/>
                        <a:pt x="20383" y="37624"/>
                        <a:pt x="21241" y="37529"/>
                      </a:cubicBezTo>
                      <a:lnTo>
                        <a:pt x="26860" y="36671"/>
                      </a:lnTo>
                      <a:lnTo>
                        <a:pt x="27146" y="38862"/>
                      </a:lnTo>
                      <a:lnTo>
                        <a:pt x="6382" y="42005"/>
                      </a:lnTo>
                      <a:lnTo>
                        <a:pt x="6096" y="39815"/>
                      </a:lnTo>
                      <a:lnTo>
                        <a:pt x="10858" y="39053"/>
                      </a:lnTo>
                      <a:cubicBezTo>
                        <a:pt x="11906" y="38862"/>
                        <a:pt x="12573" y="38576"/>
                        <a:pt x="12954" y="38005"/>
                      </a:cubicBezTo>
                      <a:cubicBezTo>
                        <a:pt x="13335" y="37433"/>
                        <a:pt x="13525" y="36767"/>
                        <a:pt x="13430" y="36005"/>
                      </a:cubicBezTo>
                      <a:lnTo>
                        <a:pt x="9334" y="8763"/>
                      </a:lnTo>
                      <a:cubicBezTo>
                        <a:pt x="9239" y="8192"/>
                        <a:pt x="8953" y="7810"/>
                        <a:pt x="8477" y="7430"/>
                      </a:cubicBezTo>
                      <a:cubicBezTo>
                        <a:pt x="8001" y="7144"/>
                        <a:pt x="7334" y="7049"/>
                        <a:pt x="6668" y="7144"/>
                      </a:cubicBezTo>
                      <a:lnTo>
                        <a:pt x="286" y="8096"/>
                      </a:lnTo>
                      <a:lnTo>
                        <a:pt x="0" y="6096"/>
                      </a:lnTo>
                      <a:cubicBezTo>
                        <a:pt x="2953" y="5239"/>
                        <a:pt x="5334" y="4382"/>
                        <a:pt x="7048" y="3429"/>
                      </a:cubicBezTo>
                      <a:cubicBezTo>
                        <a:pt x="8858" y="2477"/>
                        <a:pt x="10382" y="1429"/>
                        <a:pt x="11621" y="191"/>
                      </a:cubicBezTo>
                      <a:lnTo>
                        <a:pt x="12859" y="0"/>
                      </a:lnTo>
                      <a:close/>
                    </a:path>
                  </a:pathLst>
                </a:custGeom>
                <a:solidFill>
                  <a:srgbClr val="A5666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" name="グラフィックス 68">
                <a:extLst>
                  <a:ext uri="{FF2B5EF4-FFF2-40B4-BE49-F238E27FC236}">
                    <a16:creationId xmlns:a16="http://schemas.microsoft.com/office/drawing/2014/main" id="{E3E8FF05-46B6-4D33-8276-42A2ABA0A229}"/>
                  </a:ext>
                </a:extLst>
              </p:cNvPr>
              <p:cNvGrpSpPr/>
              <p:nvPr/>
            </p:nvGrpSpPr>
            <p:grpSpPr>
              <a:xfrm>
                <a:off x="6174866" y="3363273"/>
                <a:ext cx="54578" cy="46580"/>
                <a:chOff x="6174866" y="3363273"/>
                <a:chExt cx="54578" cy="46580"/>
              </a:xfrm>
              <a:solidFill>
                <a:srgbClr val="A56663"/>
              </a:solidFill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9F72D6DC-D530-4101-B40D-3E28BA610B57}"/>
                    </a:ext>
                  </a:extLst>
                </p:cNvPr>
                <p:cNvSpPr/>
                <p:nvPr/>
              </p:nvSpPr>
              <p:spPr>
                <a:xfrm>
                  <a:off x="6174866" y="3367849"/>
                  <a:ext cx="27146" cy="42005"/>
                </a:xfrm>
                <a:custGeom>
                  <a:avLst/>
                  <a:gdLst>
                    <a:gd name="connsiteX0" fmla="*/ 12954 w 27146"/>
                    <a:gd name="connsiteY0" fmla="*/ 0 h 42005"/>
                    <a:gd name="connsiteX1" fmla="*/ 18383 w 27146"/>
                    <a:gd name="connsiteY1" fmla="*/ 36100 h 42005"/>
                    <a:gd name="connsiteX2" fmla="*/ 19145 w 27146"/>
                    <a:gd name="connsiteY2" fmla="*/ 37243 h 42005"/>
                    <a:gd name="connsiteX3" fmla="*/ 21241 w 27146"/>
                    <a:gd name="connsiteY3" fmla="*/ 37528 h 42005"/>
                    <a:gd name="connsiteX4" fmla="*/ 26860 w 27146"/>
                    <a:gd name="connsiteY4" fmla="*/ 36671 h 42005"/>
                    <a:gd name="connsiteX5" fmla="*/ 27146 w 27146"/>
                    <a:gd name="connsiteY5" fmla="*/ 38862 h 42005"/>
                    <a:gd name="connsiteX6" fmla="*/ 6382 w 27146"/>
                    <a:gd name="connsiteY6" fmla="*/ 42005 h 42005"/>
                    <a:gd name="connsiteX7" fmla="*/ 6096 w 27146"/>
                    <a:gd name="connsiteY7" fmla="*/ 39814 h 42005"/>
                    <a:gd name="connsiteX8" fmla="*/ 10858 w 27146"/>
                    <a:gd name="connsiteY8" fmla="*/ 39052 h 42005"/>
                    <a:gd name="connsiteX9" fmla="*/ 12954 w 27146"/>
                    <a:gd name="connsiteY9" fmla="*/ 38005 h 42005"/>
                    <a:gd name="connsiteX10" fmla="*/ 13430 w 27146"/>
                    <a:gd name="connsiteY10" fmla="*/ 36004 h 42005"/>
                    <a:gd name="connsiteX11" fmla="*/ 9335 w 27146"/>
                    <a:gd name="connsiteY11" fmla="*/ 8763 h 42005"/>
                    <a:gd name="connsiteX12" fmla="*/ 8477 w 27146"/>
                    <a:gd name="connsiteY12" fmla="*/ 7429 h 42005"/>
                    <a:gd name="connsiteX13" fmla="*/ 6668 w 27146"/>
                    <a:gd name="connsiteY13" fmla="*/ 7144 h 42005"/>
                    <a:gd name="connsiteX14" fmla="*/ 286 w 27146"/>
                    <a:gd name="connsiteY14" fmla="*/ 8096 h 42005"/>
                    <a:gd name="connsiteX15" fmla="*/ 0 w 27146"/>
                    <a:gd name="connsiteY15" fmla="*/ 6096 h 42005"/>
                    <a:gd name="connsiteX16" fmla="*/ 7048 w 27146"/>
                    <a:gd name="connsiteY16" fmla="*/ 3429 h 42005"/>
                    <a:gd name="connsiteX17" fmla="*/ 11621 w 27146"/>
                    <a:gd name="connsiteY17" fmla="*/ 190 h 42005"/>
                    <a:gd name="connsiteX18" fmla="*/ 12954 w 27146"/>
                    <a:gd name="connsiteY18" fmla="*/ 0 h 42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146" h="42005">
                      <a:moveTo>
                        <a:pt x="12954" y="0"/>
                      </a:moveTo>
                      <a:lnTo>
                        <a:pt x="18383" y="36100"/>
                      </a:lnTo>
                      <a:cubicBezTo>
                        <a:pt x="18479" y="36671"/>
                        <a:pt x="18764" y="37052"/>
                        <a:pt x="19145" y="37243"/>
                      </a:cubicBezTo>
                      <a:cubicBezTo>
                        <a:pt x="19717" y="37528"/>
                        <a:pt x="20479" y="37624"/>
                        <a:pt x="21241" y="37528"/>
                      </a:cubicBezTo>
                      <a:lnTo>
                        <a:pt x="26860" y="36671"/>
                      </a:lnTo>
                      <a:lnTo>
                        <a:pt x="27146" y="38862"/>
                      </a:lnTo>
                      <a:lnTo>
                        <a:pt x="6382" y="42005"/>
                      </a:lnTo>
                      <a:lnTo>
                        <a:pt x="6096" y="39814"/>
                      </a:lnTo>
                      <a:lnTo>
                        <a:pt x="10858" y="39052"/>
                      </a:lnTo>
                      <a:cubicBezTo>
                        <a:pt x="11906" y="38862"/>
                        <a:pt x="12573" y="38576"/>
                        <a:pt x="12954" y="38005"/>
                      </a:cubicBezTo>
                      <a:cubicBezTo>
                        <a:pt x="13335" y="37433"/>
                        <a:pt x="13525" y="36766"/>
                        <a:pt x="13430" y="36004"/>
                      </a:cubicBezTo>
                      <a:lnTo>
                        <a:pt x="9335" y="8763"/>
                      </a:lnTo>
                      <a:cubicBezTo>
                        <a:pt x="9239" y="8191"/>
                        <a:pt x="8954" y="7810"/>
                        <a:pt x="8477" y="7429"/>
                      </a:cubicBezTo>
                      <a:cubicBezTo>
                        <a:pt x="8001" y="7144"/>
                        <a:pt x="7334" y="7048"/>
                        <a:pt x="6668" y="7144"/>
                      </a:cubicBezTo>
                      <a:lnTo>
                        <a:pt x="286" y="8096"/>
                      </a:lnTo>
                      <a:lnTo>
                        <a:pt x="0" y="6096"/>
                      </a:lnTo>
                      <a:cubicBezTo>
                        <a:pt x="2953" y="5239"/>
                        <a:pt x="5334" y="4381"/>
                        <a:pt x="7048" y="3429"/>
                      </a:cubicBezTo>
                      <a:cubicBezTo>
                        <a:pt x="8858" y="2476"/>
                        <a:pt x="10382" y="1429"/>
                        <a:pt x="11621" y="190"/>
                      </a:cubicBezTo>
                      <a:lnTo>
                        <a:pt x="12954" y="0"/>
                      </a:lnTo>
                      <a:close/>
                    </a:path>
                  </a:pathLst>
                </a:custGeom>
                <a:solidFill>
                  <a:srgbClr val="A5666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0B42B595-DB82-46D5-A470-D62E4518D9E4}"/>
                    </a:ext>
                  </a:extLst>
                </p:cNvPr>
                <p:cNvSpPr/>
                <p:nvPr/>
              </p:nvSpPr>
              <p:spPr>
                <a:xfrm>
                  <a:off x="6200079" y="3363273"/>
                  <a:ext cx="29365" cy="43151"/>
                </a:xfrm>
                <a:custGeom>
                  <a:avLst/>
                  <a:gdLst>
                    <a:gd name="connsiteX0" fmla="*/ 9077 w 29365"/>
                    <a:gd name="connsiteY0" fmla="*/ 35913 h 43151"/>
                    <a:gd name="connsiteX1" fmla="*/ 22412 w 29365"/>
                    <a:gd name="connsiteY1" fmla="*/ 35627 h 43151"/>
                    <a:gd name="connsiteX2" fmla="*/ 25365 w 29365"/>
                    <a:gd name="connsiteY2" fmla="*/ 34008 h 43151"/>
                    <a:gd name="connsiteX3" fmla="*/ 26508 w 29365"/>
                    <a:gd name="connsiteY3" fmla="*/ 27436 h 43151"/>
                    <a:gd name="connsiteX4" fmla="*/ 28508 w 29365"/>
                    <a:gd name="connsiteY4" fmla="*/ 27150 h 43151"/>
                    <a:gd name="connsiteX5" fmla="*/ 29366 w 29365"/>
                    <a:gd name="connsiteY5" fmla="*/ 39247 h 43151"/>
                    <a:gd name="connsiteX6" fmla="*/ 3458 w 29365"/>
                    <a:gd name="connsiteY6" fmla="*/ 43152 h 43151"/>
                    <a:gd name="connsiteX7" fmla="*/ 3267 w 29365"/>
                    <a:gd name="connsiteY7" fmla="*/ 41628 h 43151"/>
                    <a:gd name="connsiteX8" fmla="*/ 10220 w 29365"/>
                    <a:gd name="connsiteY8" fmla="*/ 30769 h 43151"/>
                    <a:gd name="connsiteX9" fmla="*/ 17174 w 29365"/>
                    <a:gd name="connsiteY9" fmla="*/ 19911 h 43151"/>
                    <a:gd name="connsiteX10" fmla="*/ 19269 w 29365"/>
                    <a:gd name="connsiteY10" fmla="*/ 14005 h 43151"/>
                    <a:gd name="connsiteX11" fmla="*/ 19460 w 29365"/>
                    <a:gd name="connsiteY11" fmla="*/ 9148 h 43151"/>
                    <a:gd name="connsiteX12" fmla="*/ 16697 w 29365"/>
                    <a:gd name="connsiteY12" fmla="*/ 3814 h 43151"/>
                    <a:gd name="connsiteX13" fmla="*/ 10887 w 29365"/>
                    <a:gd name="connsiteY13" fmla="*/ 2575 h 43151"/>
                    <a:gd name="connsiteX14" fmla="*/ 4791 w 29365"/>
                    <a:gd name="connsiteY14" fmla="*/ 5433 h 43151"/>
                    <a:gd name="connsiteX15" fmla="*/ 2886 w 29365"/>
                    <a:gd name="connsiteY15" fmla="*/ 9814 h 43151"/>
                    <a:gd name="connsiteX16" fmla="*/ 3458 w 29365"/>
                    <a:gd name="connsiteY16" fmla="*/ 10862 h 43151"/>
                    <a:gd name="connsiteX17" fmla="*/ 5077 w 29365"/>
                    <a:gd name="connsiteY17" fmla="*/ 11338 h 43151"/>
                    <a:gd name="connsiteX18" fmla="*/ 8506 w 29365"/>
                    <a:gd name="connsiteY18" fmla="*/ 14291 h 43151"/>
                    <a:gd name="connsiteX19" fmla="*/ 7934 w 29365"/>
                    <a:gd name="connsiteY19" fmla="*/ 16863 h 43151"/>
                    <a:gd name="connsiteX20" fmla="*/ 5458 w 29365"/>
                    <a:gd name="connsiteY20" fmla="*/ 18292 h 43151"/>
                    <a:gd name="connsiteX21" fmla="*/ 2124 w 29365"/>
                    <a:gd name="connsiteY21" fmla="*/ 17149 h 43151"/>
                    <a:gd name="connsiteX22" fmla="*/ 124 w 29365"/>
                    <a:gd name="connsiteY22" fmla="*/ 13053 h 43151"/>
                    <a:gd name="connsiteX23" fmla="*/ 886 w 29365"/>
                    <a:gd name="connsiteY23" fmla="*/ 7433 h 43151"/>
                    <a:gd name="connsiteX24" fmla="*/ 4886 w 29365"/>
                    <a:gd name="connsiteY24" fmla="*/ 2766 h 43151"/>
                    <a:gd name="connsiteX25" fmla="*/ 11268 w 29365"/>
                    <a:gd name="connsiteY25" fmla="*/ 194 h 43151"/>
                    <a:gd name="connsiteX26" fmla="*/ 18031 w 29365"/>
                    <a:gd name="connsiteY26" fmla="*/ 670 h 43151"/>
                    <a:gd name="connsiteX27" fmla="*/ 23174 w 29365"/>
                    <a:gd name="connsiteY27" fmla="*/ 3909 h 43151"/>
                    <a:gd name="connsiteX28" fmla="*/ 25460 w 29365"/>
                    <a:gd name="connsiteY28" fmla="*/ 9052 h 43151"/>
                    <a:gd name="connsiteX29" fmla="*/ 25365 w 29365"/>
                    <a:gd name="connsiteY29" fmla="*/ 13243 h 43151"/>
                    <a:gd name="connsiteX30" fmla="*/ 23746 w 29365"/>
                    <a:gd name="connsiteY30" fmla="*/ 17434 h 43151"/>
                    <a:gd name="connsiteX31" fmla="*/ 19460 w 29365"/>
                    <a:gd name="connsiteY31" fmla="*/ 23530 h 43151"/>
                    <a:gd name="connsiteX32" fmla="*/ 12792 w 29365"/>
                    <a:gd name="connsiteY32" fmla="*/ 31055 h 43151"/>
                    <a:gd name="connsiteX33" fmla="*/ 9077 w 29365"/>
                    <a:gd name="connsiteY33" fmla="*/ 35913 h 43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9365" h="43151">
                      <a:moveTo>
                        <a:pt x="9077" y="35913"/>
                      </a:moveTo>
                      <a:cubicBezTo>
                        <a:pt x="8315" y="37151"/>
                        <a:pt x="12792" y="37056"/>
                        <a:pt x="22412" y="35627"/>
                      </a:cubicBezTo>
                      <a:cubicBezTo>
                        <a:pt x="23841" y="35437"/>
                        <a:pt x="24794" y="34865"/>
                        <a:pt x="25365" y="34008"/>
                      </a:cubicBezTo>
                      <a:cubicBezTo>
                        <a:pt x="25841" y="33151"/>
                        <a:pt x="26222" y="30960"/>
                        <a:pt x="26508" y="27436"/>
                      </a:cubicBezTo>
                      <a:lnTo>
                        <a:pt x="28508" y="27150"/>
                      </a:lnTo>
                      <a:lnTo>
                        <a:pt x="29366" y="39247"/>
                      </a:lnTo>
                      <a:lnTo>
                        <a:pt x="3458" y="43152"/>
                      </a:lnTo>
                      <a:lnTo>
                        <a:pt x="3267" y="41628"/>
                      </a:lnTo>
                      <a:lnTo>
                        <a:pt x="10220" y="30769"/>
                      </a:lnTo>
                      <a:cubicBezTo>
                        <a:pt x="14126" y="24959"/>
                        <a:pt x="16412" y="21340"/>
                        <a:pt x="17174" y="19911"/>
                      </a:cubicBezTo>
                      <a:cubicBezTo>
                        <a:pt x="18221" y="17815"/>
                        <a:pt x="18983" y="15910"/>
                        <a:pt x="19269" y="14005"/>
                      </a:cubicBezTo>
                      <a:cubicBezTo>
                        <a:pt x="19650" y="12196"/>
                        <a:pt x="19745" y="10576"/>
                        <a:pt x="19460" y="9148"/>
                      </a:cubicBezTo>
                      <a:cubicBezTo>
                        <a:pt x="19079" y="6766"/>
                        <a:pt x="18126" y="5052"/>
                        <a:pt x="16697" y="3814"/>
                      </a:cubicBezTo>
                      <a:cubicBezTo>
                        <a:pt x="15173" y="2671"/>
                        <a:pt x="13268" y="2290"/>
                        <a:pt x="10887" y="2575"/>
                      </a:cubicBezTo>
                      <a:cubicBezTo>
                        <a:pt x="8220" y="2956"/>
                        <a:pt x="6220" y="3909"/>
                        <a:pt x="4791" y="5433"/>
                      </a:cubicBezTo>
                      <a:cubicBezTo>
                        <a:pt x="3362" y="6957"/>
                        <a:pt x="2696" y="8386"/>
                        <a:pt x="2886" y="9814"/>
                      </a:cubicBezTo>
                      <a:cubicBezTo>
                        <a:pt x="2981" y="10291"/>
                        <a:pt x="3172" y="10672"/>
                        <a:pt x="3458" y="10862"/>
                      </a:cubicBezTo>
                      <a:cubicBezTo>
                        <a:pt x="3743" y="11053"/>
                        <a:pt x="4220" y="11243"/>
                        <a:pt x="5077" y="11338"/>
                      </a:cubicBezTo>
                      <a:cubicBezTo>
                        <a:pt x="7077" y="11529"/>
                        <a:pt x="8220" y="12481"/>
                        <a:pt x="8506" y="14291"/>
                      </a:cubicBezTo>
                      <a:cubicBezTo>
                        <a:pt x="8696" y="15244"/>
                        <a:pt x="8411" y="16101"/>
                        <a:pt x="7934" y="16863"/>
                      </a:cubicBezTo>
                      <a:cubicBezTo>
                        <a:pt x="7268" y="17720"/>
                        <a:pt x="6506" y="18101"/>
                        <a:pt x="5458" y="18292"/>
                      </a:cubicBezTo>
                      <a:cubicBezTo>
                        <a:pt x="4315" y="18482"/>
                        <a:pt x="3172" y="18101"/>
                        <a:pt x="2124" y="17149"/>
                      </a:cubicBezTo>
                      <a:cubicBezTo>
                        <a:pt x="1076" y="16196"/>
                        <a:pt x="410" y="14863"/>
                        <a:pt x="124" y="13053"/>
                      </a:cubicBezTo>
                      <a:cubicBezTo>
                        <a:pt x="-162" y="11053"/>
                        <a:pt x="29" y="9243"/>
                        <a:pt x="886" y="7433"/>
                      </a:cubicBezTo>
                      <a:cubicBezTo>
                        <a:pt x="1648" y="5719"/>
                        <a:pt x="2981" y="4099"/>
                        <a:pt x="4886" y="2766"/>
                      </a:cubicBezTo>
                      <a:cubicBezTo>
                        <a:pt x="6791" y="1432"/>
                        <a:pt x="8887" y="575"/>
                        <a:pt x="11268" y="194"/>
                      </a:cubicBezTo>
                      <a:cubicBezTo>
                        <a:pt x="13649" y="-187"/>
                        <a:pt x="15840" y="4"/>
                        <a:pt x="18031" y="670"/>
                      </a:cubicBezTo>
                      <a:cubicBezTo>
                        <a:pt x="20222" y="1337"/>
                        <a:pt x="21841" y="2480"/>
                        <a:pt x="23174" y="3909"/>
                      </a:cubicBezTo>
                      <a:cubicBezTo>
                        <a:pt x="24413" y="5338"/>
                        <a:pt x="25175" y="7052"/>
                        <a:pt x="25460" y="9052"/>
                      </a:cubicBezTo>
                      <a:cubicBezTo>
                        <a:pt x="25651" y="10386"/>
                        <a:pt x="25651" y="11815"/>
                        <a:pt x="25365" y="13243"/>
                      </a:cubicBezTo>
                      <a:cubicBezTo>
                        <a:pt x="25079" y="14672"/>
                        <a:pt x="24508" y="16101"/>
                        <a:pt x="23746" y="17434"/>
                      </a:cubicBezTo>
                      <a:cubicBezTo>
                        <a:pt x="22412" y="19720"/>
                        <a:pt x="20984" y="21816"/>
                        <a:pt x="19460" y="23530"/>
                      </a:cubicBezTo>
                      <a:lnTo>
                        <a:pt x="12792" y="31055"/>
                      </a:lnTo>
                      <a:cubicBezTo>
                        <a:pt x="10887" y="33055"/>
                        <a:pt x="9744" y="34579"/>
                        <a:pt x="9077" y="35913"/>
                      </a:cubicBezTo>
                      <a:close/>
                    </a:path>
                  </a:pathLst>
                </a:custGeom>
                <a:solidFill>
                  <a:srgbClr val="A5666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D2ECA87-4D52-4706-89B7-DE735534587C}"/>
                  </a:ext>
                </a:extLst>
              </p:cNvPr>
              <p:cNvSpPr/>
              <p:nvPr/>
            </p:nvSpPr>
            <p:spPr>
              <a:xfrm>
                <a:off x="5954267" y="3208305"/>
                <a:ext cx="50196" cy="46101"/>
              </a:xfrm>
              <a:custGeom>
                <a:avLst/>
                <a:gdLst>
                  <a:gd name="connsiteX0" fmla="*/ 9906 w 50196"/>
                  <a:gd name="connsiteY0" fmla="*/ 46101 h 46101"/>
                  <a:gd name="connsiteX1" fmla="*/ 0 w 50196"/>
                  <a:gd name="connsiteY1" fmla="*/ 8763 h 46101"/>
                  <a:gd name="connsiteX2" fmla="*/ 15621 w 50196"/>
                  <a:gd name="connsiteY2" fmla="*/ 0 h 46101"/>
                  <a:gd name="connsiteX3" fmla="*/ 50197 w 50196"/>
                  <a:gd name="connsiteY3" fmla="*/ 24575 h 46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196" h="46101">
                    <a:moveTo>
                      <a:pt x="9906" y="46101"/>
                    </a:moveTo>
                    <a:lnTo>
                      <a:pt x="0" y="8763"/>
                    </a:lnTo>
                    <a:lnTo>
                      <a:pt x="15621" y="0"/>
                    </a:lnTo>
                    <a:lnTo>
                      <a:pt x="50197" y="24575"/>
                    </a:lnTo>
                    <a:close/>
                  </a:path>
                </a:pathLst>
              </a:custGeom>
              <a:solidFill>
                <a:srgbClr val="C57B5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1692ECB0-F785-4316-9F62-8C6274C1B96E}"/>
                  </a:ext>
                </a:extLst>
              </p:cNvPr>
              <p:cNvSpPr/>
              <p:nvPr/>
            </p:nvSpPr>
            <p:spPr>
              <a:xfrm>
                <a:off x="6337743" y="3142392"/>
                <a:ext cx="40386" cy="45529"/>
              </a:xfrm>
              <a:custGeom>
                <a:avLst/>
                <a:gdLst>
                  <a:gd name="connsiteX0" fmla="*/ 0 w 40386"/>
                  <a:gd name="connsiteY0" fmla="*/ 32861 h 45529"/>
                  <a:gd name="connsiteX1" fmla="*/ 40386 w 40386"/>
                  <a:gd name="connsiteY1" fmla="*/ 45530 h 45529"/>
                  <a:gd name="connsiteX2" fmla="*/ 40291 w 40386"/>
                  <a:gd name="connsiteY2" fmla="*/ 4191 h 45529"/>
                  <a:gd name="connsiteX3" fmla="*/ 25813 w 40386"/>
                  <a:gd name="connsiteY3" fmla="*/ 0 h 45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386" h="45529">
                    <a:moveTo>
                      <a:pt x="0" y="32861"/>
                    </a:moveTo>
                    <a:lnTo>
                      <a:pt x="40386" y="45530"/>
                    </a:lnTo>
                    <a:lnTo>
                      <a:pt x="40291" y="4191"/>
                    </a:lnTo>
                    <a:lnTo>
                      <a:pt x="25813" y="0"/>
                    </a:lnTo>
                    <a:close/>
                  </a:path>
                </a:pathLst>
              </a:custGeom>
              <a:solidFill>
                <a:srgbClr val="C57B5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AEF7259-5B36-4AA2-8CD8-CB5B82FBA1D3}"/>
                  </a:ext>
                </a:extLst>
              </p:cNvPr>
              <p:cNvSpPr/>
              <p:nvPr/>
            </p:nvSpPr>
            <p:spPr>
              <a:xfrm>
                <a:off x="6039325" y="3732752"/>
                <a:ext cx="75533" cy="106775"/>
              </a:xfrm>
              <a:custGeom>
                <a:avLst/>
                <a:gdLst>
                  <a:gd name="connsiteX0" fmla="*/ 45053 w 75533"/>
                  <a:gd name="connsiteY0" fmla="*/ 0 h 106775"/>
                  <a:gd name="connsiteX1" fmla="*/ 0 w 75533"/>
                  <a:gd name="connsiteY1" fmla="*/ 96869 h 106775"/>
                  <a:gd name="connsiteX2" fmla="*/ 13430 w 75533"/>
                  <a:gd name="connsiteY2" fmla="*/ 106775 h 106775"/>
                  <a:gd name="connsiteX3" fmla="*/ 75533 w 75533"/>
                  <a:gd name="connsiteY3" fmla="*/ 18955 h 10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533" h="106775">
                    <a:moveTo>
                      <a:pt x="45053" y="0"/>
                    </a:moveTo>
                    <a:lnTo>
                      <a:pt x="0" y="96869"/>
                    </a:lnTo>
                    <a:lnTo>
                      <a:pt x="13430" y="106775"/>
                    </a:lnTo>
                    <a:lnTo>
                      <a:pt x="75533" y="18955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B7292BB-79E9-4BA1-A54B-8E2B871B6141}"/>
                  </a:ext>
                </a:extLst>
              </p:cNvPr>
              <p:cNvSpPr/>
              <p:nvPr/>
            </p:nvSpPr>
            <p:spPr>
              <a:xfrm>
                <a:off x="6377368" y="3682460"/>
                <a:ext cx="100393" cy="94297"/>
              </a:xfrm>
              <a:custGeom>
                <a:avLst/>
                <a:gdLst>
                  <a:gd name="connsiteX0" fmla="*/ 27718 w 100393"/>
                  <a:gd name="connsiteY0" fmla="*/ 0 h 94297"/>
                  <a:gd name="connsiteX1" fmla="*/ 0 w 100393"/>
                  <a:gd name="connsiteY1" fmla="*/ 28384 h 94297"/>
                  <a:gd name="connsiteX2" fmla="*/ 89916 w 100393"/>
                  <a:gd name="connsiteY2" fmla="*/ 94298 h 94297"/>
                  <a:gd name="connsiteX3" fmla="*/ 100394 w 100393"/>
                  <a:gd name="connsiteY3" fmla="*/ 80867 h 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393" h="94297">
                    <a:moveTo>
                      <a:pt x="27718" y="0"/>
                    </a:moveTo>
                    <a:lnTo>
                      <a:pt x="0" y="28384"/>
                    </a:lnTo>
                    <a:lnTo>
                      <a:pt x="89916" y="94298"/>
                    </a:lnTo>
                    <a:lnTo>
                      <a:pt x="100394" y="80867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BECBE5D-67BB-485E-8F21-E44E10B66195}"/>
                  </a:ext>
                </a:extLst>
              </p:cNvPr>
              <p:cNvSpPr/>
              <p:nvPr/>
            </p:nvSpPr>
            <p:spPr>
              <a:xfrm>
                <a:off x="6216871" y="3393947"/>
                <a:ext cx="138683" cy="124206"/>
              </a:xfrm>
              <a:custGeom>
                <a:avLst/>
                <a:gdLst>
                  <a:gd name="connsiteX0" fmla="*/ 0 w 138683"/>
                  <a:gd name="connsiteY0" fmla="*/ 118015 h 124206"/>
                  <a:gd name="connsiteX1" fmla="*/ 84772 w 138683"/>
                  <a:gd name="connsiteY1" fmla="*/ 34004 h 124206"/>
                  <a:gd name="connsiteX2" fmla="*/ 133826 w 138683"/>
                  <a:gd name="connsiteY2" fmla="*/ 0 h 124206"/>
                  <a:gd name="connsiteX3" fmla="*/ 138684 w 138683"/>
                  <a:gd name="connsiteY3" fmla="*/ 4572 h 124206"/>
                  <a:gd name="connsiteX4" fmla="*/ 96393 w 138683"/>
                  <a:gd name="connsiteY4" fmla="*/ 54483 h 124206"/>
                  <a:gd name="connsiteX5" fmla="*/ 952 w 138683"/>
                  <a:gd name="connsiteY5" fmla="*/ 124206 h 12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683" h="124206">
                    <a:moveTo>
                      <a:pt x="0" y="118015"/>
                    </a:moveTo>
                    <a:lnTo>
                      <a:pt x="84772" y="34004"/>
                    </a:lnTo>
                    <a:lnTo>
                      <a:pt x="133826" y="0"/>
                    </a:lnTo>
                    <a:lnTo>
                      <a:pt x="138684" y="4572"/>
                    </a:lnTo>
                    <a:lnTo>
                      <a:pt x="96393" y="54483"/>
                    </a:lnTo>
                    <a:lnTo>
                      <a:pt x="952" y="124206"/>
                    </a:lnTo>
                    <a:close/>
                  </a:path>
                </a:pathLst>
              </a:custGeom>
              <a:solidFill>
                <a:srgbClr val="C57B7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E3659FC-9ABA-4BFD-A71C-D844A707FCFA}"/>
                  </a:ext>
                </a:extLst>
              </p:cNvPr>
              <p:cNvSpPr/>
              <p:nvPr/>
            </p:nvSpPr>
            <p:spPr>
              <a:xfrm>
                <a:off x="6106953" y="3467481"/>
                <a:ext cx="95631" cy="46767"/>
              </a:xfrm>
              <a:custGeom>
                <a:avLst/>
                <a:gdLst>
                  <a:gd name="connsiteX0" fmla="*/ 95631 w 95631"/>
                  <a:gd name="connsiteY0" fmla="*/ 42863 h 46767"/>
                  <a:gd name="connsiteX1" fmla="*/ 63722 w 95631"/>
                  <a:gd name="connsiteY1" fmla="*/ 26956 h 46767"/>
                  <a:gd name="connsiteX2" fmla="*/ 61817 w 95631"/>
                  <a:gd name="connsiteY2" fmla="*/ 14573 h 46767"/>
                  <a:gd name="connsiteX3" fmla="*/ 0 w 95631"/>
                  <a:gd name="connsiteY3" fmla="*/ 0 h 46767"/>
                  <a:gd name="connsiteX4" fmla="*/ 667 w 95631"/>
                  <a:gd name="connsiteY4" fmla="*/ 3905 h 46767"/>
                  <a:gd name="connsiteX5" fmla="*/ 38671 w 95631"/>
                  <a:gd name="connsiteY5" fmla="*/ 41434 h 46767"/>
                  <a:gd name="connsiteX6" fmla="*/ 62103 w 95631"/>
                  <a:gd name="connsiteY6" fmla="*/ 32004 h 46767"/>
                  <a:gd name="connsiteX7" fmla="*/ 91059 w 95631"/>
                  <a:gd name="connsiteY7" fmla="*/ 46768 h 4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631" h="46767">
                    <a:moveTo>
                      <a:pt x="95631" y="42863"/>
                    </a:moveTo>
                    <a:lnTo>
                      <a:pt x="63722" y="26956"/>
                    </a:lnTo>
                    <a:lnTo>
                      <a:pt x="61817" y="14573"/>
                    </a:lnTo>
                    <a:lnTo>
                      <a:pt x="0" y="0"/>
                    </a:lnTo>
                    <a:lnTo>
                      <a:pt x="667" y="3905"/>
                    </a:lnTo>
                    <a:lnTo>
                      <a:pt x="38671" y="41434"/>
                    </a:lnTo>
                    <a:lnTo>
                      <a:pt x="62103" y="32004"/>
                    </a:lnTo>
                    <a:lnTo>
                      <a:pt x="91059" y="46768"/>
                    </a:lnTo>
                    <a:close/>
                  </a:path>
                </a:pathLst>
              </a:custGeom>
              <a:solidFill>
                <a:srgbClr val="C57B7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AC3D4F4-CA7A-42A0-A180-72BCAC055CEC}"/>
                  </a:ext>
                </a:extLst>
              </p:cNvPr>
              <p:cNvSpPr/>
              <p:nvPr/>
            </p:nvSpPr>
            <p:spPr>
              <a:xfrm>
                <a:off x="6190361" y="3499263"/>
                <a:ext cx="39876" cy="39900"/>
              </a:xfrm>
              <a:custGeom>
                <a:avLst/>
                <a:gdLst>
                  <a:gd name="connsiteX0" fmla="*/ 221 w 39876"/>
                  <a:gd name="connsiteY0" fmla="*/ 22986 h 39900"/>
                  <a:gd name="connsiteX1" fmla="*/ 16985 w 39876"/>
                  <a:gd name="connsiteY1" fmla="*/ 221 h 39900"/>
                  <a:gd name="connsiteX2" fmla="*/ 39655 w 39876"/>
                  <a:gd name="connsiteY2" fmla="*/ 16985 h 39900"/>
                  <a:gd name="connsiteX3" fmla="*/ 22891 w 39876"/>
                  <a:gd name="connsiteY3" fmla="*/ 39655 h 39900"/>
                  <a:gd name="connsiteX4" fmla="*/ 221 w 39876"/>
                  <a:gd name="connsiteY4" fmla="*/ 22986 h 3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876" h="39900">
                    <a:moveTo>
                      <a:pt x="221" y="22986"/>
                    </a:moveTo>
                    <a:cubicBezTo>
                      <a:pt x="-1398" y="12128"/>
                      <a:pt x="6032" y="1936"/>
                      <a:pt x="16985" y="221"/>
                    </a:cubicBezTo>
                    <a:cubicBezTo>
                      <a:pt x="27844" y="-1398"/>
                      <a:pt x="38036" y="6032"/>
                      <a:pt x="39655" y="16985"/>
                    </a:cubicBezTo>
                    <a:cubicBezTo>
                      <a:pt x="41274" y="27844"/>
                      <a:pt x="33845" y="38036"/>
                      <a:pt x="22891" y="39655"/>
                    </a:cubicBezTo>
                    <a:cubicBezTo>
                      <a:pt x="12032" y="41369"/>
                      <a:pt x="1841" y="33940"/>
                      <a:pt x="221" y="22986"/>
                    </a:cubicBezTo>
                    <a:close/>
                  </a:path>
                </a:pathLst>
              </a:custGeom>
              <a:solidFill>
                <a:srgbClr val="C57B5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9885B05-688D-4583-AB3B-380EBA985074}"/>
                  </a:ext>
                </a:extLst>
              </p:cNvPr>
              <p:cNvSpPr/>
              <p:nvPr/>
            </p:nvSpPr>
            <p:spPr>
              <a:xfrm>
                <a:off x="5943790" y="3215640"/>
                <a:ext cx="184689" cy="170783"/>
              </a:xfrm>
              <a:custGeom>
                <a:avLst/>
                <a:gdLst>
                  <a:gd name="connsiteX0" fmla="*/ 184690 w 184689"/>
                  <a:gd name="connsiteY0" fmla="*/ 44101 h 170783"/>
                  <a:gd name="connsiteX1" fmla="*/ 28384 w 184689"/>
                  <a:gd name="connsiteY1" fmla="*/ 170783 h 170783"/>
                  <a:gd name="connsiteX2" fmla="*/ 19622 w 184689"/>
                  <a:gd name="connsiteY2" fmla="*/ 160401 h 170783"/>
                  <a:gd name="connsiteX3" fmla="*/ 0 w 184689"/>
                  <a:gd name="connsiteY3" fmla="*/ 108204 h 170783"/>
                  <a:gd name="connsiteX4" fmla="*/ 9716 w 184689"/>
                  <a:gd name="connsiteY4" fmla="*/ 47244 h 170783"/>
                  <a:gd name="connsiteX5" fmla="*/ 69247 w 184689"/>
                  <a:gd name="connsiteY5" fmla="*/ 0 h 170783"/>
                  <a:gd name="connsiteX6" fmla="*/ 133541 w 184689"/>
                  <a:gd name="connsiteY6" fmla="*/ 857 h 170783"/>
                  <a:gd name="connsiteX7" fmla="*/ 166306 w 184689"/>
                  <a:gd name="connsiteY7" fmla="*/ 20383 h 170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689" h="170783">
                    <a:moveTo>
                      <a:pt x="184690" y="44101"/>
                    </a:moveTo>
                    <a:lnTo>
                      <a:pt x="28384" y="170783"/>
                    </a:lnTo>
                    <a:lnTo>
                      <a:pt x="19622" y="160401"/>
                    </a:lnTo>
                    <a:lnTo>
                      <a:pt x="0" y="108204"/>
                    </a:lnTo>
                    <a:lnTo>
                      <a:pt x="9716" y="47244"/>
                    </a:lnTo>
                    <a:lnTo>
                      <a:pt x="69247" y="0"/>
                    </a:lnTo>
                    <a:lnTo>
                      <a:pt x="133541" y="857"/>
                    </a:lnTo>
                    <a:lnTo>
                      <a:pt x="166306" y="20383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F7BA507-FC98-4076-B8B0-6B0BEC0CB9A0}"/>
                  </a:ext>
                </a:extLst>
              </p:cNvPr>
              <p:cNvSpPr/>
              <p:nvPr/>
            </p:nvSpPr>
            <p:spPr>
              <a:xfrm>
                <a:off x="6222491" y="3167729"/>
                <a:ext cx="198120" cy="152971"/>
              </a:xfrm>
              <a:custGeom>
                <a:avLst/>
                <a:gdLst>
                  <a:gd name="connsiteX0" fmla="*/ 14097 w 198120"/>
                  <a:gd name="connsiteY0" fmla="*/ 46958 h 152971"/>
                  <a:gd name="connsiteX1" fmla="*/ 0 w 198120"/>
                  <a:gd name="connsiteY1" fmla="*/ 73533 h 152971"/>
                  <a:gd name="connsiteX2" fmla="*/ 184023 w 198120"/>
                  <a:gd name="connsiteY2" fmla="*/ 152972 h 152971"/>
                  <a:gd name="connsiteX3" fmla="*/ 198120 w 198120"/>
                  <a:gd name="connsiteY3" fmla="*/ 106204 h 152971"/>
                  <a:gd name="connsiteX4" fmla="*/ 190500 w 198120"/>
                  <a:gd name="connsiteY4" fmla="*/ 55340 h 152971"/>
                  <a:gd name="connsiteX5" fmla="*/ 163354 w 198120"/>
                  <a:gd name="connsiteY5" fmla="*/ 16955 h 152971"/>
                  <a:gd name="connsiteX6" fmla="*/ 106680 w 198120"/>
                  <a:gd name="connsiteY6" fmla="*/ 0 h 152971"/>
                  <a:gd name="connsiteX7" fmla="*/ 50197 w 198120"/>
                  <a:gd name="connsiteY7" fmla="*/ 12859 h 15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120" h="152971">
                    <a:moveTo>
                      <a:pt x="14097" y="46958"/>
                    </a:moveTo>
                    <a:lnTo>
                      <a:pt x="0" y="73533"/>
                    </a:lnTo>
                    <a:lnTo>
                      <a:pt x="184023" y="152972"/>
                    </a:lnTo>
                    <a:lnTo>
                      <a:pt x="198120" y="106204"/>
                    </a:lnTo>
                    <a:lnTo>
                      <a:pt x="190500" y="55340"/>
                    </a:lnTo>
                    <a:lnTo>
                      <a:pt x="163354" y="16955"/>
                    </a:lnTo>
                    <a:lnTo>
                      <a:pt x="106680" y="0"/>
                    </a:lnTo>
                    <a:lnTo>
                      <a:pt x="50197" y="12859"/>
                    </a:lnTo>
                    <a:close/>
                  </a:path>
                </a:pathLst>
              </a:custGeom>
              <a:solidFill>
                <a:srgbClr val="C57B7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04" name="フリーフォーム: 図形 103">
            <a:extLst>
              <a:ext uri="{FF2B5EF4-FFF2-40B4-BE49-F238E27FC236}">
                <a16:creationId xmlns:a16="http://schemas.microsoft.com/office/drawing/2014/main" id="{6B239847-96DB-440B-8DF6-FDBBD82C6584}"/>
              </a:ext>
            </a:extLst>
          </p:cNvPr>
          <p:cNvSpPr/>
          <p:nvPr/>
        </p:nvSpPr>
        <p:spPr>
          <a:xfrm>
            <a:off x="6338029" y="3184112"/>
            <a:ext cx="284321" cy="162115"/>
          </a:xfrm>
          <a:custGeom>
            <a:avLst/>
            <a:gdLst>
              <a:gd name="connsiteX0" fmla="*/ 0 w 284321"/>
              <a:gd name="connsiteY0" fmla="*/ 162116 h 162115"/>
              <a:gd name="connsiteX1" fmla="*/ 106013 w 284321"/>
              <a:gd name="connsiteY1" fmla="*/ 33052 h 162115"/>
              <a:gd name="connsiteX2" fmla="*/ 126873 w 284321"/>
              <a:gd name="connsiteY2" fmla="*/ 89249 h 162115"/>
              <a:gd name="connsiteX3" fmla="*/ 284321 w 284321"/>
              <a:gd name="connsiteY3" fmla="*/ 0 h 162115"/>
              <a:gd name="connsiteX4" fmla="*/ 95726 w 284321"/>
              <a:gd name="connsiteY4" fmla="*/ 158782 h 162115"/>
              <a:gd name="connsiteX5" fmla="*/ 83248 w 284321"/>
              <a:gd name="connsiteY5" fmla="*/ 102203 h 162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4321" h="162115">
                <a:moveTo>
                  <a:pt x="0" y="162116"/>
                </a:moveTo>
                <a:lnTo>
                  <a:pt x="106013" y="33052"/>
                </a:lnTo>
                <a:lnTo>
                  <a:pt x="126873" y="89249"/>
                </a:lnTo>
                <a:lnTo>
                  <a:pt x="284321" y="0"/>
                </a:lnTo>
                <a:lnTo>
                  <a:pt x="95726" y="158782"/>
                </a:lnTo>
                <a:lnTo>
                  <a:pt x="83248" y="102203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05" name="フリーフォーム: 図形 104">
            <a:extLst>
              <a:ext uri="{FF2B5EF4-FFF2-40B4-BE49-F238E27FC236}">
                <a16:creationId xmlns:a16="http://schemas.microsoft.com/office/drawing/2014/main" id="{7A594E40-ADB9-41B6-887E-5D54377EFC87}"/>
              </a:ext>
            </a:extLst>
          </p:cNvPr>
          <p:cNvSpPr/>
          <p:nvPr/>
        </p:nvSpPr>
        <p:spPr>
          <a:xfrm>
            <a:off x="6340791" y="2952750"/>
            <a:ext cx="209550" cy="365569"/>
          </a:xfrm>
          <a:custGeom>
            <a:avLst/>
            <a:gdLst>
              <a:gd name="connsiteX0" fmla="*/ 0 w 209550"/>
              <a:gd name="connsiteY0" fmla="*/ 365570 h 365569"/>
              <a:gd name="connsiteX1" fmla="*/ 65818 w 209550"/>
              <a:gd name="connsiteY1" fmla="*/ 110776 h 365569"/>
              <a:gd name="connsiteX2" fmla="*/ 110014 w 209550"/>
              <a:gd name="connsiteY2" fmla="*/ 151162 h 365569"/>
              <a:gd name="connsiteX3" fmla="*/ 209550 w 209550"/>
              <a:gd name="connsiteY3" fmla="*/ 0 h 365569"/>
              <a:gd name="connsiteX4" fmla="*/ 114110 w 209550"/>
              <a:gd name="connsiteY4" fmla="*/ 227267 h 365569"/>
              <a:gd name="connsiteX5" fmla="*/ 77153 w 209550"/>
              <a:gd name="connsiteY5" fmla="*/ 182594 h 365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" h="365569">
                <a:moveTo>
                  <a:pt x="0" y="365570"/>
                </a:moveTo>
                <a:lnTo>
                  <a:pt x="65818" y="110776"/>
                </a:lnTo>
                <a:lnTo>
                  <a:pt x="110014" y="151162"/>
                </a:lnTo>
                <a:lnTo>
                  <a:pt x="209550" y="0"/>
                </a:lnTo>
                <a:lnTo>
                  <a:pt x="114110" y="227267"/>
                </a:lnTo>
                <a:lnTo>
                  <a:pt x="77153" y="182594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BA0F813D-1AB9-4FF4-A1A6-3806E1B6877C}"/>
              </a:ext>
            </a:extLst>
          </p:cNvPr>
          <p:cNvSpPr/>
          <p:nvPr/>
        </p:nvSpPr>
        <p:spPr>
          <a:xfrm>
            <a:off x="5597651" y="3394043"/>
            <a:ext cx="325945" cy="110204"/>
          </a:xfrm>
          <a:custGeom>
            <a:avLst/>
            <a:gdLst>
              <a:gd name="connsiteX0" fmla="*/ 325946 w 325945"/>
              <a:gd name="connsiteY0" fmla="*/ 73533 h 110204"/>
              <a:gd name="connsiteX1" fmla="*/ 176022 w 325945"/>
              <a:gd name="connsiteY1" fmla="*/ 0 h 110204"/>
              <a:gd name="connsiteX2" fmla="*/ 180213 w 325945"/>
              <a:gd name="connsiteY2" fmla="*/ 59722 h 110204"/>
              <a:gd name="connsiteX3" fmla="*/ 0 w 325945"/>
              <a:gd name="connsiteY3" fmla="*/ 43720 h 110204"/>
              <a:gd name="connsiteX4" fmla="*/ 237363 w 325945"/>
              <a:gd name="connsiteY4" fmla="*/ 110204 h 110204"/>
              <a:gd name="connsiteX5" fmla="*/ 225362 w 325945"/>
              <a:gd name="connsiteY5" fmla="*/ 53435 h 11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5945" h="110204">
                <a:moveTo>
                  <a:pt x="325946" y="73533"/>
                </a:moveTo>
                <a:lnTo>
                  <a:pt x="176022" y="0"/>
                </a:lnTo>
                <a:lnTo>
                  <a:pt x="180213" y="59722"/>
                </a:lnTo>
                <a:lnTo>
                  <a:pt x="0" y="43720"/>
                </a:lnTo>
                <a:lnTo>
                  <a:pt x="237363" y="110204"/>
                </a:lnTo>
                <a:lnTo>
                  <a:pt x="225362" y="53435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07" name="フリーフォーム: 図形 106">
            <a:extLst>
              <a:ext uri="{FF2B5EF4-FFF2-40B4-BE49-F238E27FC236}">
                <a16:creationId xmlns:a16="http://schemas.microsoft.com/office/drawing/2014/main" id="{ED81F9F7-571D-4C94-9548-CAB4293DADF5}"/>
              </a:ext>
            </a:extLst>
          </p:cNvPr>
          <p:cNvSpPr/>
          <p:nvPr/>
        </p:nvSpPr>
        <p:spPr>
          <a:xfrm>
            <a:off x="5567362" y="3170681"/>
            <a:ext cx="342137" cy="245935"/>
          </a:xfrm>
          <a:custGeom>
            <a:avLst/>
            <a:gdLst>
              <a:gd name="connsiteX0" fmla="*/ 342138 w 342137"/>
              <a:gd name="connsiteY0" fmla="*/ 245936 h 245935"/>
              <a:gd name="connsiteX1" fmla="*/ 176594 w 342137"/>
              <a:gd name="connsiteY1" fmla="*/ 41243 h 245935"/>
              <a:gd name="connsiteX2" fmla="*/ 153162 w 342137"/>
              <a:gd name="connsiteY2" fmla="*/ 96393 h 245935"/>
              <a:gd name="connsiteX3" fmla="*/ 0 w 342137"/>
              <a:gd name="connsiteY3" fmla="*/ 0 h 245935"/>
              <a:gd name="connsiteX4" fmla="*/ 180975 w 342137"/>
              <a:gd name="connsiteY4" fmla="*/ 167354 h 245935"/>
              <a:gd name="connsiteX5" fmla="*/ 196120 w 342137"/>
              <a:gd name="connsiteY5" fmla="*/ 111347 h 24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137" h="245935">
                <a:moveTo>
                  <a:pt x="342138" y="245936"/>
                </a:moveTo>
                <a:lnTo>
                  <a:pt x="176594" y="41243"/>
                </a:lnTo>
                <a:lnTo>
                  <a:pt x="153162" y="96393"/>
                </a:lnTo>
                <a:lnTo>
                  <a:pt x="0" y="0"/>
                </a:lnTo>
                <a:lnTo>
                  <a:pt x="180975" y="167354"/>
                </a:lnTo>
                <a:lnTo>
                  <a:pt x="196120" y="111347"/>
                </a:ln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9</cp:revision>
  <dcterms:created xsi:type="dcterms:W3CDTF">2021-07-01T10:59:19Z</dcterms:created>
  <dcterms:modified xsi:type="dcterms:W3CDTF">2021-07-03T14:18:59Z</dcterms:modified>
</cp:coreProperties>
</file>