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80" d="100"/>
          <a:sy n="80" d="100"/>
        </p:scale>
        <p:origin x="-678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ローチャート: 端子 6">
            <a:extLst>
              <a:ext uri="{FF2B5EF4-FFF2-40B4-BE49-F238E27FC236}">
                <a16:creationId xmlns:a16="http://schemas.microsoft.com/office/drawing/2014/main" id="{F84AE339-8278-4698-B455-F3A6F97A7095}"/>
              </a:ext>
            </a:extLst>
          </p:cNvPr>
          <p:cNvSpPr/>
          <p:nvPr/>
        </p:nvSpPr>
        <p:spPr>
          <a:xfrm>
            <a:off x="3188368" y="830179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サインイン</a:t>
            </a: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8A00D2EA-2778-449E-997F-CC7D27889687}"/>
              </a:ext>
            </a:extLst>
          </p:cNvPr>
          <p:cNvSpPr/>
          <p:nvPr/>
        </p:nvSpPr>
        <p:spPr>
          <a:xfrm>
            <a:off x="3188368" y="1852863"/>
            <a:ext cx="2310064" cy="625642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会員情報確認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B1C515E5-F3C2-4BF5-90C9-154E18CE5AC1}"/>
              </a:ext>
            </a:extLst>
          </p:cNvPr>
          <p:cNvSpPr/>
          <p:nvPr/>
        </p:nvSpPr>
        <p:spPr>
          <a:xfrm>
            <a:off x="6096000" y="1852863"/>
            <a:ext cx="2310064" cy="625642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5" name="フローチャート: 処理 24">
            <a:extLst>
              <a:ext uri="{FF2B5EF4-FFF2-40B4-BE49-F238E27FC236}">
                <a16:creationId xmlns:a16="http://schemas.microsoft.com/office/drawing/2014/main" id="{BC35D5D7-1BAE-4157-8937-987B4C931430}"/>
              </a:ext>
            </a:extLst>
          </p:cNvPr>
          <p:cNvSpPr/>
          <p:nvPr/>
        </p:nvSpPr>
        <p:spPr>
          <a:xfrm>
            <a:off x="6613357" y="2671011"/>
            <a:ext cx="2310064" cy="625642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予約処理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26" name="フローチャート: 判断 25">
            <a:extLst>
              <a:ext uri="{FF2B5EF4-FFF2-40B4-BE49-F238E27FC236}">
                <a16:creationId xmlns:a16="http://schemas.microsoft.com/office/drawing/2014/main" id="{700564C6-78AB-4960-969A-384FC46E8AA5}"/>
              </a:ext>
            </a:extLst>
          </p:cNvPr>
          <p:cNvSpPr/>
          <p:nvPr/>
        </p:nvSpPr>
        <p:spPr>
          <a:xfrm>
            <a:off x="3188368" y="3116179"/>
            <a:ext cx="2310064" cy="1552074"/>
          </a:xfrm>
          <a:prstGeom prst="flowChartDecisio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されて</a:t>
            </a:r>
            <a:endParaRPr lang="en-US" altLang="ja-JP" b="1" dirty="0">
              <a:solidFill>
                <a:schemeClr val="accent1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いるか？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14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15</cp:revision>
  <dcterms:created xsi:type="dcterms:W3CDTF">2021-06-16T19:54:42Z</dcterms:created>
  <dcterms:modified xsi:type="dcterms:W3CDTF">2021-06-16T21:32:50Z</dcterms:modified>
</cp:coreProperties>
</file>