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右カーブ 2">
            <a:extLst>
              <a:ext uri="{FF2B5EF4-FFF2-40B4-BE49-F238E27FC236}">
                <a16:creationId xmlns:a16="http://schemas.microsoft.com/office/drawing/2014/main" id="{B9DB9ED6-F743-4905-9097-523260A55616}"/>
              </a:ext>
            </a:extLst>
          </p:cNvPr>
          <p:cNvSpPr/>
          <p:nvPr/>
        </p:nvSpPr>
        <p:spPr>
          <a:xfrm>
            <a:off x="635429" y="635430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矢印: 右カーブ 3">
            <a:extLst>
              <a:ext uri="{FF2B5EF4-FFF2-40B4-BE49-F238E27FC236}">
                <a16:creationId xmlns:a16="http://schemas.microsoft.com/office/drawing/2014/main" id="{973B40BF-F57D-418B-97F4-ED41ECE84A18}"/>
              </a:ext>
            </a:extLst>
          </p:cNvPr>
          <p:cNvSpPr/>
          <p:nvPr/>
        </p:nvSpPr>
        <p:spPr>
          <a:xfrm>
            <a:off x="4034724" y="1336729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33</cp:revision>
  <dcterms:created xsi:type="dcterms:W3CDTF">2021-06-08T06:41:34Z</dcterms:created>
  <dcterms:modified xsi:type="dcterms:W3CDTF">2021-06-09T10:31:34Z</dcterms:modified>
</cp:coreProperties>
</file>