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C8E448-1C1A-4C00-80DC-F34983326B4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1C655AA4-E197-4D80-8D10-7B53ACF39C58}">
      <dgm:prSet phldrT="[テキスト]"/>
      <dgm:spPr/>
      <dgm:t>
        <a:bodyPr/>
        <a:lstStyle/>
        <a:p>
          <a:r>
            <a:rPr kumimoji="1" lang="ja-JP" altLang="en-US" dirty="0"/>
            <a:t>立案</a:t>
          </a:r>
        </a:p>
      </dgm:t>
    </dgm:pt>
    <dgm:pt modelId="{0AFF0893-4059-40EC-B23C-680E78E1262A}" type="par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2656390F-A685-4BB2-8D78-2345176252DB}" type="sibTrans" cxnId="{E20B0AE0-9622-4767-9638-CA7A6289730D}">
      <dgm:prSet/>
      <dgm:spPr/>
      <dgm:t>
        <a:bodyPr/>
        <a:lstStyle/>
        <a:p>
          <a:endParaRPr kumimoji="1" lang="ja-JP" altLang="en-US"/>
        </a:p>
      </dgm:t>
    </dgm:pt>
    <dgm:pt modelId="{F3AF810A-160A-42CD-B7C6-F0E72D873490}">
      <dgm:prSet phldrT="[テキスト]"/>
      <dgm:spPr/>
      <dgm:t>
        <a:bodyPr/>
        <a:lstStyle/>
        <a:p>
          <a:r>
            <a:rPr kumimoji="1" lang="ja-JP" altLang="en-US" dirty="0"/>
            <a:t>実行</a:t>
          </a:r>
        </a:p>
      </dgm:t>
    </dgm:pt>
    <dgm:pt modelId="{A26D7F2A-0853-48A1-A429-BB646AD09FC0}" type="par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E7844897-0A39-40EE-A954-0FDFD2AFD98F}" type="sibTrans" cxnId="{F415C73E-0E08-490A-9AE3-54896A8532A0}">
      <dgm:prSet/>
      <dgm:spPr/>
      <dgm:t>
        <a:bodyPr/>
        <a:lstStyle/>
        <a:p>
          <a:endParaRPr kumimoji="1" lang="ja-JP" altLang="en-US"/>
        </a:p>
      </dgm:t>
    </dgm:pt>
    <dgm:pt modelId="{27AA1D29-5B8C-4B17-AE57-7373F5ABA3AA}">
      <dgm:prSet phldrT="[テキスト]"/>
      <dgm:spPr/>
      <dgm:t>
        <a:bodyPr/>
        <a:lstStyle/>
        <a:p>
          <a:r>
            <a:rPr kumimoji="1" lang="ja-JP" altLang="en-US" dirty="0"/>
            <a:t>検証</a:t>
          </a:r>
        </a:p>
      </dgm:t>
    </dgm:pt>
    <dgm:pt modelId="{56968672-8A5A-4A47-B291-1561E713A800}" type="par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2C3FAF2A-C8FD-44D2-BEE6-A31B69DB3520}" type="sibTrans" cxnId="{3A4A76EB-6E61-42FE-9C75-E47A663B70DA}">
      <dgm:prSet/>
      <dgm:spPr/>
      <dgm:t>
        <a:bodyPr/>
        <a:lstStyle/>
        <a:p>
          <a:endParaRPr kumimoji="1" lang="ja-JP" altLang="en-US"/>
        </a:p>
      </dgm:t>
    </dgm:pt>
    <dgm:pt modelId="{4448F122-F5DD-4787-B39D-4280050E22BC}" type="pres">
      <dgm:prSet presAssocID="{11C8E448-1C1A-4C00-80DC-F34983326B41}" presName="Name0" presStyleCnt="0">
        <dgm:presLayoutVars>
          <dgm:dir/>
          <dgm:resizeHandles val="exact"/>
        </dgm:presLayoutVars>
      </dgm:prSet>
      <dgm:spPr/>
    </dgm:pt>
    <dgm:pt modelId="{4D824135-DC45-48FA-86C9-59EB611168D2}" type="pres">
      <dgm:prSet presAssocID="{1C655AA4-E197-4D80-8D10-7B53ACF39C58}" presName="node" presStyleLbl="node1" presStyleIdx="0" presStyleCnt="3">
        <dgm:presLayoutVars>
          <dgm:bulletEnabled val="1"/>
        </dgm:presLayoutVars>
      </dgm:prSet>
      <dgm:spPr/>
    </dgm:pt>
    <dgm:pt modelId="{346A1A6C-A9D1-4326-9A6F-4BD10E33C994}" type="pres">
      <dgm:prSet presAssocID="{2656390F-A685-4BB2-8D78-2345176252DB}" presName="sibTrans" presStyleLbl="sibTrans2D1" presStyleIdx="0" presStyleCnt="2"/>
      <dgm:spPr/>
    </dgm:pt>
    <dgm:pt modelId="{3A0795F7-989B-4E60-9DC7-CCD1D65637E4}" type="pres">
      <dgm:prSet presAssocID="{2656390F-A685-4BB2-8D78-2345176252DB}" presName="connectorText" presStyleLbl="sibTrans2D1" presStyleIdx="0" presStyleCnt="2"/>
      <dgm:spPr/>
    </dgm:pt>
    <dgm:pt modelId="{9BA584F1-B32C-40E8-9C13-25BCB62C745F}" type="pres">
      <dgm:prSet presAssocID="{F3AF810A-160A-42CD-B7C6-F0E72D873490}" presName="node" presStyleLbl="node1" presStyleIdx="1" presStyleCnt="3">
        <dgm:presLayoutVars>
          <dgm:bulletEnabled val="1"/>
        </dgm:presLayoutVars>
      </dgm:prSet>
      <dgm:spPr/>
    </dgm:pt>
    <dgm:pt modelId="{112FF159-918C-4757-9303-53CFF4C08B37}" type="pres">
      <dgm:prSet presAssocID="{E7844897-0A39-40EE-A954-0FDFD2AFD98F}" presName="sibTrans" presStyleLbl="sibTrans2D1" presStyleIdx="1" presStyleCnt="2"/>
      <dgm:spPr/>
    </dgm:pt>
    <dgm:pt modelId="{AB362ADD-0501-4B86-8A53-558AA4B89185}" type="pres">
      <dgm:prSet presAssocID="{E7844897-0A39-40EE-A954-0FDFD2AFD98F}" presName="connectorText" presStyleLbl="sibTrans2D1" presStyleIdx="1" presStyleCnt="2"/>
      <dgm:spPr/>
    </dgm:pt>
    <dgm:pt modelId="{2E89D1F9-26B1-4F19-A57D-D72324D2B4C3}" type="pres">
      <dgm:prSet presAssocID="{27AA1D29-5B8C-4B17-AE57-7373F5ABA3AA}" presName="node" presStyleLbl="node1" presStyleIdx="2" presStyleCnt="3">
        <dgm:presLayoutVars>
          <dgm:bulletEnabled val="1"/>
        </dgm:presLayoutVars>
      </dgm:prSet>
      <dgm:spPr/>
    </dgm:pt>
  </dgm:ptLst>
  <dgm:cxnLst>
    <dgm:cxn modelId="{B976BF06-34A6-450C-9056-BBC651B3C5E5}" type="presOf" srcId="{27AA1D29-5B8C-4B17-AE57-7373F5ABA3AA}" destId="{2E89D1F9-26B1-4F19-A57D-D72324D2B4C3}" srcOrd="0" destOrd="0" presId="urn:microsoft.com/office/officeart/2005/8/layout/process1"/>
    <dgm:cxn modelId="{F415C73E-0E08-490A-9AE3-54896A8532A0}" srcId="{11C8E448-1C1A-4C00-80DC-F34983326B41}" destId="{F3AF810A-160A-42CD-B7C6-F0E72D873490}" srcOrd="1" destOrd="0" parTransId="{A26D7F2A-0853-48A1-A429-BB646AD09FC0}" sibTransId="{E7844897-0A39-40EE-A954-0FDFD2AFD98F}"/>
    <dgm:cxn modelId="{52E2D25F-E0A9-40DF-9ED0-418A9A3D9E7B}" type="presOf" srcId="{1C655AA4-E197-4D80-8D10-7B53ACF39C58}" destId="{4D824135-DC45-48FA-86C9-59EB611168D2}" srcOrd="0" destOrd="0" presId="urn:microsoft.com/office/officeart/2005/8/layout/process1"/>
    <dgm:cxn modelId="{3FBB7047-5B9E-44B0-AF56-9114E3E549D2}" type="presOf" srcId="{2656390F-A685-4BB2-8D78-2345176252DB}" destId="{3A0795F7-989B-4E60-9DC7-CCD1D65637E4}" srcOrd="1" destOrd="0" presId="urn:microsoft.com/office/officeart/2005/8/layout/process1"/>
    <dgm:cxn modelId="{0076654A-905D-4B2E-9B35-24E4C09630A8}" type="presOf" srcId="{11C8E448-1C1A-4C00-80DC-F34983326B41}" destId="{4448F122-F5DD-4787-B39D-4280050E22BC}" srcOrd="0" destOrd="0" presId="urn:microsoft.com/office/officeart/2005/8/layout/process1"/>
    <dgm:cxn modelId="{AB807276-A7FB-4924-AB59-968D0AA6E460}" type="presOf" srcId="{E7844897-0A39-40EE-A954-0FDFD2AFD98F}" destId="{AB362ADD-0501-4B86-8A53-558AA4B89185}" srcOrd="1" destOrd="0" presId="urn:microsoft.com/office/officeart/2005/8/layout/process1"/>
    <dgm:cxn modelId="{4344F27A-57BE-4C45-A3EA-4DC361C88AA8}" type="presOf" srcId="{F3AF810A-160A-42CD-B7C6-F0E72D873490}" destId="{9BA584F1-B32C-40E8-9C13-25BCB62C745F}" srcOrd="0" destOrd="0" presId="urn:microsoft.com/office/officeart/2005/8/layout/process1"/>
    <dgm:cxn modelId="{9FD0F88C-2452-4627-8C42-28A0E9FE08FD}" type="presOf" srcId="{E7844897-0A39-40EE-A954-0FDFD2AFD98F}" destId="{112FF159-918C-4757-9303-53CFF4C08B37}" srcOrd="0" destOrd="0" presId="urn:microsoft.com/office/officeart/2005/8/layout/process1"/>
    <dgm:cxn modelId="{E20B0AE0-9622-4767-9638-CA7A6289730D}" srcId="{11C8E448-1C1A-4C00-80DC-F34983326B41}" destId="{1C655AA4-E197-4D80-8D10-7B53ACF39C58}" srcOrd="0" destOrd="0" parTransId="{0AFF0893-4059-40EC-B23C-680E78E1262A}" sibTransId="{2656390F-A685-4BB2-8D78-2345176252DB}"/>
    <dgm:cxn modelId="{E26F27E8-D495-45D1-BD44-BDC6DC2ED96F}" type="presOf" srcId="{2656390F-A685-4BB2-8D78-2345176252DB}" destId="{346A1A6C-A9D1-4326-9A6F-4BD10E33C994}" srcOrd="0" destOrd="0" presId="urn:microsoft.com/office/officeart/2005/8/layout/process1"/>
    <dgm:cxn modelId="{3A4A76EB-6E61-42FE-9C75-E47A663B70DA}" srcId="{11C8E448-1C1A-4C00-80DC-F34983326B41}" destId="{27AA1D29-5B8C-4B17-AE57-7373F5ABA3AA}" srcOrd="2" destOrd="0" parTransId="{56968672-8A5A-4A47-B291-1561E713A800}" sibTransId="{2C3FAF2A-C8FD-44D2-BEE6-A31B69DB3520}"/>
    <dgm:cxn modelId="{924A3148-A91D-42F5-828F-FE2C50015277}" type="presParOf" srcId="{4448F122-F5DD-4787-B39D-4280050E22BC}" destId="{4D824135-DC45-48FA-86C9-59EB611168D2}" srcOrd="0" destOrd="0" presId="urn:microsoft.com/office/officeart/2005/8/layout/process1"/>
    <dgm:cxn modelId="{6CAACE27-8080-4807-97CC-3537D3651407}" type="presParOf" srcId="{4448F122-F5DD-4787-B39D-4280050E22BC}" destId="{346A1A6C-A9D1-4326-9A6F-4BD10E33C994}" srcOrd="1" destOrd="0" presId="urn:microsoft.com/office/officeart/2005/8/layout/process1"/>
    <dgm:cxn modelId="{E8B22E96-8FBC-44C0-AD2E-B0C4D304C3E1}" type="presParOf" srcId="{346A1A6C-A9D1-4326-9A6F-4BD10E33C994}" destId="{3A0795F7-989B-4E60-9DC7-CCD1D65637E4}" srcOrd="0" destOrd="0" presId="urn:microsoft.com/office/officeart/2005/8/layout/process1"/>
    <dgm:cxn modelId="{A769027D-8D9D-4302-8C49-1C228B99A7FB}" type="presParOf" srcId="{4448F122-F5DD-4787-B39D-4280050E22BC}" destId="{9BA584F1-B32C-40E8-9C13-25BCB62C745F}" srcOrd="2" destOrd="0" presId="urn:microsoft.com/office/officeart/2005/8/layout/process1"/>
    <dgm:cxn modelId="{290820BE-51C8-4B53-8E8B-F1F8F7894857}" type="presParOf" srcId="{4448F122-F5DD-4787-B39D-4280050E22BC}" destId="{112FF159-918C-4757-9303-53CFF4C08B37}" srcOrd="3" destOrd="0" presId="urn:microsoft.com/office/officeart/2005/8/layout/process1"/>
    <dgm:cxn modelId="{C5121138-8C88-4D89-B83A-5D4E1C1CC33A}" type="presParOf" srcId="{112FF159-918C-4757-9303-53CFF4C08B37}" destId="{AB362ADD-0501-4B86-8A53-558AA4B89185}" srcOrd="0" destOrd="0" presId="urn:microsoft.com/office/officeart/2005/8/layout/process1"/>
    <dgm:cxn modelId="{E0EA53C3-95CA-4CCA-9876-3EF9A802B396}" type="presParOf" srcId="{4448F122-F5DD-4787-B39D-4280050E22BC}" destId="{2E89D1F9-26B1-4F19-A57D-D72324D2B4C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24135-DC45-48FA-86C9-59EB611168D2}">
      <dsp:nvSpPr>
        <dsp:cNvPr id="0" name=""/>
        <dsp:cNvSpPr/>
      </dsp:nvSpPr>
      <dsp:spPr>
        <a:xfrm>
          <a:off x="9242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700" kern="1200" dirty="0"/>
            <a:t>立案</a:t>
          </a:r>
        </a:p>
      </dsp:txBody>
      <dsp:txXfrm>
        <a:off x="57787" y="1395494"/>
        <a:ext cx="2665308" cy="1560349"/>
      </dsp:txXfrm>
    </dsp:sp>
    <dsp:sp modelId="{346A1A6C-A9D1-4326-9A6F-4BD10E33C994}">
      <dsp:nvSpPr>
        <dsp:cNvPr id="0" name=""/>
        <dsp:cNvSpPr/>
      </dsp:nvSpPr>
      <dsp:spPr>
        <a:xfrm>
          <a:off x="304788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3047880" y="1970146"/>
        <a:ext cx="409940" cy="411044"/>
      </dsp:txXfrm>
    </dsp:sp>
    <dsp:sp modelId="{9BA584F1-B32C-40E8-9C13-25BCB62C745F}">
      <dsp:nvSpPr>
        <dsp:cNvPr id="0" name=""/>
        <dsp:cNvSpPr/>
      </dsp:nvSpPr>
      <dsp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700" kern="1200" dirty="0"/>
            <a:t>実行</a:t>
          </a:r>
        </a:p>
      </dsp:txBody>
      <dsp:txXfrm>
        <a:off x="3925145" y="1395494"/>
        <a:ext cx="2665308" cy="1560349"/>
      </dsp:txXfrm>
    </dsp:sp>
    <dsp:sp modelId="{112FF159-918C-4757-9303-53CFF4C08B37}">
      <dsp:nvSpPr>
        <dsp:cNvPr id="0" name=""/>
        <dsp:cNvSpPr/>
      </dsp:nvSpPr>
      <dsp:spPr>
        <a:xfrm>
          <a:off x="6915239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/>
        </a:p>
      </dsp:txBody>
      <dsp:txXfrm>
        <a:off x="6915239" y="1970146"/>
        <a:ext cx="409940" cy="411044"/>
      </dsp:txXfrm>
    </dsp:sp>
    <dsp:sp modelId="{2E89D1F9-26B1-4F19-A57D-D72324D2B4C3}">
      <dsp:nvSpPr>
        <dsp:cNvPr id="0" name=""/>
        <dsp:cNvSpPr/>
      </dsp:nvSpPr>
      <dsp:spPr>
        <a:xfrm>
          <a:off x="7743958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700" kern="1200" dirty="0"/>
            <a:t>検証</a:t>
          </a:r>
        </a:p>
      </dsp:txBody>
      <dsp:txXfrm>
        <a:off x="7792503" y="1395494"/>
        <a:ext cx="2665308" cy="1560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0A1C356A-5D68-45EA-99A7-18572074EA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52876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5</cp:revision>
  <dcterms:created xsi:type="dcterms:W3CDTF">2021-06-11T09:55:54Z</dcterms:created>
  <dcterms:modified xsi:type="dcterms:W3CDTF">2021-06-11T10:41:39Z</dcterms:modified>
</cp:coreProperties>
</file>