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D6BA1EC9-004E-40FF-84CC-334D64C39F54}"/>
              </a:ext>
            </a:extLst>
          </p:cNvPr>
          <p:cNvSpPr/>
          <p:nvPr/>
        </p:nvSpPr>
        <p:spPr>
          <a:xfrm>
            <a:off x="1418896" y="1592317"/>
            <a:ext cx="1056290" cy="105629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2DA5FA-0D47-4020-9727-2078E2653FB2}"/>
              </a:ext>
            </a:extLst>
          </p:cNvPr>
          <p:cNvSpPr txBox="1"/>
          <p:nvPr/>
        </p:nvSpPr>
        <p:spPr>
          <a:xfrm>
            <a:off x="2601310" y="1694793"/>
            <a:ext cx="5912069" cy="85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/>
              <a:t>プロセスの構造化</a:t>
            </a: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</cp:revision>
  <dcterms:created xsi:type="dcterms:W3CDTF">2021-06-18T04:01:06Z</dcterms:created>
  <dcterms:modified xsi:type="dcterms:W3CDTF">2021-06-18T04:08:10Z</dcterms:modified>
</cp:coreProperties>
</file>