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80" autoAdjust="0"/>
    <p:restoredTop sz="94660"/>
  </p:normalViewPr>
  <p:slideViewPr>
    <p:cSldViewPr snapToGrid="0">
      <p:cViewPr varScale="1">
        <p:scale>
          <a:sx n="61" d="100"/>
          <a:sy n="61" d="100"/>
        </p:scale>
        <p:origin x="72" y="42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4530"/>
            <a:ext cx="9144000" cy="2387600"/>
          </a:xfr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C9EBCD-F115-4101-9B21-5474BFA53015}" type="datetimeFigureOut">
              <a:rPr kumimoji="1" lang="ja-JP" altLang="en-US" smtClean="0"/>
              <a:t>2021/6/12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24655-8BDE-4559-A502-77101B248A4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192504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C9EBCD-F115-4101-9B21-5474BFA53015}" type="datetimeFigureOut">
              <a:rPr kumimoji="1" lang="ja-JP" altLang="en-US" smtClean="0"/>
              <a:t>2021/6/12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24655-8BDE-4559-A502-77101B248A4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713027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0362"/>
            <a:ext cx="2628900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0362"/>
            <a:ext cx="7734300" cy="581183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C9EBCD-F115-4101-9B21-5474BFA53015}" type="datetimeFigureOut">
              <a:rPr kumimoji="1" lang="ja-JP" altLang="en-US" smtClean="0"/>
              <a:t>2021/6/12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24655-8BDE-4559-A502-77101B248A4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981082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C9EBCD-F115-4101-9B21-5474BFA53015}" type="datetimeFigureOut">
              <a:rPr kumimoji="1" lang="ja-JP" altLang="en-US" smtClean="0"/>
              <a:t>2021/6/12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24655-8BDE-4559-A502-77101B248A4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3841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12423"/>
            <a:ext cx="10515600" cy="2851208"/>
          </a:xfrm>
        </p:spPr>
        <p:txBody>
          <a:bodyPr anchor="b">
            <a:normAutofit/>
          </a:bodyPr>
          <a:lstStyle>
            <a:lvl1pPr>
              <a:defRPr sz="60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52633"/>
            <a:ext cx="105156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C9EBCD-F115-4101-9B21-5474BFA53015}" type="datetimeFigureOut">
              <a:rPr kumimoji="1" lang="ja-JP" altLang="en-US" smtClean="0"/>
              <a:t>2021/6/12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24655-8BDE-4559-A502-77101B248A4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32692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5127" y="1828800"/>
            <a:ext cx="5181600" cy="43513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8800"/>
            <a:ext cx="5181600" cy="43513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C9EBCD-F115-4101-9B21-5474BFA53015}" type="datetimeFigureOut">
              <a:rPr kumimoji="1" lang="ja-JP" altLang="en-US" smtClean="0"/>
              <a:t>2021/6/12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24655-8BDE-4559-A502-77101B248A4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608230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681850"/>
            <a:ext cx="515620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5127" y="2507550"/>
            <a:ext cx="5156200" cy="36805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851"/>
            <a:ext cx="51816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7550"/>
            <a:ext cx="5181601" cy="36805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C9EBCD-F115-4101-9B21-5474BFA53015}" type="datetimeFigureOut">
              <a:rPr kumimoji="1" lang="ja-JP" altLang="en-US" smtClean="0"/>
              <a:t>2021/6/12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24655-8BDE-4559-A502-77101B248A4F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64357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C9EBCD-F115-4101-9B21-5474BFA53015}" type="datetimeFigureOut">
              <a:rPr kumimoji="1" lang="ja-JP" altLang="en-US" smtClean="0"/>
              <a:t>2021/6/12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24655-8BDE-4559-A502-77101B248A4F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54958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C9EBCD-F115-4101-9B21-5474BFA53015}" type="datetimeFigureOut">
              <a:rPr kumimoji="1" lang="ja-JP" altLang="en-US" smtClean="0"/>
              <a:t>2021/6/12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24655-8BDE-4559-A502-77101B248A4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022314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197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399"/>
            <a:ext cx="393192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C9EBCD-F115-4101-9B21-5474BFA53015}" type="datetimeFigureOut">
              <a:rPr kumimoji="1" lang="ja-JP" altLang="en-US" smtClean="0"/>
              <a:t>2021/6/12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24655-8BDE-4559-A502-77101B248A4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697222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20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400"/>
            <a:ext cx="393192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C9EBCD-F115-4101-9B21-5474BFA53015}" type="datetimeFigureOut">
              <a:rPr kumimoji="1" lang="ja-JP" altLang="en-US" smtClean="0"/>
              <a:t>2021/6/12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24655-8BDE-4559-A502-77101B248A4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194860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5127" y="365760"/>
            <a:ext cx="105156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828800"/>
            <a:ext cx="105156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0DC9EBCD-F115-4101-9B21-5474BFA53015}" type="datetimeFigureOut">
              <a:rPr kumimoji="1" lang="ja-JP" altLang="en-US" smtClean="0"/>
              <a:t>2021/6/12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7527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724655-8BDE-4559-A502-77101B248A4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319042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 2" pitchFamily="18" charset="2"/>
        <a:buChar char="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42E176A-CCC7-413C-89E5-9F53D3930E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支店別売上高</a:t>
            </a:r>
          </a:p>
        </p:txBody>
      </p:sp>
      <p:graphicFrame>
        <p:nvGraphicFramePr>
          <p:cNvPr id="7" name="表 7">
            <a:extLst>
              <a:ext uri="{FF2B5EF4-FFF2-40B4-BE49-F238E27FC236}">
                <a16:creationId xmlns:a16="http://schemas.microsoft.com/office/drawing/2014/main" id="{3EC1DB2D-3B27-4C20-9A60-82686567DEE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30595957"/>
              </p:ext>
            </p:extLst>
          </p:nvPr>
        </p:nvGraphicFramePr>
        <p:xfrm>
          <a:off x="844550" y="1828800"/>
          <a:ext cx="10515600" cy="414950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05200">
                  <a:extLst>
                    <a:ext uri="{9D8B030D-6E8A-4147-A177-3AD203B41FA5}">
                      <a16:colId xmlns:a16="http://schemas.microsoft.com/office/drawing/2014/main" val="1720626530"/>
                    </a:ext>
                  </a:extLst>
                </a:gridCol>
                <a:gridCol w="3505200">
                  <a:extLst>
                    <a:ext uri="{9D8B030D-6E8A-4147-A177-3AD203B41FA5}">
                      <a16:colId xmlns:a16="http://schemas.microsoft.com/office/drawing/2014/main" val="87065473"/>
                    </a:ext>
                  </a:extLst>
                </a:gridCol>
                <a:gridCol w="3505200">
                  <a:extLst>
                    <a:ext uri="{9D8B030D-6E8A-4147-A177-3AD203B41FA5}">
                      <a16:colId xmlns:a16="http://schemas.microsoft.com/office/drawing/2014/main" val="3716853614"/>
                    </a:ext>
                  </a:extLst>
                </a:gridCol>
              </a:tblGrid>
              <a:tr h="829901">
                <a:tc>
                  <a:txBody>
                    <a:bodyPr/>
                    <a:lstStyle/>
                    <a:p>
                      <a:endParaRPr kumimoji="1" lang="ja-JP" altLang="en-US" sz="2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800" dirty="0"/>
                        <a:t>製品</a:t>
                      </a:r>
                      <a:r>
                        <a:rPr kumimoji="1" lang="en-US" altLang="ja-JP" sz="2800" dirty="0"/>
                        <a:t>A</a:t>
                      </a:r>
                      <a:endParaRPr kumimoji="1" lang="ja-JP" altLang="en-US" sz="2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800" dirty="0"/>
                        <a:t>製品</a:t>
                      </a:r>
                      <a:r>
                        <a:rPr kumimoji="1" lang="en-US" altLang="ja-JP" sz="2800" dirty="0"/>
                        <a:t>B</a:t>
                      </a:r>
                      <a:endParaRPr kumimoji="1" lang="ja-JP" altLang="en-US" sz="28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5836841"/>
                  </a:ext>
                </a:extLst>
              </a:tr>
              <a:tr h="829901">
                <a:tc>
                  <a:txBody>
                    <a:bodyPr/>
                    <a:lstStyle/>
                    <a:p>
                      <a:r>
                        <a:rPr kumimoji="1" lang="ja-JP" altLang="en-US" sz="2800" dirty="0"/>
                        <a:t>新宿店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800" dirty="0"/>
                        <a:t>8,750,000</a:t>
                      </a:r>
                      <a:endParaRPr kumimoji="1" lang="ja-JP" altLang="en-US" sz="2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800" dirty="0"/>
                        <a:t>6,560,000</a:t>
                      </a:r>
                      <a:endParaRPr kumimoji="1" lang="ja-JP" altLang="en-US" sz="28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722870282"/>
                  </a:ext>
                </a:extLst>
              </a:tr>
              <a:tr h="829901">
                <a:tc>
                  <a:txBody>
                    <a:bodyPr/>
                    <a:lstStyle/>
                    <a:p>
                      <a:r>
                        <a:rPr kumimoji="1" lang="ja-JP" altLang="en-US" sz="2800" dirty="0"/>
                        <a:t>立川店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800" dirty="0"/>
                        <a:t>7,280,000</a:t>
                      </a:r>
                      <a:endParaRPr kumimoji="1" lang="ja-JP" altLang="en-US" sz="2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800" dirty="0"/>
                        <a:t>3,440,000</a:t>
                      </a:r>
                      <a:endParaRPr kumimoji="1" lang="ja-JP" altLang="en-US" sz="28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12749889"/>
                  </a:ext>
                </a:extLst>
              </a:tr>
              <a:tr h="829901">
                <a:tc>
                  <a:txBody>
                    <a:bodyPr/>
                    <a:lstStyle/>
                    <a:p>
                      <a:r>
                        <a:rPr kumimoji="1" lang="ja-JP" altLang="en-US" sz="2800" dirty="0"/>
                        <a:t>横浜店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800" dirty="0"/>
                        <a:t>12,370,000</a:t>
                      </a:r>
                      <a:endParaRPr kumimoji="1" lang="ja-JP" altLang="en-US" sz="2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800" dirty="0"/>
                        <a:t>10,080,000</a:t>
                      </a:r>
                      <a:endParaRPr kumimoji="1" lang="ja-JP" altLang="en-US" sz="28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908412553"/>
                  </a:ext>
                </a:extLst>
              </a:tr>
              <a:tr h="829901">
                <a:tc>
                  <a:txBody>
                    <a:bodyPr/>
                    <a:lstStyle/>
                    <a:p>
                      <a:r>
                        <a:rPr kumimoji="1" lang="ja-JP" altLang="en-US" sz="2800" dirty="0"/>
                        <a:t>大宮店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800" dirty="0"/>
                        <a:t>5,780,000</a:t>
                      </a:r>
                      <a:endParaRPr kumimoji="1" lang="ja-JP" altLang="en-US" sz="2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800" dirty="0"/>
                        <a:t>4,230,000</a:t>
                      </a:r>
                      <a:endParaRPr kumimoji="1" lang="ja-JP" altLang="en-US" sz="28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720715842"/>
                  </a:ext>
                </a:extLst>
              </a:tr>
            </a:tbl>
          </a:graphicData>
        </a:graphic>
      </p:graphicFrame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B7EFA477-F805-4C54-8C76-CA01BCB0EB2C}"/>
              </a:ext>
            </a:extLst>
          </p:cNvPr>
          <p:cNvSpPr txBox="1"/>
          <p:nvPr/>
        </p:nvSpPr>
        <p:spPr>
          <a:xfrm>
            <a:off x="4382814" y="949711"/>
            <a:ext cx="23858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/>
              <a:t>（単位：円）</a:t>
            </a:r>
          </a:p>
        </p:txBody>
      </p:sp>
    </p:spTree>
    <p:extLst>
      <p:ext uri="{BB962C8B-B14F-4D97-AF65-F5344CB8AC3E}">
        <p14:creationId xmlns:p14="http://schemas.microsoft.com/office/powerpoint/2010/main" val="1819677926"/>
      </p:ext>
    </p:extLst>
  </p:cSld>
  <p:clrMapOvr>
    <a:masterClrMapping/>
  </p:clrMapOvr>
</p:sld>
</file>

<file path=ppt/theme/theme1.xml><?xml version="1.0" encoding="utf-8"?>
<a:theme xmlns:a="http://schemas.openxmlformats.org/drawingml/2006/main" name="HDOfficeLightV0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TM02892315[[fn=ウィスプ]]</Template>
  <TotalTime>112</TotalTime>
  <Words>24</Words>
  <Application>Microsoft Office PowerPoint</Application>
  <PresentationFormat>ワイド画面</PresentationFormat>
  <Paragraphs>16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Calibri</vt:lpstr>
      <vt:lpstr>Calibri Light</vt:lpstr>
      <vt:lpstr>Wingdings 2</vt:lpstr>
      <vt:lpstr>HDOfficeLightV0</vt:lpstr>
      <vt:lpstr>支店別売上高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コンセプト</dc:title>
  <dc:creator>haneishi so</dc:creator>
  <cp:lastModifiedBy>haneishi so</cp:lastModifiedBy>
  <cp:revision>29</cp:revision>
  <dcterms:created xsi:type="dcterms:W3CDTF">2021-06-11T09:55:54Z</dcterms:created>
  <dcterms:modified xsi:type="dcterms:W3CDTF">2021-06-12T09:32:14Z</dcterms:modified>
</cp:coreProperties>
</file>