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>
        <p:scale>
          <a:sx n="60" d="100"/>
          <a:sy n="60" d="100"/>
        </p:scale>
        <p:origin x="108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E7D1E4-1E3B-4558-9F03-51B1EAEEBF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226EDC-0929-4E6E-9A73-58E7A82711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9197C0-1969-4497-9CE5-D02660B5B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6DA95-86BD-44CB-9B24-8C1EF904E0B7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A77D5E-C741-4F4A-9AA3-C190F0C4D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6F2FF0-CC57-4A4F-BE0B-0E1EE6CB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147B9-1881-4BD5-8865-83E45328BF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557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0717C2-7BDA-402D-97D4-125076E97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3354C84-459D-41E0-9299-25E3E6BD8A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36CB31-F2FE-4726-BD82-F918E2604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6DA95-86BD-44CB-9B24-8C1EF904E0B7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5A447C-A3BE-45A3-A16E-B56473A56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7BD2F4-1968-4A97-B6E0-6BE728EF2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147B9-1881-4BD5-8865-83E45328BF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7936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E25AD4A-2BA8-47FE-A7EB-10D4423A66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E663C1C-5D01-4856-9E52-D005EC21F3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D8EDA5-5DB4-4AF8-97C5-F9403D8D5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6DA95-86BD-44CB-9B24-8C1EF904E0B7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6FAB57F-507A-4B51-882C-904CD8F8E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5B3F74-A1AF-4B08-A70F-2CACC9DB0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147B9-1881-4BD5-8865-83E45328BF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039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EE2A5E-EB00-4339-93C5-A824A2C09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85FC84-9A1F-4911-9CD0-442AD97F54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6A45DB-429A-4598-890D-33D1E6EF6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6DA95-86BD-44CB-9B24-8C1EF904E0B7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E70D8F-5AFE-4192-B343-14A73D07A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8B73F4-2174-44EA-8337-20279577B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147B9-1881-4BD5-8865-83E45328BF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479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20F202-2C64-4715-8CB6-9778ADE94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E4633AE-B17B-437D-8C8F-36381955C9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3F5E41-37CE-4284-83BA-D39C180E5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6DA95-86BD-44CB-9B24-8C1EF904E0B7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63130B-9D44-4336-B631-7C91645F4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9330CF-3286-4666-B2D6-D9BCF39A6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147B9-1881-4BD5-8865-83E45328BF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439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A1A542-215E-4524-83CE-7E9DAA434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AA7A70-AB9E-4AC8-9119-04058749E3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CDDD04-15E0-4B7D-99D6-FF3455225D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2EA6139-AAF1-4C4A-8876-281F8E42D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6DA95-86BD-44CB-9B24-8C1EF904E0B7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5C682D9-1686-4BDA-92DB-329C67637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A531A54-EC6C-4525-B7FE-777121F20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147B9-1881-4BD5-8865-83E45328BF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542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22DAE4-5A8B-4BC3-A822-37E147705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F83DB6C-FC34-4FC7-8F2D-BB06F03A0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80235D3-5047-4680-A63D-64F02DE17E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B5ADF9E-A266-4E54-BD60-06EBD88A32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8578F41-5B41-4BC8-9906-569ECF2F2F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F7071C0-B26C-4387-8312-8AF88DB3E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6DA95-86BD-44CB-9B24-8C1EF904E0B7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4E64033-8C5F-4948-9DB7-4135EC53E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1F610F1-BB3C-49F8-AE97-AF2553D22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147B9-1881-4BD5-8865-83E45328BF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1066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511630-534E-488F-8C0B-959AC53C9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B3584E8-CF37-4B66-B2D5-7F1CC8CDE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6DA95-86BD-44CB-9B24-8C1EF904E0B7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E79CB2B-9CCE-48E1-B397-45CEE4E12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9758CD4-6703-4C0E-BDD6-3EC19F53F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147B9-1881-4BD5-8865-83E45328BF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073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BA110DC-620B-4710-AB99-9615798C4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6DA95-86BD-44CB-9B24-8C1EF904E0B7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23D5907-9650-4B81-B7F3-32C18F8F8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FF6378A-BAB8-446F-AEF3-A00AAB185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147B9-1881-4BD5-8865-83E45328BF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335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D60E81-4AF2-41A3-BE72-CE423E80B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7A1E7D8-3ED9-4810-94CB-986F9EE20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BAB8CD7-B11B-437E-8ADA-A28D666FF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6A05BEC-6B19-4AAA-8822-9A250C816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6DA95-86BD-44CB-9B24-8C1EF904E0B7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4FE581B-33C2-42EA-A0D5-B74B2AB3C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D33338-60B1-41BC-A745-82518D158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147B9-1881-4BD5-8865-83E45328BF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516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7626BE-BBA1-466D-AFCC-0C17A5EA0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AADC72-2592-45EE-B971-05F47747F8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ADDB642-C68C-44CD-AB24-3929882ED7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636907-09F0-4284-A7E8-91B57268E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6DA95-86BD-44CB-9B24-8C1EF904E0B7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FF2F2C3-E859-43F6-8080-E91C89C15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CACC86F-DBD8-4670-8BBA-DF7CBBF04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147B9-1881-4BD5-8865-83E45328BF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4603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11FE8C1-EDA0-43A8-AB71-2ACC7F625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9C71BE-D1B8-4B98-B733-6E846DD41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C4815D-50BD-4F36-9C10-232ADB69AE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6DA95-86BD-44CB-9B24-8C1EF904E0B7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B0F4B6-45B7-40FD-95BE-629348A39B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69E1FF8-C9E6-49B2-ADF7-59C7812CFE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147B9-1881-4BD5-8865-83E45328BF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601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6737203-DEC7-48BE-A0EB-06EAF4FF9D66}"/>
              </a:ext>
            </a:extLst>
          </p:cNvPr>
          <p:cNvSpPr/>
          <p:nvPr/>
        </p:nvSpPr>
        <p:spPr>
          <a:xfrm>
            <a:off x="1427747" y="994611"/>
            <a:ext cx="2277979" cy="227797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9052A7F-DE85-4F9F-906E-70FBA6F835A0}"/>
              </a:ext>
            </a:extLst>
          </p:cNvPr>
          <p:cNvSpPr/>
          <p:nvPr/>
        </p:nvSpPr>
        <p:spPr>
          <a:xfrm>
            <a:off x="4154905" y="994611"/>
            <a:ext cx="2277979" cy="227797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FA19A0-80DE-4369-A00E-01D51832125E}"/>
              </a:ext>
            </a:extLst>
          </p:cNvPr>
          <p:cNvSpPr/>
          <p:nvPr/>
        </p:nvSpPr>
        <p:spPr>
          <a:xfrm>
            <a:off x="6882063" y="994611"/>
            <a:ext cx="2277979" cy="227797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105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</cp:revision>
  <dcterms:created xsi:type="dcterms:W3CDTF">2021-06-09T11:32:26Z</dcterms:created>
  <dcterms:modified xsi:type="dcterms:W3CDTF">2021-06-09T11:32:26Z</dcterms:modified>
</cp:coreProperties>
</file>