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E8248-E561-4CD1-BEF4-77CC8DE3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75EAB3-BC27-439F-A4AE-4F84D4BF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B40DB0-85B0-4EDA-8A0C-760DCD4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9C522-A100-4587-B1B8-C7DB0494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B7A4D-8E3E-433E-9F62-A4394A36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2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8EE5FC-0451-4C6A-B870-B6218DC1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08F00C-256F-4DDC-8DCC-ACA39A9D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DAE34-C247-4C35-AA08-5D9D55EC7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D7C5B2-8E2E-468F-AFDF-0FCEB1C2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79D51-A431-41BE-8BFA-43CE9383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6B8000-2582-42EE-B021-93EF56210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B94118-CCC4-4EEA-BE47-429CA0F81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71272-795D-42CE-8D78-B34F517B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716395-D9E4-4BAA-863F-2537AFFF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DA22F-286C-4F9A-AFDB-17293D7F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DCCCB-12CC-4F9C-A34F-BAB15A3D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CCE37-805D-401A-83E1-9A469784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9782-26C7-47F2-8A28-FFF04DEC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3E7766-B7CA-4DD5-A336-03BC84D9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5BA3B-2819-4CB4-AD75-8CD2B47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4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A7159-7AA4-4282-8957-E70281A6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23078-6976-4FA4-BD8A-18005B43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4EE6E1-1EF8-4104-91E9-BE5522301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A97448-AC1D-4E69-8FE1-563790EE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6F1B2-5D1A-4691-95B7-AA7ACF6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0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15BA5-ABED-4B30-B228-E38727EB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883606-EFD5-4956-AB23-878C24F65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91B74-1C2E-4A3B-B1CA-E58CAF60B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5E989-7911-4B55-84BD-F73E4509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CA6EF4-3072-4877-92D6-FF59BAA3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EDCAA9-D493-45A9-9830-3DAC91E1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1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1C735-C96C-4190-BB86-5D51C9BCE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528E4-0889-4888-8FA9-2EE2066E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5DBE4A-8DC9-4C47-9426-81BBE3EF1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6D51B9-4CCB-4655-817C-F4292BF92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EAB94-408E-435D-BB78-DEFF0876F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64B9A-7D47-4343-B267-40F0264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20657F-CE18-44A7-83AD-F76EBC1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BA93C-434D-4DEB-9FF6-2B693593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7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318011-DA4A-4C0B-A10D-58E44D33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2AF2A8-F741-4D08-B42F-58E02A18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482E75-902D-48AA-AF9E-401AC75B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F3AED3-E5D7-44CF-A2FB-FB1BD2CA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0C3906-2B4D-4B1A-BCA1-70DEFD46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EE87D6-A1CF-4FA2-B23E-471FF18F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B3A143-0D42-4E9C-AB9A-38518BFC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7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B41C1C-763A-401F-BB18-2FD8A232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A7BAB0-B065-4F6F-9614-47CCA597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21FC9-020F-4EA5-8484-DD6895A4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A54281-E4F7-4D0E-9407-FE1B9597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6E7BED-9A8B-49AC-9B2E-7D666B2A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9DDC2-D453-4063-B5C5-16C7A94A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42A55-D30F-4D22-9A93-D17F5935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1F5060-2773-41C5-AEA0-801D2A9A7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0F9DE3-BDB2-4A05-BEB9-22108B74C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195006-7692-4FAA-831B-371224B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14D53E-ED85-4A5E-BEA0-03F152DE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EC7A39-7641-4158-9741-BC276DE3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B208DD-380F-4B42-B4E3-DD5E6C93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E4B792-1B91-4FB1-86C7-1225D69D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79AD2-9CB9-4B22-9DF0-E8A9DD1CF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40950-0911-4553-875C-69D06532D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7E804E-BCB9-4659-8FBD-BF45DCFB3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A64AB746-1C4B-4250-8E49-695E41A26538}"/>
              </a:ext>
            </a:extLst>
          </p:cNvPr>
          <p:cNvSpPr/>
          <p:nvPr/>
        </p:nvSpPr>
        <p:spPr>
          <a:xfrm>
            <a:off x="3799490" y="1292772"/>
            <a:ext cx="1384740" cy="13847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70BC75CD-01AF-4111-B316-FEDED8B1763C}"/>
              </a:ext>
            </a:extLst>
          </p:cNvPr>
          <p:cNvSpPr/>
          <p:nvPr/>
        </p:nvSpPr>
        <p:spPr>
          <a:xfrm>
            <a:off x="3577460" y="2677512"/>
            <a:ext cx="1828800" cy="2490951"/>
          </a:xfrm>
          <a:prstGeom prst="round2Same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25E03D61-BFF6-4F71-87F1-4B63D5585B50}"/>
              </a:ext>
            </a:extLst>
          </p:cNvPr>
          <p:cNvSpPr/>
          <p:nvPr/>
        </p:nvSpPr>
        <p:spPr>
          <a:xfrm rot="10800000">
            <a:off x="3964701" y="2677512"/>
            <a:ext cx="1054318" cy="104814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>
            <a:extLst>
              <a:ext uri="{FF2B5EF4-FFF2-40B4-BE49-F238E27FC236}">
                <a16:creationId xmlns:a16="http://schemas.microsoft.com/office/drawing/2014/main" id="{9EBFDFB5-2A98-4A71-AE3E-F4CEB6F2F956}"/>
              </a:ext>
            </a:extLst>
          </p:cNvPr>
          <p:cNvSpPr/>
          <p:nvPr/>
        </p:nvSpPr>
        <p:spPr>
          <a:xfrm rot="10800000">
            <a:off x="4257481" y="2677511"/>
            <a:ext cx="468758" cy="36523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二等辺三角形 11">
            <a:extLst>
              <a:ext uri="{FF2B5EF4-FFF2-40B4-BE49-F238E27FC236}">
                <a16:creationId xmlns:a16="http://schemas.microsoft.com/office/drawing/2014/main" id="{FE6B2A97-8D45-40C8-8C41-A9AC6515ABCE}"/>
              </a:ext>
            </a:extLst>
          </p:cNvPr>
          <p:cNvSpPr/>
          <p:nvPr/>
        </p:nvSpPr>
        <p:spPr>
          <a:xfrm>
            <a:off x="4227130" y="2883775"/>
            <a:ext cx="549821" cy="104814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AF93EAAC-24D9-4DB0-8034-5653E5EE9830}"/>
              </a:ext>
            </a:extLst>
          </p:cNvPr>
          <p:cNvSpPr/>
          <p:nvPr/>
        </p:nvSpPr>
        <p:spPr>
          <a:xfrm>
            <a:off x="5953809" y="3083500"/>
            <a:ext cx="999798" cy="99979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上の 2 つの角を丸める 13">
            <a:extLst>
              <a:ext uri="{FF2B5EF4-FFF2-40B4-BE49-F238E27FC236}">
                <a16:creationId xmlns:a16="http://schemas.microsoft.com/office/drawing/2014/main" id="{9DC4B89A-02A1-438B-BFFA-D9713D302FA9}"/>
              </a:ext>
            </a:extLst>
          </p:cNvPr>
          <p:cNvSpPr/>
          <p:nvPr/>
        </p:nvSpPr>
        <p:spPr>
          <a:xfrm>
            <a:off x="5793501" y="4083297"/>
            <a:ext cx="1320414" cy="108516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1BAA3FCE-2705-481F-89E5-2742AFCB0459}"/>
              </a:ext>
            </a:extLst>
          </p:cNvPr>
          <p:cNvSpPr/>
          <p:nvPr/>
        </p:nvSpPr>
        <p:spPr>
          <a:xfrm>
            <a:off x="7769759" y="1917452"/>
            <a:ext cx="1236279" cy="13847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台形 22">
            <a:extLst>
              <a:ext uri="{FF2B5EF4-FFF2-40B4-BE49-F238E27FC236}">
                <a16:creationId xmlns:a16="http://schemas.microsoft.com/office/drawing/2014/main" id="{B71A2200-66EB-4555-881A-B3DDBE7688DE}"/>
              </a:ext>
            </a:extLst>
          </p:cNvPr>
          <p:cNvSpPr/>
          <p:nvPr/>
        </p:nvSpPr>
        <p:spPr>
          <a:xfrm>
            <a:off x="7501156" y="3411183"/>
            <a:ext cx="1773483" cy="1757279"/>
          </a:xfrm>
          <a:prstGeom prst="trapezoid">
            <a:avLst>
              <a:gd name="adj" fmla="val 1433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部分円 33">
            <a:extLst>
              <a:ext uri="{FF2B5EF4-FFF2-40B4-BE49-F238E27FC236}">
                <a16:creationId xmlns:a16="http://schemas.microsoft.com/office/drawing/2014/main" id="{74899E7C-65B5-4E64-8E26-69706F680E3E}"/>
              </a:ext>
            </a:extLst>
          </p:cNvPr>
          <p:cNvSpPr/>
          <p:nvPr/>
        </p:nvSpPr>
        <p:spPr>
          <a:xfrm>
            <a:off x="7938842" y="2837886"/>
            <a:ext cx="879551" cy="1129155"/>
          </a:xfrm>
          <a:prstGeom prst="pie">
            <a:avLst>
              <a:gd name="adj1" fmla="val 0"/>
              <a:gd name="adj2" fmla="val 1072400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A7DB66A-638D-4963-A92B-A7E5603B4D7B}"/>
              </a:ext>
            </a:extLst>
          </p:cNvPr>
          <p:cNvSpPr/>
          <p:nvPr/>
        </p:nvSpPr>
        <p:spPr>
          <a:xfrm>
            <a:off x="8228844" y="2995443"/>
            <a:ext cx="299545" cy="57962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A4A1A645-BBE8-45DE-B19F-3A9F0A124782}"/>
              </a:ext>
            </a:extLst>
          </p:cNvPr>
          <p:cNvSpPr/>
          <p:nvPr/>
        </p:nvSpPr>
        <p:spPr>
          <a:xfrm>
            <a:off x="6419221" y="4287876"/>
            <a:ext cx="86354" cy="863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64B63B0C-DFBC-4895-A13F-D904DDF08E12}"/>
              </a:ext>
            </a:extLst>
          </p:cNvPr>
          <p:cNvSpPr/>
          <p:nvPr/>
        </p:nvSpPr>
        <p:spPr>
          <a:xfrm>
            <a:off x="6419221" y="4457426"/>
            <a:ext cx="86354" cy="863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2A70ADE9-EDAC-4432-A299-0BC71F1EE16A}"/>
              </a:ext>
            </a:extLst>
          </p:cNvPr>
          <p:cNvSpPr/>
          <p:nvPr/>
        </p:nvSpPr>
        <p:spPr>
          <a:xfrm>
            <a:off x="6419221" y="4622429"/>
            <a:ext cx="86354" cy="863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0374CB08-DBA9-4AC1-89C1-EDF2BF8A172C}"/>
              </a:ext>
            </a:extLst>
          </p:cNvPr>
          <p:cNvSpPr/>
          <p:nvPr/>
        </p:nvSpPr>
        <p:spPr>
          <a:xfrm>
            <a:off x="6419221" y="4787432"/>
            <a:ext cx="86354" cy="863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7FBE035F-61CA-4E2B-8CDE-07F0ADA4EBD6}"/>
              </a:ext>
            </a:extLst>
          </p:cNvPr>
          <p:cNvSpPr/>
          <p:nvPr/>
        </p:nvSpPr>
        <p:spPr>
          <a:xfrm rot="20904335">
            <a:off x="7233439" y="2130616"/>
            <a:ext cx="2290352" cy="47856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部分円 35">
            <a:extLst>
              <a:ext uri="{FF2B5EF4-FFF2-40B4-BE49-F238E27FC236}">
                <a16:creationId xmlns:a16="http://schemas.microsoft.com/office/drawing/2014/main" id="{9504F434-7645-4C1E-87A3-19BCE19D24DE}"/>
              </a:ext>
            </a:extLst>
          </p:cNvPr>
          <p:cNvSpPr/>
          <p:nvPr/>
        </p:nvSpPr>
        <p:spPr>
          <a:xfrm rot="10800000">
            <a:off x="7695526" y="1658005"/>
            <a:ext cx="1384741" cy="1384741"/>
          </a:xfrm>
          <a:prstGeom prst="pie">
            <a:avLst>
              <a:gd name="adj1" fmla="val 0"/>
              <a:gd name="adj2" fmla="val 10793017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15</cp:revision>
  <dcterms:created xsi:type="dcterms:W3CDTF">2021-06-18T04:01:06Z</dcterms:created>
  <dcterms:modified xsi:type="dcterms:W3CDTF">2021-09-07T07:41:18Z</dcterms:modified>
</cp:coreProperties>
</file>