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: 5 pt 1">
            <a:extLst>
              <a:ext uri="{FF2B5EF4-FFF2-40B4-BE49-F238E27FC236}">
                <a16:creationId xmlns:a16="http://schemas.microsoft.com/office/drawing/2014/main" id="{4C63E609-5883-4C7A-BB92-694788202611}"/>
              </a:ext>
            </a:extLst>
          </p:cNvPr>
          <p:cNvSpPr/>
          <p:nvPr/>
        </p:nvSpPr>
        <p:spPr>
          <a:xfrm>
            <a:off x="2468880" y="496389"/>
            <a:ext cx="3300549" cy="3300549"/>
          </a:xfrm>
          <a:prstGeom prst="star5">
            <a:avLst>
              <a:gd name="adj" fmla="val 33417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13</cp:revision>
  <dcterms:created xsi:type="dcterms:W3CDTF">2021-06-08T06:41:34Z</dcterms:created>
  <dcterms:modified xsi:type="dcterms:W3CDTF">2021-06-08T09:05:15Z</dcterms:modified>
</cp:coreProperties>
</file>