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48F621E5-4BF1-4B5F-8DC7-5C406E5BA0F4}"/>
              </a:ext>
            </a:extLst>
          </p:cNvPr>
          <p:cNvSpPr/>
          <p:nvPr/>
        </p:nvSpPr>
        <p:spPr>
          <a:xfrm>
            <a:off x="3545306" y="2502568"/>
            <a:ext cx="5101388" cy="35733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グラフィックス 14" descr="コンピューター 単色塗りつぶし">
            <a:extLst>
              <a:ext uri="{FF2B5EF4-FFF2-40B4-BE49-F238E27FC236}">
                <a16:creationId xmlns:a16="http://schemas.microsoft.com/office/drawing/2014/main" id="{E37C90D7-D476-4004-8711-684E107D6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6779" y="4859969"/>
            <a:ext cx="914400" cy="914400"/>
          </a:xfrm>
          <a:prstGeom prst="rect">
            <a:avLst/>
          </a:prstGeom>
        </p:spPr>
      </p:pic>
      <p:pic>
        <p:nvPicPr>
          <p:cNvPr id="17" name="グラフィックス 16" descr="ノート PC 単色塗りつぶし">
            <a:extLst>
              <a:ext uri="{FF2B5EF4-FFF2-40B4-BE49-F238E27FC236}">
                <a16:creationId xmlns:a16="http://schemas.microsoft.com/office/drawing/2014/main" id="{17BA76C0-6474-400B-AC11-BC04FEA676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06779" y="2743200"/>
            <a:ext cx="914400" cy="914400"/>
          </a:xfrm>
          <a:prstGeom prst="rect">
            <a:avLst/>
          </a:prstGeom>
        </p:spPr>
      </p:pic>
      <p:pic>
        <p:nvPicPr>
          <p:cNvPr id="19" name="グラフィックス 18" descr="スマート フォン 単色塗りつぶし">
            <a:extLst>
              <a:ext uri="{FF2B5EF4-FFF2-40B4-BE49-F238E27FC236}">
                <a16:creationId xmlns:a16="http://schemas.microsoft.com/office/drawing/2014/main" id="{10CEFF40-3BE2-43F9-A3D7-BD8D47CE92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0823" y="4859574"/>
            <a:ext cx="914400" cy="914400"/>
          </a:xfrm>
          <a:prstGeom prst="rect">
            <a:avLst/>
          </a:prstGeom>
        </p:spPr>
      </p:pic>
      <p:pic>
        <p:nvPicPr>
          <p:cNvPr id="21" name="グラフィックス 20" descr="棚の本 単色塗りつぶし">
            <a:extLst>
              <a:ext uri="{FF2B5EF4-FFF2-40B4-BE49-F238E27FC236}">
                <a16:creationId xmlns:a16="http://schemas.microsoft.com/office/drawing/2014/main" id="{B1B6DA5F-6DFB-4232-AAF0-33FE420AA6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38800" y="3657600"/>
            <a:ext cx="914400" cy="914400"/>
          </a:xfrm>
          <a:prstGeom prst="rect">
            <a:avLst/>
          </a:prstGeom>
        </p:spPr>
      </p:pic>
      <p:cxnSp>
        <p:nvCxnSpPr>
          <p:cNvPr id="29" name="コネクタ: カギ線 28">
            <a:extLst>
              <a:ext uri="{FF2B5EF4-FFF2-40B4-BE49-F238E27FC236}">
                <a16:creationId xmlns:a16="http://schemas.microsoft.com/office/drawing/2014/main" id="{230D265E-6CD6-48A3-B251-5FE6A109DEBF}"/>
              </a:ext>
            </a:extLst>
          </p:cNvPr>
          <p:cNvCxnSpPr>
            <a:stCxn id="21" idx="0"/>
            <a:endCxn id="17" idx="3"/>
          </p:cNvCxnSpPr>
          <p:nvPr/>
        </p:nvCxnSpPr>
        <p:spPr>
          <a:xfrm rot="16200000" flipV="1">
            <a:off x="5329990" y="2891589"/>
            <a:ext cx="457200" cy="1074821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A095F774-D228-47BA-B616-6D431169ED31}"/>
              </a:ext>
            </a:extLst>
          </p:cNvPr>
          <p:cNvCxnSpPr>
            <a:stCxn id="21" idx="1"/>
            <a:endCxn id="15" idx="0"/>
          </p:cNvCxnSpPr>
          <p:nvPr/>
        </p:nvCxnSpPr>
        <p:spPr>
          <a:xfrm rot="10800000" flipV="1">
            <a:off x="4563980" y="4114799"/>
            <a:ext cx="1074821" cy="745169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コネクタ: カギ線 35">
            <a:extLst>
              <a:ext uri="{FF2B5EF4-FFF2-40B4-BE49-F238E27FC236}">
                <a16:creationId xmlns:a16="http://schemas.microsoft.com/office/drawing/2014/main" id="{982BB886-D6EF-456B-81E0-A976979123CB}"/>
              </a:ext>
            </a:extLst>
          </p:cNvPr>
          <p:cNvCxnSpPr>
            <a:stCxn id="21" idx="3"/>
            <a:endCxn id="19" idx="0"/>
          </p:cNvCxnSpPr>
          <p:nvPr/>
        </p:nvCxnSpPr>
        <p:spPr>
          <a:xfrm>
            <a:off x="6553200" y="4114800"/>
            <a:ext cx="1074823" cy="74477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973314B-B789-4526-BCF3-AAA1746EFF02}"/>
              </a:ext>
            </a:extLst>
          </p:cNvPr>
          <p:cNvSpPr/>
          <p:nvPr/>
        </p:nvSpPr>
        <p:spPr>
          <a:xfrm>
            <a:off x="2767113" y="1350638"/>
            <a:ext cx="6417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ja-JP" altLang="en-US" sz="5400" dirty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3000" endA="300" endPos="35500" dir="5400000" sy="-90000" algn="bl" rotWithShape="0"/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新たなネットワーク</a:t>
            </a: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HGS創英角ｺﾞｼｯｸUB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8</cp:revision>
  <dcterms:created xsi:type="dcterms:W3CDTF">2021-06-24T09:59:33Z</dcterms:created>
  <dcterms:modified xsi:type="dcterms:W3CDTF">2021-06-24T11:38:06Z</dcterms:modified>
</cp:coreProperties>
</file>