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3月</c:v>
                </c:pt>
                <c:pt idx="1">
                  <c:v>4月</c:v>
                </c:pt>
                <c:pt idx="2">
                  <c:v>5月</c:v>
                </c:pt>
                <c:pt idx="3">
                  <c:v>6月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35</c:v>
                </c:pt>
                <c:pt idx="1">
                  <c:v>60</c:v>
                </c:pt>
                <c:pt idx="2">
                  <c:v>72</c:v>
                </c:pt>
                <c:pt idx="3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A0-4D5D-876B-6CBBE9E0FBD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3月</c:v>
                </c:pt>
                <c:pt idx="1">
                  <c:v>4月</c:v>
                </c:pt>
                <c:pt idx="2">
                  <c:v>5月</c:v>
                </c:pt>
                <c:pt idx="3">
                  <c:v>6月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12</c:v>
                </c:pt>
                <c:pt idx="1">
                  <c:v>18</c:v>
                </c:pt>
                <c:pt idx="2">
                  <c:v>33</c:v>
                </c:pt>
                <c:pt idx="3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DA0-4D5D-876B-6CBBE9E0FB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90929247"/>
        <c:axId val="790930079"/>
      </c:barChart>
      <c:catAx>
        <c:axId val="7909292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90930079"/>
        <c:crosses val="autoZero"/>
        <c:auto val="1"/>
        <c:lblAlgn val="ctr"/>
        <c:lblOffset val="100"/>
        <c:noMultiLvlLbl val="0"/>
      </c:catAx>
      <c:valAx>
        <c:axId val="7909300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909292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660E94-EB44-46C1-B98D-4EE0A35BE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14E931C-C350-4AE3-B950-B8C638BCE4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445787-A130-4534-B226-EB4E73E0A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4AE838-DE7E-4A4F-9012-E44F31F45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40928A-2613-4435-8E75-045A2004B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804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B94828-8D43-4CF2-8685-CC0D1A6CF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532013F-E054-4C0A-A08D-2C13678A28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B6EC23-FD16-4331-B248-C93457CAE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ADFB6F-E3EC-4CEE-8230-FB416557C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2E6137-7877-4072-9E8D-FCDE7E9DA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582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D038BA1-DF53-45B1-8388-5B6A7AFF67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6920D52-F609-4420-A4BA-19F545DA6D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DAD090-3B7B-4295-B2C9-0DBBDB68A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67F4CC-3AF6-486E-AC59-4AB256FE3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A0EB89-EFE6-47B6-A4C3-0CF8CD14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9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804FD4-E556-402A-94F2-1C1148500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88A20E-01FE-4827-B86F-8B768046F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619804-B1A8-465D-82CA-B1C7C8448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5669CC-2470-4935-B288-D181EB5AB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3E518E-7D0F-4F69-AD89-F84D8E2A8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504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5222C-A043-49E0-946D-DE15258F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B55AED6-D385-4425-A991-F53A913484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9701E2-2F43-4B59-B445-9C8E9B2D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A931FA-1D76-4007-B86F-DA5D1350C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DFBB01-E6CD-4CC6-9D0C-0391DDC8F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911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23133A-A3D8-40F5-AAD5-F00311906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02C8A3-18D0-42B1-BD98-A3E8ABC8DE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194C49D-0ADE-4DE6-9FC6-F49F04DFA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F06D622-4251-4CE9-9AFD-33F134C54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D77C63-8AAB-46FE-8B67-52ED54084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20325E-3054-4567-B4CA-F4EE03DD1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6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3A6D10-CFFE-427F-BC77-9F41CE63D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69799B5-78E8-45B9-869A-C541B7384F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F259162-CB0F-4276-A749-F71341888A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696F51F-FD70-41EC-9A5F-250B5A0887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4CA0505-87FF-4A64-A009-CBB05BFEDD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40664D9-3D24-4B47-AE43-E5A4EE26C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77865B-33EB-4B3A-A281-452E5326E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E43FEAA-C29B-4EBC-A543-F4D2B2F60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462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B25208-8C72-486C-BE90-262001208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1FD2546-D4C4-4C49-9082-62C2CBB50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3EBBFBA-3457-4DD9-937F-7A5B19A50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8200ABE-8018-4727-9BAE-BCC15B8B0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662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4348384-D0CC-4552-82D4-10161B2E2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08C1CA4-0289-444E-BACB-CC82410B0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76104F-6708-4F9B-8012-EF063BBA3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428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0B42BA-7C6C-4B2E-81D1-9EA14645C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C5D7DD-A4C1-4FF4-9CBF-2214EB7E4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E6433E-2AF2-4563-8390-97C87D4199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B1536F-3DE5-464F-875F-DB95537B9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72D3D70-A303-4975-BE75-AC5D8B391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F7EB969-E372-46B7-B7C5-33C094B76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43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E7372E-2CEB-4699-89ED-5E60B42C2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765A0E4-FA0C-4D57-9536-2524DB8F94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42D74E9-BD91-4014-BEE5-4A2E745C0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E53A791-6CA1-48CA-BC37-06D0219B9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E61DE3-7925-43B3-B870-BEE33883C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A678446-4AD0-4407-9526-C7E9ADDAF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833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2C56DAF-A76F-47C6-98BA-7E0B0C8B1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CA5111-E582-4E88-A645-B0D3DD0C6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751823-917C-48B0-817F-8755CE5C4F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6C6DCC-3511-4B85-B98E-B8B9FDAF29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861E950-D3A7-428A-8E9A-71247451A6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488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>
            <a:extLst>
              <a:ext uri="{FF2B5EF4-FFF2-40B4-BE49-F238E27FC236}">
                <a16:creationId xmlns:a16="http://schemas.microsoft.com/office/drawing/2014/main" id="{DC664CD2-0F78-4D50-B573-B9B3C31F9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dirty="0"/>
              <a:t>ユーザー数推移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1961B90D-17DC-41FC-A04E-36B049E0C8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48182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4609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4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ユーザー数推移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24</cp:revision>
  <dcterms:created xsi:type="dcterms:W3CDTF">2021-06-18T04:01:06Z</dcterms:created>
  <dcterms:modified xsi:type="dcterms:W3CDTF">2021-06-21T08:52:02Z</dcterms:modified>
</cp:coreProperties>
</file>