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ローチャート: 端子 3">
            <a:extLst>
              <a:ext uri="{FF2B5EF4-FFF2-40B4-BE49-F238E27FC236}">
                <a16:creationId xmlns:a16="http://schemas.microsoft.com/office/drawing/2014/main" id="{5823FC67-A0F3-4769-9483-AB7D891EB176}"/>
              </a:ext>
            </a:extLst>
          </p:cNvPr>
          <p:cNvSpPr/>
          <p:nvPr/>
        </p:nvSpPr>
        <p:spPr>
          <a:xfrm>
            <a:off x="4508938" y="687774"/>
            <a:ext cx="2900855" cy="843455"/>
          </a:xfrm>
          <a:prstGeom prst="flowChartTerminator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</a:rPr>
              <a:t>開始</a:t>
            </a:r>
          </a:p>
        </p:txBody>
      </p:sp>
      <p:sp>
        <p:nvSpPr>
          <p:cNvPr id="6" name="フローチャート: 端子 5">
            <a:extLst>
              <a:ext uri="{FF2B5EF4-FFF2-40B4-BE49-F238E27FC236}">
                <a16:creationId xmlns:a16="http://schemas.microsoft.com/office/drawing/2014/main" id="{61F4F5D7-789F-4417-BEC5-D520D6B56FAD}"/>
              </a:ext>
            </a:extLst>
          </p:cNvPr>
          <p:cNvSpPr/>
          <p:nvPr/>
        </p:nvSpPr>
        <p:spPr>
          <a:xfrm>
            <a:off x="4508938" y="5443044"/>
            <a:ext cx="2900855" cy="843455"/>
          </a:xfrm>
          <a:prstGeom prst="flowChartTerminator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chemeClr val="accent1"/>
                </a:solidFill>
              </a:rPr>
              <a:t>終了</a:t>
            </a:r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7" name="フローチャート: 処理 6">
            <a:extLst>
              <a:ext uri="{FF2B5EF4-FFF2-40B4-BE49-F238E27FC236}">
                <a16:creationId xmlns:a16="http://schemas.microsoft.com/office/drawing/2014/main" id="{823357DA-E400-4656-90D9-29FEDF0D0A64}"/>
              </a:ext>
            </a:extLst>
          </p:cNvPr>
          <p:cNvSpPr/>
          <p:nvPr/>
        </p:nvSpPr>
        <p:spPr>
          <a:xfrm>
            <a:off x="4508937" y="3065409"/>
            <a:ext cx="2900855" cy="843455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</a:rPr>
              <a:t>処理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10DAC821-D2DA-451F-AEEC-0E321E5B3945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5959366" y="1531229"/>
            <a:ext cx="0" cy="15216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1AA8FBF5-E023-4220-93DF-965F35FEF4C4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5959366" y="3903938"/>
            <a:ext cx="2" cy="15391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6</cp:revision>
  <dcterms:created xsi:type="dcterms:W3CDTF">2021-06-16T19:54:42Z</dcterms:created>
  <dcterms:modified xsi:type="dcterms:W3CDTF">2021-06-16T20:21:11Z</dcterms:modified>
</cp:coreProperties>
</file>