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Ex1.xml" ContentType="application/vnd.ms-office.chartex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0" autoAdjust="0"/>
    <p:restoredTop sz="94660"/>
  </p:normalViewPr>
  <p:slideViewPr>
    <p:cSldViewPr snapToGrid="0">
      <p:cViewPr varScale="1">
        <p:scale>
          <a:sx n="61" d="100"/>
          <a:sy n="61" d="100"/>
        </p:scale>
        <p:origin x="72" y="4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Ex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Microsoft_Excel_Worksheet.xlsx"/></Relationships>
</file>

<file path=ppt/charts/chartEx1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>Sheet1!$A$2:$A$13</cx:f>
        <cx:lvl ptCount="12">
          <cx:pt idx="0">青森県</cx:pt>
          <cx:pt idx="1">岩手県</cx:pt>
          <cx:pt idx="2">宮城県</cx:pt>
          <cx:pt idx="3">秋田県</cx:pt>
          <cx:pt idx="4">山形県</cx:pt>
          <cx:pt idx="5">福島県</cx:pt>
          <cx:pt idx="6"/>
          <cx:pt idx="7"/>
          <cx:pt idx="8"/>
          <cx:pt idx="9"/>
          <cx:pt idx="10"/>
          <cx:pt idx="11"/>
        </cx:lvl>
      </cx:strDim>
      <cx:numDim type="colorVal">
        <cx:f>Sheet1!$B$2:$B$13</cx:f>
        <cx:lvl ptCount="12" formatCode="G/標準">
          <cx:pt idx="0">1246371</cx:pt>
          <cx:pt idx="1">1226816</cx:pt>
          <cx:pt idx="2">2306365</cx:pt>
          <cx:pt idx="3">966490</cx:pt>
          <cx:pt idx="4">1077666</cx:pt>
          <cx:pt idx="5">1845519</cx:pt>
        </cx:lvl>
      </cx:numDim>
    </cx:data>
  </cx:chartData>
  <cx:chart>
    <cx:plotArea>
      <cx:plotAreaRegion>
        <cx:series layoutId="regionMap" uniqueId="{03628B0F-2A3F-43E8-9EB7-5A025DC086E3}">
          <cx:tx>
            <cx:txData>
              <cx:f>Sheet1!$B$1</cx:f>
              <cx:v>人口</cx:v>
            </cx:txData>
          </cx:tx>
          <cx:dataId val="0"/>
          <cx:layoutPr>
            <cx:regionLabelLayout val="none"/>
            <cx:geography projectionType="mercator" viewedRegionType="dataOnly" cultureLanguage="ja-JP" cultureRegion="JP" attribution="Powered By Bing">
              <cx:geoCache provider="{E9337A44-BEBE-4D9F-B70C-5C5E7DAFC167}">
                <cx:binary>1HrJzuU4lt6rJHJtRkqkKImFylpQuvPwz0PERrj/JFEUNVIUqTdotGEDhgFv2jBgwzYMGAW3DXjn
x6kq+C18buQUEZlZXTDKgGsRwxVFijzjd77D3z7b3zxXr6f+K6uqevjNs/3260Lr9jfffDM8F6/q
NLxT4rlvhuZNv3tu1DfN25t4fv3mpT9Nos6/wZ4ffPNcnHr9ar/+3W9htfy12TfPJy2a+mp87d31
6zBWevgzY7849NXpRYk6FYPuxbP2v/36f//bf/XH//D7P/3DP//6q9daC+1uXfv67defvfb1V998
udjPPvxVBXvT4wvMDbx3MQ6IHzGCfRwzL/z6q6qp8++HfRiPAs8LQ4pjgj3i//Dp40nB9L9oRx/3
c3p56V+HAc708d/Ppn52gM9Gnpux1mcB5iDLb7/+47/5j3/8h//69VdiaJLvRpLmfIrt5cdjf/O5
7H/32y8egCC+ePKJer6U2j819DPt/Ok///2f/vV/+6tqh7B3kR8T4pHzX14Ug/i/0I7vYdCOBzoi
H5X3nWF8p52/aEe/rJ1Ppn6hnU9G/pa084f//l/++Hd//1fXjkco+I5PYlATZV9ox3/nU0zj6OxW
mH7uOX/Rfn5ZN59M/UI3n4z8Tenm97//w7/7F39d3cTvcBjHQQCuETDsx/EXuoG4F2HMmM8CApoL
vtDOX7KjX9HOT1O/1M5PI39T2vnHf/zD//r3f3XtBF4QeXEcYuIF4Zee470jIcGEBtH533PY+zSu
/eEv2dGvaOenqV9q56eR/5+18yt7+xQPfPbKLyXGfyq1fYdXPgrwSyjz86z3n/7lH/7H//zrWkf0
LqKexygJI4AmYfDzrBfACMZBTCH8UoAsn1rHn/6SHf2ydXwy9Qvr+GTkM/H+v8Ykv45XfkR16Umf
Fh/h4Cd6/fOjP6j2i6l/DlV+J+HNy7dfsygKAgJC/xFonpf5TAU/g4WfzXs9Dfrbr/3AfxfGFHQY
ExYHJIIEOb1+HAHYE4cAbDD7GLrPI3XT6wLgqv+O0pDFng94iIYfTWNoxo9D3jvsBxDKAagGQYTD
8EcwftlULm/qH2Xy/e+v6lFdNqLWw7dfw3Ha7946bzVimEUkZoTBaj7YIvZg/Pl0DXgfXvb/mSJd
OZXIsRsyT5IHFb328ogH0j/a2Cw/kc0vfMsPPbDozz4H4A5TsPUAth3iwIMTf/q5zuWtlw3av9EF
uzMYJSya16PMBVe1ex82+j1F2ONum7nmfhzKnkO90nKpUuJiyR26JL1352Vm5lPVP1I8veS6kHxu
7Dro4jSc8lQP2Vb4Xc1DWWwLUi3r2CzKsOS+Ww5dcygqyr2cLJzsPpRZdJ3PpuVWb0VtvITixuNt
N+FU3Xv1+GDCol9EhS44m+pEoW5VKXbsyqzi89x8KMbpNqLVMkCGx3mZJ7M348SLjtT0Be9b7HiW
4S6h2WGslUvyst1pYa5GwnLeV6XgGTVrv888HmdtxstaBxwVQ+JHVccZ6yivB3ZPwk3pd1fNfSWq
G9KQR1wRy7vJX7FYPIRoPBl300VD0hGb8UlFjlvR7ETcLsc63xWjWlqHcz5leEt09qEaqx31xodY
2lUVDEnj1G01N9ezosvMhMtx6Dl1ajnb4Q4RqnhouzcbdMeKlo+mqLlg6LafM5EM7atD5WvWmIIX
Y30sO3MVxmpb2F0V5U+NPy17RW5sMbwvqX9PCF5arNKq1Ztqml5aVJxkQ27z/Ko04q509S4f6QKt
VR8cS2mTTHXbqTaWGxbcz/m1YI4l2so9olHORbaro5xxA97Ha5rWiq1ZrleRwcfc79OhtmA4+FgU
3gfR9ms2R9uikcea9Reouq5amoRzdQrmfA9WtOx1TsA0vH3f5kkX+hcxGq5Qiy6qwrtziKzd3C8F
ixYeWkQt2qh55HEkLtTkj9yfxAO18J61V/1QPQ1tuGHIPNRluZg6ssEBlRwPzQsSHh9qsp9VcE30
qo1Lyrs43IeZdxn2hA9aLD3R33Qa3RnRP8mgucoDs5794E7KTiRG0H1bNts4u/SQvSa12EKciBNb
45eoCx8mjO4C0m5VSXdD1l0obCUY+LxriyHjiFX92rQoaUfU86zGt1M9XUoaVQlWRnGWJQPOdBK7
+GKeHQ/j6Z7qXCXCeTMfEDcWfjTOxryK8QVV+Zum3pGF0zKIxzh1rul47LFrocw695jkCiIKdaLl
HQqXckJZ0olO8kZ5O9cXKCkQXWcB7NHM19kkr2GDCy3lSZfzvcMaJ1J6IafTvNJFE6dGx5uoGw+j
sWAR88S7SiRT3tyL2pNckmrFPO9g/K7jLnd03RfygkYjSUTWrsuCCrDAepv3FnzSBIgP1egvgTM4
9mbMeKfDI6qDvSjql67xMB+K+dQ7O22objS3VdmuwqEU24zml+0EJ/eYdkkW1FnK6qE/hK3oD35c
9WnhO5cUxtV7g0su5lGsqba7foYAciR53vJe13sdiZTQ+T638h7LkEsXpxOqFmD0i8Y4yXNWnkCN
FY9dJBOPjE0aRJRsEfUlr6WKF0KjWnNPFSjVt0HfzwlzCvG+M9d+DMoqC5uELas5fKdJ64ytGLF7
7AhOSjR3SR1KswmdWIQ+2Q/T/BTFZOJjRwfusYgeRc6DtkeHyMeI52MoVn3RPvZeXO4YHYP1gJXm
Y1iTC/DztRuNAuvpyIJpY5YU9XHaN/09NmQfgHWFHajJN8VbX7wfajhXl6kkDE3JVdCnDuPd6Lnd
2HeE1/N0rYIZtNrIk7pjk18mwRgdnXITd2XxOnahhchZ4CQYIH+xWp6KPFhPgXjzWgFfYGIRP1Mh
CW/r6DjOHVtMpC6XBM0uFco9Tl1gky7T84Ww5bJEVF7mE9mGYT5wOYcyxU5aXrMpWBTdDcnj8ugG
esgNpjsQzrEYwc7qzN7nMXILNKtVRwaXGBrW68jYcT2JfGNodW+i+pQR8LKoXiPXgFV34C3dwTfm
RbUZ+EMIpt4GI2h8yGiS0UtKijkte3WSY3ky0XhN+77jvXBXOaoTG9omjSt73ZfBzOfKT5xRLrUG
3ulsUfKZxhARZb+eh0jvYldf6UwtTFAGaYDRpZjbx0hZexhac/SVubYCPY1Zdnv2x1yC+GdpW+78
8qHX1Smj5dsYTPchWiFanUpfpx+dduwbsfq47Sozh7GlezS4nbDiLZrc/dxWp246Vr146SRsTM0e
WwTWXLc2Vou5biiXGSkTbTRoOejezyPZ27ir0hqzi8mpk6MdZFSFHqKGJXMjH5Tukn6miT+lcdc/
lRokFhLp0nCcJq7zIHEjJF+dgSzEtKa2PNXlQHiDLEkVbRetKTtu/OqtxMbnwqKlActa2v7VSffK
2KMR9cVYi3ox0pYtSN2vSNZuGwzLg3d13HruXldqF6C853heYn9WCXgf4VioJTaq4yXtXGpyuS3r
8XlqGsJVBAZalE3LK2x6LsTQcWo6cNMhMNzP5ak9zeN88Dzwl0G1CawOmAXMj6umeIPXr2KkBo4b
ug4zWFB43s4qPfE+h3dKMBGLfJ8Xh2IQL1FoEkINQLo8bji5qJOSTIyz4T1gmZ4X0hAuZbApxvKq
tPWb7a9CNIeJbbphJxFbxALkU8BnKCvHZBhxMuLiUBdek0ZhbPicvQ4eZCtvtqligDqsocePvtq1
XrNBvly5Wb8MFDYYF+DCc3+wDVpoKi3EN5g5McMWVWiuh8CbeFgMYaJznESFUIkMmVqQyi29IWs5
gEGcQOgEB8+bft2ctRnZByE6L0WB+xAW/rL2IAgonhN5Cjsbp6xtaJK3ZNFN8q0t2zAtDAZRhhTx
KK/cws0SJUAWJ7a71RO769jAILKP6ThDcvTHbt202VvV9o/WDAfbwxYy2MugyW3oTWwhhgknJJoe
ikthg2dtib+kk8kgEPrrDMEWWTu0y7qeuWgmwCQs3rTDgBbWSbBs1h4FRaDloTHbUQpz2xC38fu7
YhTkGre4X3uqgu813abJA39JnMt50ePtVICtG7cIfB9xW/YZYGexDetqW8sKFKIHnOApTmbhb3TQ
ZTwmKkzG0SdbI0nNA0deOwoWKxHk76aFNB1MEjAx4MhVBaB3YbHz7nWnLyWyBZ81BtDss/mg1U3Q
MLeI/Q5vOnw/2yraliJ602aAhAWRIAmFvx2iia6lHrpEAhbrRf/QNF7J61ChJCwohCCS76O6SwKN
NP/o321XCF4H02MVaLqL67Hh/kPfTnFasvxN5SI5lyXOKxKzzfrKBzcHfYzlsMiUPEw2zVD8MLBp
Mdv6VueFSqoo0kkm1zX4zlyFA69tOScyA7zRmKniQ1k/l526/C5BxmCBoIQJ9H4nRXj8Lgx7dgIl
gtKVfAb4nGSQ6hNHdJwK3Sa0Y2USawjiU2fEqozDY+YVqZnbfClzlXE/QysfglMdpEhPOaCRbGtL
dzHF0coUB0MNTupqQIkpxutSle8p7mHZhiyLAMIEgc5Akjf5Lgucvwx7yIDUe7CexzESx3lwD20t
LKd22E2YJWjIH3Xbpv7opS4uHzE173uZs1XbQbLEePaXiDYvUQ3wVivAae1YJF01HmoJobf3yk2Q
qbQWMNSX41PujEkbCJVJ1A7+ojhVEL4vCzkv87xqloGrZeLX5dPcoCqBrFjxqPIYnyLNFkyI2yoc
r4VnYbN+HmyQ8I8VHtuknvWYCuTksu7MkErdmHSsoiItkO9xMyEBQTGLOOqFWMnAOcA6Pk10VTUc
1QVatibHBy8wx8or3ULB4fNqE1f5B1oGXpqPg+SVGZa08eM09rMuQUgWyVyXXgoc3FXX1iopfHAR
PUMQGH2Qja4Cno1q07KMrtG0VN18cnEerontDSdz33Ovc1urKIUap43TIrSXMrMrxiBKsRgAgMZ3
JsvSLByupxgWp7gCi6NkMdTlW4/1dVi0FWS6fp279pF6CSaRgIrxnLmSItY06TtYJjIQk9qgOddX
S+rFxYFFFgwn8LJl0AYAYir8gWUgcXA4mQCaS6BMQwmSZ2Dv9lOTT4tpaHalAZBfxSXikvo8ECKx
pXZp0+h+jUNDNl2n5cqODeZ5PJnVOV0HefFWQlpMx6BLYmrTmjb3Tk33ExviNOpwqqNArz5m2coN
a1Gwt6GJdcIm8J5G5wkabZYU1RwtyjrfU79Rabc3ob1vtb0eJnHyGgNFGwkXugW/CLS31OUEMCuu
+Ec0ExBQ8/DIBkgP0gAcmhCYWUYKPk0kYflcJBWK17KuAf4VSCdjK44ZUALgkK6BDiPmfVY8yWxM
Jp3VHLdiBLwJadCn5qqbSj4F5qUZJ3/RB7NImjrOtnLsUNI7dV5tAuA/0z2zFVoXQVwuuwZ5ACvH
7mLKgu4CMpFet82wAX7moifGNUk3RFB7yuwJzbhZhizwH1m9wtiV3KM14TYAj7Lax1z6tONiUwZh
zC2OYx5u0KgA8VabEvBtNIFMpjB7TwLQdjwKKBnCm6hpO46iki1q1lzFBhiFAXB5N0fhPshryKkR
2fo9QEGbFWPi7PhY+5rDNuqtzcGzI9LtwU0SRjLFaTW4dCpGxhv/VWlAGrqA9cu+vfTGeTMX3b7W
kDIG20Lmd3GRiu5WCfGWifIkwuLUCJCoQePGFvoK4jTk/RySThe1K1yOB9rGl4pkGzadF5HTdTOZ
+7HpcWIHSMM4eK6LaeZAvbCFR9m9EICplPwA1XfAlXkfz0sWh9cRhSLn7DZZbK5DZZYM0VdMBOQi
2idWjhMvWvQKVdZO1mZOuwBO0gXDclbNe1qVYC+FODENsN/Lp2tSgD3VHmCYsoW/MA0lz5pA8THC
yRwCbzSeq0U5JyY0d7hkqxHBe1GEl3XefahNc8IW/P4MR5sAcgSh/OMMlwMaNHUxL3D5HgV5EmEo
OCNPL3NtrssQyui8HCHZkMUZDJNomHheYQjHZ2hmFblXJT6e4WQ4zA2fWrMflM64GM01LbtrrzfL
FkXLuNL35zwyr6K2O0yKwg/tPmgLBe1dQ8hdYdieRf2VkVrxqZ5fZMX9aLwaCD5Y366nmT2QQbzq
qT8UkGqRoB9EJT4gf1iWtF93Uhxixp6i2bsfS7vA3noc92z0E1MHCzWL16JxV2a0OxlBIT+xo5Tu
3hX9qmrFKtLootFBasfo5M/6Btd6Xwm01hJdZX17HZrqNHmA0US9tm10A150LKGIaodgZ8K6APuL
FrF9CcjocdKFEa9YNwGrMxoOBcyBGP8Jdx3jLTGXPpW7sAjAk6KmTmcJ7lnpN4zCO1MDFAzHp9Ya
KOTKKKnRcIGy/qIqgXFBZtUW/SbyyKkHqFjocOSjzbdtH78yW7A0jhqg7DJ98G27yObqYZz1lcea
1zBKjB8NPKxhC2Gp78T4qj3hoOLWFTdx/WryIDUEb/R4FXp9GlaZWzo2bHHUbrUEoirw2iJVahs6
PKSV02Mi1FTzcXgCCmHttcFLP4fv4zhfFaQ72nLfqjH1pug45PCarJDkHcknPplpF+h4AfTLApG0
BQIrmsrHIAbqL/Av+hkQo+vFznlb0eSLJrBXo54SOw6LAKlpUWbzYxvJg8dutcQJKsp71YsFYfhK
dvLkcMObMjoM1n9sBONz1G9F7wx3QC5z4sQTimnJceAvXDFfV74AvqhWwBdDoQhcTMFpJtMBy7eq
rADVxtvGsHUcdrftOTOM5kClE8Cvzs8VQVwz+0CgjGyjQ04Iz6r5vi30raD4AvfRKwnGG0vtLs7b
RdTgU2eKx0bay1HMu0E3lw0Rm0jKjWfgwyRDV74S92E4t8lM1UE5tm4qdpXHZFUOEgqQpWfVHqgh
zMqbYXqhzXiOAvvM72DzVQGpvqoh9WbJVMmXPPKOTcZusFfcKSM3WJWLvs/TydbbiJBTGIxJ7rfA
VYhnBsU37ycGYVd5d3E5L9pcbBo/BFA5tZBIAwzSMZcq020ao6jlLeOoVDVXsXw/9ZHkWtj3U1Mt
VTTfmHxR18VuDKpbm/kPnq0ecyLeY9f2EHbsFWu6Qy+GxE10MRP9oXX01oui2yEPxwR5eI0bfz1P
6s7kQKTW8i4Ei9G02jNXXQjBtmXhHyohHwMfqHM9Q3UQju39KB6ZLi7A0fYqDK9HWYx8MFBiuPDS
D6mFMgz4+KB9nlV7EwFZglXxKAq1cVSsi7zaRiF9Gyb/Fcrwfh1Rx0UdPzAJZa9Ssb+sMruzXf4B
53qTnQGLz8q3oAX6KisoLz1muGg3HyNj4+Yz1X0KGVxHCvUKtQNvJ0hUvkvHDqB058ETqE74mavo
uuoNdPqG27oD7kSt/UkBFILaNQJ2xEnvOZ/nBDAUryq3w8C1fcQiwr+vCVm5vnksz/g/jIGcsaq7
VOWwHQPdpHMZHc9kRt+VJ9ZUD9Pk0EK4PVDlwyVqS6D5Llr/rXVyHxYZdE/0Ihj0MYrFqvDKlIII
AkqXxNgtAHjU3KMKbUAoS+Ak1rKPF51mO6/s7hzd2mraGH+vBot4OPXLYPQeIz+/8KEOMrsKPgyX
ANZ96ZYIyus29K8j4EIh5S9k9EbLcDmQ6DBJdRX7LCGSbRDGSUzsVo1o3bbJwJZE2YuADDddRu4q
zQ4zcssGcrT1yKI586iQirDajKOEsgNI/xm2xQp2U0qTxsRP+ypY1z1ZEOB+gMB7a43ckgi8blxl
HtDPk9s1md757g41/lLV+BKb+Y6F3ko7f9UE1TPEK1hxXCqIbplX77rOAzCHoafSXY+MXExt/UAc
b4ZhNWE/DYW78aFgaor+4Hx/M5T4qqz9azFijhmG6gWQa/wStfayukaNvUJR89SdUQeOUtRmyzLu
j7pYC9I+Q4jcaLlzGPy/BpZkntIS9WD+zXBGsFAhiJLHEi5kOYhUwDovvKiE/kZvF4X07zqIMcmn
Pejv+2Hf9eKemxaibl58fzfux5+/O/xw4e7jha2fnp9v1/30a/XanC86DV++dG6a/vgWfOn7Juq5
TfnZj591TX+lL/p5P/z/smkawi0gaPv9etP0k8s7nzZbv5/3Q9MUv/MiggO40fJJwxRu6YUhtBWh
lRqA3Zxvs/zQMPXeBcB6xyyGhnkY0QjuwXzfMCUxXO0jjEbUh1a7DxeUfjj+ZzqCGwC/1MNk4blH
+WnLlJzX8AgJYXPwB8Odjk97mJHz6yiqKn1jWwWcde5fmtjckTreFDTknQg/BFVxKUPDS1PeNr2/
AK7wZS7FqQrKNSH9gpqxSYwqr6zh0Du5rykwU70RE6RYD2ZwrN1mDqeLYPYfvTK6z4tihXy6tgDy
oYIarya/2bVD5rjf1sdOZQcJdPPsqfsorkuAUNDra+KZ68AsjbL3gUNPTPVLguurcgI+G4Leirr5
wiFI6UF3L3u1Uzrnw4x3LM9SMe97Zp87lV/kNRRWqH4xKFgGnuZxF22Ubd8D19hzv0Q7G+JjT6AI
J3dZZG5Lf96jpjnW07RQAOWkmJfd1KygubtHGt14BKi4Aj0IU64Ui1fe1C2AxYaupdvItg65b+lD
NsxQby+9TC67kCvXQSuq29Fw3E5dvY17dV3TeI9pRRc967Yz6UsonpulHelmnIInO1WLXD+1ylsw
TkV9V2TtoUDVlSNl6nf9hZ9nl1KRhwnUQ1v8YoLpCfjNrIRGrqhCcQ5PwFuipMLBwglxYK13Z8v6
SOI7MxnAfsCTahpfy2k4hFG27CA8Dd2HoHRqQyxJWtwBFUP3vfKhuG2nC9UVPoD/BbIiXkxS62Qi
y2ykwD1AfKWGFUAljyMv5/ymHoF7jquDLZvTEAcPVc0eLS3SbB6GxBao4W50OyASgcoBjqqwZl8X
+WNUuKVQCNI3u/QiYEKiUh5HSwDu7bQHhkFz9jgzdxObgbsGLUmOb88d58DIFxOi92iMbkpln0MU
P01VDF3XeJt35qAytOjq6g2pEWAaNDbzejqiCBNe2ZvgXF01DqpAN9Ob/Eb7wCVG7z2gWDsowLJx
rtOQtLvM4qu5bqETlmUxdBEjkaC63WNog/MZQ4qain4tA3ZDfaj8XaWhWwBdu6gzZ0YqvM2tehs8
t9GR2TM2soRlw2MgJGh5eqraK98MJTQ+mksx0uVM4tvSEpMo6MxBK0sDlQ7NTBSRQ4bD41zHA9dL
23gCMA5ZTl6z6C27jRiVaabCja9DmJbPFx5BL4QoL6XQLomNbBPYOTRfJHsLsGFLReKXKVRnLpFA
MpEJ5JGlDCK5pcV0P1Kxm+iw1wQXHDWPPl1M0bkqnfO7OFAXpX/ZQqdGIIDB5TgM0Cjr4BAX0hsg
/1YgIlZmllcgf0ZyAKfgrzEAB1cdmAQHF+EIBxvg4OBKnI2el8QZW/es1x/PA3y5TFoGXEIcAa/S
QlNHS3r0dWQBya0QyeoE9SoZ6kU5Rld9VML/BdipKJ9CuEYNbDx7ZTkUP9FUtcuMghwdK4CycxJQ
BgAwU8MjIuEqgIwboOPhhkdCc3OVAwdXwFOMQ5EIS7dqaHeINM3akQeCqhDKIS9KKm8li8kkwDaX
fFD94zRPLOl6to/AyqMc0P1Q3SJkLsZIvoVTPKebQ96qR9eZtKf1I8EQXuONqeYQzr+xYOIQSoY3
Y6+0hjWF8WXqM7vEhVz5cQFm5uSbyPFVV/Y10Ah3ASrXIVyQCM0uDq+6LL87A0plQRGtAK5ibHdD
cX6QXUdzvwgJdCoB9beJGMbXZlLbZg4udK0X0gfSpMmKXZNXH7KWDNCZiUXSFYFbTsAlNGW2POPU
EJVPJYPlR79MVVXlvCqkSBzueBOhRXgmvsocIpop6P9h58x6I9exLf1f+l0ARWp8lUIxD3Y4bEf6
RbDTaUmkRA0UNf36Xox7u2+dOoUD9HujUIXKzBgUHPfe61v7DIIni6W/7XAGRy59z4a0TeZe6sia
zn1j4x/nKZpcd4i5yvKoGcCS+CHpUS+yU+SzJ2d+tT19Ts1CKrDG+7C8B3MokqF3oFOinrwI1MpQ
R0pjO42DsblTECx92G+ljUIbiPpn7c9XR50XinVDqvQ57xF/uzRPCp1v/Iw9y3JtT3mxpkVVRMjt
MLJsjKt67EyB6Mv16b0OWhXVSLS9Ya4i/AfPwQvSRUPRbDvpnqEsn0uBPc34jz2zZ9352IOp+Bn8
HcTjAQrF/BXgrJyxHhsCOYWgEma3uk8Kz2sRr9J9kWGX2Mh7o3p0z2nJnpnNziiV+g4qy85R20uE
osfd7VF/S63iB4WdFQKO+1CHt9wN3hYre8u9cANYANsUJ/Nji+HSjGUw3QclyapV1VHk6j56Kwd+
CFTg3U3d4iLtzC3U9necch9+52ykcI4tMmON+jZ5DN2C1bmMmKvHWrHE9BOG41lm6W1MxwS4wpWM
wc2xu/Chc7MwjWqqzmr5cFwQPym9DH0p8Fz+jjiQEAL65FdYLqzBEeBX6jWX/rtt9ffZxaHMoWSw
EOJereKS6fNi41Vy1FvmchnrAqMnQ6ip+TQf+OgH0VwgaZoldmDuORtvMOOctWFM5+Da2+l6yLHp
0v44QWFdua3No/ea4QhtkCFFLMdxQNI5LhrvWPMiUfOCp7e9qOltyF4i//H75l5A/5bCX3t7aHEq
SpduU5PgJ08pqppCrMgy5ysn4y2KpliW7dKplYtUVCNyijwsu7nCVI50/kn97kZo/1E5FqoeAZZm
JYCJYMCLJO9xHOuOQ1muL7nnLiuQCSgc1tuSQ+EWxa5wAe1A+DM/6JDlPIxEaD+bMqWeMApdVR1n
/KEr8BGpnqNskcciqO/MrM4c18eQ43hxJh+qJ14a9Ou8JgcVZjvvLbf5hWTNyuyjFuoDy9/YkNeY
kOWMSuq6W/DWioybELLEvDj4UagS6OWnLdxnots78fFqkY5HF5UfBDTPLmco/lrYQMSGiKFvaupf
mePFxVB9PG4zPc1DjArXsRJlDB75rKu6N2LjjyYiBmRFkzrF34zj+FsRmSwNoA2cN3WcTd7ZCbpw
XVqJy4splo06lNDoLDWtSItKaNu756EIb6Kf9x4yR2fo3ahscuShEKqBOA5xW58hlr+inHUmqMRG
j5/IaJ/MXLxNufNMnQnpcTWemSj34Nl3/lid23RwIjawZzJmr55Z9jnHBmbI1MRkb60MVTbBMCbT
a9oUWTzPKbTx6tg2qOTM2U+nV2GFOGUJh6O5v3lXmEsCTIlr/RJDOEVZheN6EZivx3qvWvGun4cF
K+vxP9Lp7o+AoNT3bP41hO5LOLp/elWsFcUkofLPo8yuf3Cjx5PjnMu2QnW5jBybxDOx3qzA2Tht
nRApkqypn7i/X3p/Z64n3bONdPzPzCX3KnCP+ZB9mgPeHF0hruPRxTg9Aph+OkMXAkzXga5zz6NX
Hs2LphqX+mMDzkEJ+WXuSxRLIse35mfJGhSY7YsqIq4CifNw6JMmb9OkC+ZVSPCrJ4rPt3GeDIVP
Yi7cFTA9VO9yfxfY1q0Z8CheeFtaDI6hatpqSTTREXSPL4Vor2HhzTwGisNf5sXMzwGujXFNIFxm
KQaXu9XXrMsjmdI6dmyk5Xb6at6SS3A5YCmPTjU5Ua9AnIjsVVpp1M/hyrU0Nr62j1M/5Th9nI2w
sSnNzJuzy6/dTWHZFw8nkszyOWJFeezpCqgkIiAIzEX4ZwqCG6jFoyrttabeSQWAQnBuSVtNcQeV
vVSyiXuCnTy4CYJjfLSJD82WDvR1UNWXOf09t7nnFY5t89BmHaZlAyxrDCEX4w4zI1D4KU4ZHC4T
w60CkEBBl8nWmQ01pQBiovIvu1k2E7+Ze8BCkCur9Fah4FQMq9mrMnBbCAXMItOLOPmDF5nLIi19
DGSHUmseGsrqTCrxY6VfpdYnJxchDi8Tf5fterK6zYRKLMKqJuEDvn+iOGmL2u2jLCWJeePjNyDj
oxESS6wgPqQ3HBe3bhrKKLSD7cja+4SZqhtEJGTwNqG6MT08L27ZxKGj7r2FVcDSGvGtxqobQCXZ
ZI7GAk+hy+UPb+zVsgQ3GYY3HWCkywYLoGLFvjVSZq29twkBKWvxeVYT9BEXF+3gtsxyjcuYLHcy
9s1aLfk2qEeepBzX1tD0cU/xhC2DPDYvQ2yLtgayYwbyjWfsQOv2btamNStkQPjZIcFUPmIwJcof
cxY8rl2vpFHpTic/G8KYLLj8EJH9SXO2oi3+UCCeNU9uBrqavF0pUOhO21WGJLUexSkHlpJUbApj
0WdGMO2gT/cxa4ObLfGtdohim6/XUPt1HNTQdIMKwhWqhjZOoVk4z40oE3ekUbBwZNTy2FrOszkE
rMq/TSxNwDvt5mrqomD/uD0Kmq3zLky6xkpmUh5NEGXeS7T46iiKYMACEYXvinG6dJUFbYUkuhl2
VYeI32pCYKBjyWM+IhnAAiDLaG07+6tu66eqwUBOi0IM0eP/WXn5VZBWAA6G4G1WlefKPMbDgDHz
zoWP18wNtkXIYmdSTwsNblOV7t1Gb5oFpTUbS8ZkgCKtjpP3pynIOpM5vtukPAWvEllbvws/47E1
guJw2+vg4svL2btAZXnEtJVfHSva32TaxanJQnIHuZn0kTSaeyUNSZJ77T5lq9rU4AfX3/EKYSdu
Pu04CLFIceG5XLtL/7ua7fcZqGudecMKxfGksKoTQjcoF/V+BBvrWnkRM0Vf23RKprZ/83X9ZXne
K0jmF5RU4nS2V7M1P+klOOaz4+BUmNa+bNajancS6WpFS4hRKMq0vr2rAPC63fwOoug0+N5bqrtn
B6DvUmbvpSF/A1LfW0BrM2CVKnZcL1nACbPK3oqcvHIVXnA8Pmfhcgnny6LyKxdIAYHxrNO6OPoA
kJe0Rlw2IyTuLkAdzyk45ZGobTlOQMxx6eCMcJFRSVDRKZgaqCuJ6BGzKwCjo/ntm34A2qMARrcF
UmPnBdrc12TAacjjewGSOqDTIZs2C9CLwmDWiDkte4oVnU52b33MRffNx3lNiVp7oLRtvbwto/7V
hvNZ8LMEyD3wXWeNTw2nUejzvQDqDTXoHBr2G4q8jLpPZZjwNB0u2ZCvGpXfA5RMdNf/DP1YRX3T
vlqQD72yW1Pqr2fg5jWwcwn8XBpNMxB7qpZ36fNDY2WfE3D1ki1ABsqv1iUXEVg7hKgH6qDyVY8Q
XQQniWqHeOQzJInsPQznjW3YeN8j98KWt8LRT+4JR54/fnodSOtUgqorEJeEunEAOwO6r9oeRJy1
HJ0WRZjeoPmj039kjgcA0OIx08AnWo0LxogaAIxzLDXcVCB3JIwf0CmNQCjWSMpuJa8+aj0A/qqC
dc/AmLI+GVKM0GicBLZfPzP+Xmlc546xGvTSHhBsB5BIYAYQsCMMsCV4qX8UazVXJzKv0yyBSgI9
lq9dOBq8USK5sqz9zAfoisDs+HgpvPaXb/XftVPfG7eGO2Jyz5PqYjYAvUN2GPPK/uiNoSJt5VVY
a88rcFi57S8XpovBODCAVSW1atcK1gyvH/LYWspnOuK8DiVS+DIHr6l/vEDW8ejnv6V3EoWYY9sC
tiBQTpd0y7xgz7o0kQvCVncZzyDFVihNrlvEboNIVy2niSHW1IwANHU/h7BG3TBIeKnf8SAiUgqh
QUb7Q5rXKOLMvwNvvNlAdCEs3YpcrQbiXorZv/i2RJmsu6sSF4D9jGpiMrvKpMj2BWvKB6nd1FGP
0ihKU4mv+pWu1bUYg9cA1xphpcE4tmEZHtO63SMtjVqVxw4rXiFLIeRzgd0hMXBaD5mqsG+qys5O
O52XWb3aAIECK3xPRx9MXH7S3eRj77Y71DXvgZdJ6IrFXiicsCM/8qG62BZ0at0+p57ezHS8oX72
C0z3iXft3RtBq7svJIMvIhfZTojhzW2bvaL5qn3iPRII6gxfhctRorVeMuYCrquPVuFgYyyLjMNh
/la9eIFbIY2w1qrI6sM464NPXeefrl+jCpPmmyAAHTPz3x7GgWX9t4MUq4EfRvIM93i2dW3nT4bo
xAagHY3KfinUxFGWDk+iR9Fa6faL9vMTiotxNclP5RY9wAapItLxeyBo4nUglIrAQk5o/xonHqcZ
9olrSnYuIL4yW3nIiZxMXRBkdoJePe8rK1KE5557oKF8GkhzRP3lQokHd0wo3cj3kfQNiw3dJhYl
gLal+FWP2cVCzS8idr4ConXvQ3GdquYoUysDb6++RwZIpNd3i77XufhuJoKK5HikeX9gjqqQ3/iQ
EoNpY4nsKqtrkA+XJtvzMAdvuXODBvqQUxyyGjLp4L9xuIsi8Auwy5CNj3pvYKW/un048R1C1ATK
0FnU06Zp6FXPro5oFTNwaQJ8eiDH31SH69yvYlfzLzcYn0Gc/1Sut56lh/SMx/XSF8ibgaMIWjzZ
bISbIVrs8VfhOe8AdbdDT+KWkN8zSXfMaS4FF8AnraiG9i149V5k/MTrTbcEK9sP3ktAcBsg1BAT
ynuVVVvd23xtBwJymLUJl/p3FRbA9dx0ndLghMPvSU8AOrBdKgZeThGE7+KPssLb2NAdBmXH6ndO
nG02hm9t2d9BYL6U1pkX4XvjV5eubnYhqlT90FwtySWC5O5j6vjvPp93oyKQ9rIXNsfCgW0nrfET
vdcGOAZdQJf6friToO0iah2UI5qktcDU9NhIk/McVBI4pl1EQ4jDuqArbyJvQxhuK2daD3CF2Zl3
IbO/8rPmuerco9Duqx5RGHNfLDm9Iob4hZJhFTFPivWIZhBxCrNGYAplysM9KXzDDLHbwDnC/qAB
l7tGXbtZiZS8Wy35tHN+kVRGZZXD6AX4vO7voRWeJit44um5r9lJKL5OLX4u5Z7WwzN3xmMILTLt
33nxx5+6rdlLdEEQ404irmy6F3N2FNw60dqBJcvdDla4c0BDNiNk5RZjUdZT3HTzKrWtz2oY46KY
9jjiY0+EK2zVt9BSt9q27pW7lDhWEsLSLd9atDynOMcGbClfB++cj6eyZm2kbJ5o5iRWAbDC4dca
REqj2XdHcjeuab+dMwaSpj5UY3fJiy7OHFnCPsL3fqgP5stQkrvkwfTO0/FXqLErRAHoI30uOBJp
RDh3+ToQ/YJIrIx6hLGRD8tCZKTomvVRkw97LG+rHM744LXu5d0PsjMUho+hoT9qqrYgKNa1nI9U
pK9gwaetzJs3kAJ1BCZ266HsuzTTzpHdFqLCJmApFHayVrw6e+QzAObisLQAMsu2KOTZwKJ/Z2W4
95Fo+aH/FMyosAz5a4F62SL9m0SSUBLYKujGoSYeWMZbrfxVEMxHyBUne7YiV3snt0WpqcN0NK/5
bH10BSQEL5ybKAzqr/wKXGLjWTEKZhGZ2jfFJ5RQ2ixiDZgmrN0j6uLnpZqvZTv+NP49W8i18Ds4
wOw88gxbbU9F3FWQpexp1YQIdFE/PfGl+0X9+VtXh2LMUDnyGig5FngKYa+CqvhgDT15wBmWDERj
4KXPDZNfgi6vdH7pYG5CwuxflfCf5ir/08OwMWAwQSrvF+BjUa87O0Zl04tD4Ev1MK1nX29YxX7p
CjFlmpcXVI22aSjv0MBq3SWTRZOUDV+8xKmSVzkMUm1SEKx3OI5K0pGNLK2LbywzqLPidugK3Kb0
DeKGFZ672T/Yeq7XxNZvY0vbbdU0KSyRPOktEY86XZJW8ToG9nlymnct2JVA+BwwERwTUip6dM6s
YBvGETZjd5up5+V5sLNNF4TQz7pkCGBzbKatlk480k1PZaKY2vdtmfR2tfJSllijc5DpG8o6+zLL
9rlo3RVsNLQEzQD21UF+nX3MzXBZyHxKlzqLlgKQqvKi0uqeclddw9Z6k9IFJYaVVf2BV+ZMOIIt
7feXxZ2fncz+GOobArtXKJPnDOyA3Y5wELkvk3ATb5brgZIkuLKqPVXAyyLZ8VtWunsWjnDUrNRS
wgzKttRn8NwNm8yFNOXVr0Flb5guk7QNDoEqTrXTvIIKf60kJNihzFcg046FWg6uW+z7+V4T8dXa
HjLn4d1BWlZ6R7hOf1x7TBrdbTKhD70iKJQsANBhhrGhQsROrS5yXPlz8JKlYh9Wcs9K4Mhpf1HA
MKX+sovwabSnTV2jdq6tOIBrtvaR9PfuqSw5bJbFsfGWZzvscJ1ksE+iTkRhoVLjltV5EmbuFRDs
b4sVWyZXGiVZKbw/xVwfYQZ9YjPu8dyPhc4+Sw7Rme+mVn3NHFhjdp2wHBygMLM61jlASw1wS+/C
wcOqDnZ24/xJq+Ds2OJr8nPE013ZIYoBSp5JuPBUm9Qtu8zUuXWk3MEosWq4evW9MvkXluE/AQJ/
szhDUPDRkcOG1xv9Urx/c1Sn1jLOvHFthGPe2VftaoBZMEsBr/rhq7+IZ4otEhAU5ZswngvUWv4/
VvK/Qt9DgwSQFv+AlfxP15G/YCX/9b7/g5XAi+8zNBEK/m+zmv/24gMtob7vo08HrPrBoxXHf6Ml
4EdCuBzhMwBz4gZoDvU/aAk6OPjEt32PkuBBpPy/sCV/B0vw2QH6AbiOG7h/WzkwT9kLk7p/ke5w
LeXyJpGcOvaw+pdh+Q8r9N8t/wz9rRzbZQF4GC90nX9boJnSATTFvIeRHOgpCmJwaK4DOR0YYdt/
/iqDwvwVlTFfheG0bQxTSADl/CsqM0FA0A1MBy/FssUp+AfJHTxynP9U8HhRo1l5rrN9APr//MXm
g//2xR7DTAYMbaNC+tcvFllDVBPI/qXO0u8Je0+l4tPFUHY2Si8d6Tc0I5t//k5qBu7fvtTGwFKX
GT4J8vhfv3RiHIXRru1eQh+mK+NhkKASqN5MJX6uGW1rAa0xB1AWHYkiWOCOkUXtXVCLHzHgLyxn
urTUOokOWDw4jz7OC9QYrRkGv39+WPYfVgHWs+9jV7mui/ZBf33YQoVtZ+UUNnO+HJinPuS6zvAI
j6czhcu2hTUGkPL3+CcFAQyH+XExuLtnfHh960BNHPaiOVW+vfYzddZDC2sZ3I/Zt2HdOw8eg867
BITuucDzB8YnwzP/wwt/Q4NsQQHzDwW12AzM4x/liNH5559po9fR32aFoZEHGk+A2nJD9sC5/qXD
RYqbukFLCP7CYVibO3Av+X30eUxRWoGDNsmyaeXBnFNVMN1qC0amwnKPTt9CLwaI3mSQRvP9Qr2L
dEv0I5BbFzoIVMA10qCbZMsFJYpV1qbPY4bqk5QdKKIF/RaGo1jaKyrzJ2qrfd21W8QHKw2GG87R
oAGn3wc/WiybASJ51X7NE9nNsgNbkb1XaRqHhXtCMVWuwnJao2T7HUzDh8fBm4oU+d1Jj+Nz6qOA
qwBb1s6W9bDmnXLGDnmPtM0tXutJ/YKr+TOFiSFDb4p+PMCOumU5XFWsTQSBUigD5GHwh6ezRxDy
p7+0flU8QCm2fxpr1N56MyQ0hEdCDF9t71/hKzw0ZfsyTd21s5ddhpIi0jh99mDSW0l72sFPPNcz
WloI+ELrqQAWXpTfBn0gsF+t+kveYg1ZTFrx2LD6ADfzKhwxB1YL6OfhDy8BpRcIpWUzQoa3Mw2J
Gz67+Sut6S9vKdSKpOjFYAOZeRwqM3zGvgfj5tDiDWJE7bOJ9ZJ/MI2PzLkaY2dZUFlKS9Tz8FfU
E5/Wgrr6RL/h70mjpvqwRgtW1wZGDX61XZRxjGfbKbEDc86fa8kqCAn4kzMtXxNmgDTzRTjWvmmw
vyuKkxQyq7G9IKKCK42qNWumQ6Xx9BUkkwSI84vMsnPTwiGckW0o+nWZg492iHcO5HLveRzaK1gL
IBrV/DcMa3EBKWBmeAmDajVh2Gba7Ac3+EAVFtuUxo+HJ0g6FRorCEDTqQ/bZGj6KfCBvI3C2XIP
1lrKb/CsHTJmJbytX4IC2xvIJJxbKTScYkZzBSQHyDKQpaOflRNpDfdSXeGwgi+0HiiwW4DHfb3t
Kco8E8jwFmU/U37el8q/VKFRBafpWpttnPXutSH2n5neWOavYef7pE0GXhDiOYMBpgWttxo0cCPH
SirFj05nPmuer6MzXYcME+Iu/lr64sPyYartvemg0A8CjU/eOg4ZcAme4Ez/NMOySEhJ6DIA1TfL
V6Pxv+tCXVF8f3MmHDp5x4EXwAPnZMuT4LwH9YN8UGcb1Cnv/XZosx+vCmFl8Irzw0oXDHAsCUTp
0eIsR1JOe+7eaOpfIH/CvGPhgSjK6X1BzrDcX4eFbP08PT9IuKUmb5ZjvylhG7XrynNyeFjfmwYk
eVF/QcTN0w3kABE1pmmBOYDrbNjl4B4eL3w4hB42aDVjflw0MCljl6R7IuxPw3SgHQnaCRSf2Ilv
czNBT4DhFSwd3NtYXA6ccHArfOZEfg7BdApBIYZl8WMN5NCDsIBBubgwAvu5HjDmEwzScKqVB1SK
UeHG3Dy+eoEshn1UJUGK/jX4RuDwTbcHM41WOAzWSxZOiZuBvMKDYJNeMm98nmZI8AVgBvUCHx6y
Em+b9UDuWwl3fbGz4cVyyHRtLCeBYHhxS++MKsNn2pqWDdOVwgTvoc1KQ2H7h1CrLG1S8jGSVvFp
rgmwEycHsf2CKTZgPimwymEa/QPH/paqQwiXmls/5zVS66rBBbwEO+rpP2mJBSa6j34U2OBoLeKY
hibdJNF3ohmiDta12HiuHv5L3960wBHXGRE/jq7nlSz1dWLYqpMH77C3q0tczDb6XjTOgM4hNjIZ
5GZD3dgR7v9gRVCiiBiBgSB0cdLAXg+nf9hs5lTtZYknQOW0hYMTmsxYrBRBL6FsqSh+0d43u7Jd
8p8SAIfrYO81WB14dBqjbytYXLgKYTwh4HZXxJrfLDpe7Ukdi1I/a+NhC0q0s5lRLU3RGYaWYYmf
W/0ADD2EavndAZSpy+LTr4aVmbc+l5+h6PZWDpXfuKYZkfOKNRpWmDGPq0qRyJUXQlWcAg3r7PGA
Wmi9Roke06pRPhgXBFeTI3/cCTGrVd+Y6FG8XKIlF3DbITQA19BVHo/BElcwZKNEncFVxkD7KNTc
OA1+P45A2Iyu/ehc/YJspaWvZlekASAEKE+PLZJ1/jmbUMgJrBdkWD9BO6LabX5z2wJ1dcXLwrw6
pjZaNlSFWDsO7i1zgOe4emEvLZ8HjxwzuRyCAm/K3BneRRnuRd/ttI8ja61Khq5B+O20v3t6vgZS
nMx/XcCUY9ffhJnIAAozKqvAHRxjIsaRpHPx8zj4vQXXHTp85GCV3JjybgP+50Z9tBTgam3GmxZ0
i6rpdkH9cWidZ7PEMor2UyEQHZa5Z1fDYUj5j+Vj5nLRr8Y0/6E91sGjFUw/O9uh0E8DzA+Dyg/U
quLFRm1d1aAkVLH1WIsGL2GY+BX/mhQOdBim3h43kAPDVZtBq2mMucYnh06YXSTcbb1g4gf6TDLY
7isbZ6NvmVvOcL26GQ9zE4AGNCbaRv4IBzaaFh7FEsa1yYSyqeufpwbHyYC2U20nwP7AgkHq9tpP
1tZpF7BEbEsAI5oTWXF8EOLcd5kRYIXix9zcnaw+zecpNLUKp1tjTKbejFMdYgc4Y7OKc68Ew7Zb
yuljCp2taU9ha7WGMI8DnujrWJKfkbroS7Gse7c9mKGtF/GpBvo2ZE+ehdAMy8p0U+nNIxRYTm43
ojSHc7Ct9lI628c/SBvrVId5Hgnf3VCGlcFNrw6ByCM2k2hOphCXDQWqASikX1s2VmJaW9jlvgsa
cLimGFUVhi+q9DeV7lFEGYPzkJM9qRFeOhhXw1yZiTCTno84arkOzzqfoo5NkHTpr5RpcDLdumM9
xEQECh4rPk23FxOfwHy7dgCFsmbA/b24575HuJ234xr+ZhzgLX5giFZKEDPJoXb5J/XcM3KPesVN
mtGT7gWtnra0H14VBbxhLvl+cl9yd9nXGAhCMP9mR44z5ta4iFttv3lErapWr82zWzXOQHRTA2HK
iI5BtnrPcE53sRxxg5g7LzSk5tJdVTBdA4ZXPzrMua3e2+B1oXJUkKjgGAogCMvJXw1Y6WtturLA
i04sYDjTjs9q01dOxPvxs+3nhLPmDdsZJjBppt203slwgsdezz4A7CL6M+fB5IJYz/0vVaE3Qy78
PSU9Wnrh0l4Yjh8YKs6eWeCNP33nOri4zoCjGL284HI7m7tH6+VQAR2BqItTGVAACPviRwblp8Je
f+yLkPsJbqXokdE97tGhgU4hbf70OF58C+8y4YwJXCrT+aJtcOGbm3um20Z2IFvwLKWFLcpNPwrJ
QbDUFLVi0yfGxHG2h/2ZT+Unzq+kLSAgmrvzsVg66GmPbzD2N9tM1mzuJuZ9wRq96tE6ruyGGzPf
MGssTpHBiWwaCImxvlkuLNAm/dReVQGiJ2+PcFyb2nBZ1OuwmB4XAwuwy00pwu/tqAHtEGvIinog
x8dM0qCsYrsCTVAx9IaTP2Y5mx31eEJ0yXhcoLb2Vy1BxXjG7RIw+VaVzq6j/XX20EZOwH+AxgTY
PdXvGqd9nHpoqqL0Ei9We1JhCqgZHKnC76gw+tmIWy4/egv+bDOkkCHmJCZuumtSFvfdBGx//jaL
z547C4eH+DS9bRp2ZEH53SKxwtFVnev6+vDKc4kA99HEhi3kLc2H3SBJBA4K/YAYADIkP50Dv7zO
EOqh4x/IKDfJu25GcA7iBo7duKAqeUwsFfwb9tJEmdc1IYHFMy5CHctq2LezWlfNGG6mCnMRBupK
l86OwryL5zrdFqH6xQtc7C1GM6r8LFYB+oz8V2MSWtXo3yKNmg0M0073A0q6HA70R2+sR6xn+TjU
qYO31D4uIIjSEDvHH4qAOH60cTLHIFuKa+cHN3g5F++b+U0PRLLYtGgYJWD4yAb/ZYQBBLb0bzi5
UQ+nN3T2WIcD5N1wfvFgHNHGQWKHhwGGkgDGEuE3QDZgNeGwnASwntSwoCAvOCrjSSnD4jh7I7oA
+ujcYXwrMwwsFYwsPQwtM4wtAwwu6ESCRmfplQJrAkrlIWyTuC6pDaqCQeGDSyY1fhlLJKXxz9hK
X6SYy8hl7Fi6zapjgJ+N56aD+abodzCNrQPWnlzbuwrWHvwU0+UPr31Tnpt8fi267NQs6MtRpXEF
qbKo7GJV2f4ATua4CNS45+Ub1aOEwxxEYBIiMAuhsrPKYB7KYCIKPfGK+xoe3zr9xKWYwNr6VVps
Jzu5no0PqYUhyTbOJHTGOYawKk2wLMGXvpdZc6B2jSI0xEe+LrM14o49gd1JDNxDhjfuBMI/NTRw
3PubWRabnqCtjePCFhK+eHN3bGu5KWGokjBW1WDXQJyehTFcwXgVslcFG9YMOxaFLSuj8GdJGLVC
GLZcGLdGGLjmuvzOYejqYOxSMHjx5ZjC7tXD9iVh/yphA+ND/daq7Mu2p8vM5cayMnhFqHxOYSBz
YSQbYSjTMJY1wP0c4zQL/jd755EkubZl17mwDzMAF7Lr2j1ch44OLEQmtLrQGEMNgS3OoAbA4ZRx
Glw3/y/W4/9Go1Wb7L4XkeECuDjn7L3XUZkzrU5fUp4pTuOdMB2eM8eZKM/Kh/bWJvzTxlJW1s6y
tQ051hd7JthGwE0QdMPP58rpibAylbiCvYHMewGfIvPoZhR1uZRmvR7beKeN2kfUJz9Wqa+LKnrS
c8ZShQa4TXy0fIAJpuJEb58D2jyjxsThMd2vmfJnTPsbpv4z03/MZxce5+sIVWBU8kAhEQomJRnA
0/vS0BBMtAQdTQGa9qEr2j1miWPp43Q7hlb7MKFDDOgRc4K/r/kCNIBDbJWhWUxoFxYaRo6WASvg
mPjeL2CnO7dZoSTtMpSPAAUEZWktUEQilBEfhYQR08VEMalRTmKloMjoDAXpVKGs+CgsGkoLhyNK
8bQF0XZN/K+G4j5z+4uJPoPOeBi6/NBbweNsrIasu9iyypZJS/uqQZdhFICvpX8wzGbroAB1KEFh
7hztBEtC/yrRiSr0om56c1CPElSkEjXJ/CMroS9p6EyVVT376E656TwkXcogY94Cw3iO0KewCm0F
epWJbgVTZycYssruM5zFQWYR8JCBhqArT/59QPty0cAmtDCBJmaijUVoZG0tzlaXPyfeo9VPH0Tx
bibUhnRMZ/RQn2dH8it9KJXwFqDAEVu45yhyNsqcjkKnKalOR7Ob0e4cNDxbiXlCyXphuYyVzJej
97XofmUAZtHiUBBr28pWdpVyEMjDaOSgFrdBI5aZ3+9Aex40NEWO4cWAxphmZ1hrmxHl0UKBtFAi
QZ2hSqaokwOXg8HVDFrrblcEF+VJKjFzVLJmh77poHMWSvAclfRpoIGaSgxtUEVr1FHz6lATdHNJ
bEa97MGHeVv4l0hiNin096GTMzbgIlnj9VkZCUwdN2NWEdnTU+gku3GALSLnL6HvqyH4kWhSy8rz
v/yI+89NHnUxXQ2tXDeae6Nce59iGvT5dyxvM1Nw2vof10qw7PbIxhg5rpyXRDmSnSuqIz+QukT5
vRGwjEZVMVnp41h+B61E+Gy+x9h4HOKBKIRD1rzXt3mhE4jDNWUZX7aTPTiWdtIFbCxs58LQzu4U
3gzJKd8JH/yDW9GGZsWlLOKvoa0RuFt3LajDO9JvnV5zxjnRpaV10zhHF6F1HYPs3IxnLZ7pSOOk
W2VZSn7FIkUQtLFAGRTZypJesC26Pl53Y7TvkSA4Jjzz1Q53atrgMnt6pqehdB2kedGMbVLI7mEc
nqfMcrdJ6RUbmQzlocXvv06tod7qqUie5/GZVEp2Kjq934g6fe5Scx+70ZcG63cZa2Z1stPiOIQ6
yjH+qmTOccOZrXMDYVCf8Cc8gBXKr9nkYrFv6nPfuOZa861gOYvB2XhpveE9OesI+ZUwCngcD5+R
MA4sDUEo2XU+GrkMbxSx5zmKL3NZXl3Om8ACXCcqnDxiOcin3MWYVYG4WzTx/Btrd2Zi1ky6Q9LG
p9FztkymXl3de4ga7VwUj7pBpFiI4XcRcP0y4FwEPfO5bpfxlFrMffbmSO3qJ/JNZdZCQ4CwGF5h
V79lAwEDC2hCRyfkG9O276xpOc/xAwbWzzLxCAiAAJzdC3w7ntmu7/DQJZMp8MvX5nttpT9WGLzi
1f+ei3SVxvm7H9Li8+R8bjVgKN30JJPs2pv8AawFPxNfHbQOQ/MeRDf/Ig9+TE3t4hPFKoQJpxPI
lgGJyu+TLyuqIz7eYNOkFkc+Orir6+la2kmzyELGEI74bZXcd75hHLCqEWPqUqgzM1WYU/YvXYWv
3TJih8cTeCQDl1GKk92dMdRo9HFtrot9HEEwaKNNq71Spmq70YpgconwoGVI6hgU4axhrJd9FRH+
LV4gUuCpr1IIrfYH5voLA6NlhGEcY1BImyv39TRxRTcdpWv8PejmdrLXlXI4dt0h1esTXIubno94
+bT+XHT+viSBsTDi7EWLMaJkHXdXHX073Yh5DIEiqy9GPi2SnORtmlj3VPdxhCagdoMYIg42v1zj
vMXCnDrmIq7l91C4V1FfG1+7dGT/zHZ8G3WLfJSdP0CZuNcNXJ7Wcl8iPeU+9ZIdh9+LYi5ETb5t
yvhWDlQ8wUPZ23xMpcxADcbrIHvjiv2M3RTLkNH97iO3WubTt1sR3cQN4pB/Ti7mJGmZowXxrOsY
knL3eEqmzaoI3QfNsU6Tx3VjPMmwWbqZdRjj6TDH9LDCa7a5sA9gIBlChGvckYfJDj47f/7xI/Oo
F9UvvYlXZexVhI9pZvp5XUi5dxmK65H+1FsEEaha3q1c4OFrqWC8H59BUqoImj6k2sUQ2gtpYyHp
63KBJWWKgQKZ5qFxDikVahzqh24SD2ZgUaoXVy8HmIyLYWN0gUpLyge+bIxB1Xw34+A6WJJSHztP
KNtnKw4+nRGrFz0j3uY8utsaEO584U6k6DTpA8dN3FWYUrOWU7Jt9Pgh48ovHOsup2Jv1+5jNDU/
mhrf2NlX7ld4nYPqBeQsXZ1xMMrxMFvrQZteNfEjoNyUZp0j91mfRRFewxYUYhEyF0k2ng+Nw863
FsbJpd0nxTo02l1ti2ZlOagSOkPfAv8hFvtX2DmXTr7Wob+i4X+Q5VpDhvCzfAvo/V7M+WUaZgoC
6xYY+ZMZ17csXTlTsFOwwYxC3AP2y1N3TpZzUz/ZgEAKChzD8UYgOpOzTJxz4uM2q+K+X4wSVS63
FZLM3QbqKjE/UZSAMgWM7RIZMrmyPiaN08Bzb0W3h0yKGUyOX1MKxBg7qymApOmJ3TOR5eQulpOn
PFQpjUr480d7/Dtk4/o35ff/Pb6HazlKLP4/GzH+sjjpr0aMv//evxsxdEwVNgZA3WevEBts/roU
wUaxBe9h6jZlNv6avzA+WFdg+q5h+AaaGFLvfzA+PFe3fX7HV2AQ4f1njBj/qI2bns1AzLT/vEDx
Z/HGX20LMZa6zpWdfNRAFfpxtMOfSkir8omoE7z5y4fz96vkrxsYzH8SqA3b8n3LtKCJ6Pg+/kGJ
TyOR2lMaZY82uB+dTLFy9WkNATp9YFLo9u7Nzm9E5p9VONonibD0oUO4+xaOxzjvGvCI2hweUiO9
jK3iK5CcaTO7WWjEWv8vr5Y3/8+v19Hx5HtwUISLV+Uf+CehA6M1s4zqkWL0UqVgQjsRhXBLCU9o
U3wzKfSw4zNsi7fTFJ39lrRJa30FNRwjCkSXQrGjYIR30vAsNB5nSkmfktIQ36wOeJwKBlEgTLhP
83bn6VvRyqOUO2yLfC65vHIhYHGMiKpB8vgpfGWpv/XxIg5xE9RW+CGpdXVqXrw8V61/jJhgsL4h
/C5aaJt+Ef1KwCNpxlfLgWil2c7X9CdRofeOWQuPcQQV6jXJuoxYMyGxW+JyTHA7hiWuR9yPqbJB
avghJ3yR+OnWRgFVv3jDpbHLg/wS1CoLY9rvoIi2IVsnKg14u8e4qIoHg3EFolCq9Qcp5QuJjl0d
0N+k/lXm/r0weW9B8Jjh5qxxdfq4OzUaoIWL39PC9+nzwEiUD1QZQi1lDU3wiHb+wUyHnxTnqIjz
U62spAaYYJEXN7tMOOV0rNYaV4ozdj+lad6z6h2Y629R6XeMvGfcfkdL2VZZcYHmj5PVwNE6U1C4
TK+NeAuLbJBfcWYyrdVNwDPwbKpBPmtYJKiTstI7VWxNaGmHXNoiavCVQ4sCsR0OJpitVMfJDKW2
858m17rOuHF9JeYody4u3Qi3LtmEQZl3LVy8trLz0rneXP2zxeWrGjCO8N2M+9fGBazjBq5dfYU4
uevygWg1H6bTTruVgYPY8uejkOaGYOxuTuzfI05j4HrnHuexjQOZUPAZwFWNL7nCn8zyrKWnDMud
si4nysQ84GYun1OczYmyONt4naHAsa6jOxHLficV+WrjiYbz/OThkW7wSkfKNB3jni5wUeu4qWdc
1RXu6kbZrGv81gPaaeBkdxlal86x4SinZAYhFwh3JFoWvEK4g0wZLZlanvu9gau7r9eFMnlXuL3V
Hytwf7u4wKdJMhodDwUlg4ZLvGYonuMaDyX28XpormXbrmSv7UvpYuW1FlmindgecyzwnzvKiC6w
n46N8djn9S6Nf2nta1TPt77Dg12NNxvOss0UB2/7GNknUV5aLbiSwMTM0r8VWfEaNclTUpY8R9PL
7JufGY750MM6P/p87tWFdCAM49YGS9dtmFHxEZeAOc1iXuIQ6MDgdyksYTwVKS79sByfO/uxp8dO
hfvM8/3YR/KmliFU6O5k/1aBP23mWtvVnvmC5X82mFM2IQZtr6s4Gu92H71LjZl5q2IEQnsoVaxA
SA0iEFc/nvotcJDn2a+vepsfpVh2UcLEwbxXw7xHEP4WdvuRNGD5oknebQWbNmu+hfIiOu3Vrtjz
UTCF699ClykEeQizfI2Gem9ZYu/l4bMf5L/CVodVIQkWIKW1HIRNe2UCf9LCcIv3JMN6IL/7PNpF
Ub4Bj5RAGM13FkmNiUMlV9GNqtRe2cizKvptQrKDRNlrRdLDo+JKSH5YJEBmkiCSRMhAMiQmIZKQ
FNGN4X2kviE+kqkciQqUVCpaMpExmVXWpHE3FrA4MnI3DGlf/oT5GahD46uUVfJLZt0DvORA8xjF
NjQK47SVbXJmSoEDnKjJg9dHH0XFHdAZWyu0XvsEwQ5YBnwqcfLr9MEYkQq8Q6qCNHUI6q2/lPk9
zMK7SdqmVLEbZFPURpI4xgAbg2BORUInFK8wMd9Gcjsx+Z1SBXkmEj2dn94TEuH6GK8Su0KyIfvT
kAHKyAKxaGcgGSQyl4iQKUGyDiT3aswNePCOBnmiiVxRGHNLOdW3KHhH5Jn99kKOmrlBuGpQUSzS
Sb6KKfXklQpySxH5JVtamI4KsdYtUCmR5JhKgSXkSf3JvHvJ0PLakobK/sSiyEfxMZC2514y8S4x
vnQWDlkqbtVdSbaqJmMFzJXnevszye5eFPm3NwrC1qQHVDirJ6UVhtqnZEg0qPgWiQscLyS6ApJd
iYp4zQGJKISlI03ALpiip4Q0mCAV1neK4n1vpnjlkBnLyI7FZMgMFSYb7Ed30DET1m8o+CfEJZXm
fDKTYRsYtwqjyqKXmAraI+n5cZnbCStl6C/I/r13stkHzMUXHfk2jZwboZdXDHYLnfybTQ6OxOA5
l+Jp6BhGAQtnPtfs2ekAYllLnyVZuopMnUa2LiBjV5O1M8jc+WTviCw/M+6/93W3wvfAuCNkP0QD
/rZr6FV05rNBX5DXoFdvCUV3x9lt3wqnenR6/5KQ/UvIATZCPFXsV9Gj+alojW8zrzZW1T+kRK8I
mqKhacPw2rj+GrPIfiJrCGF33UfsWyCDOJBFBNi3zMgm8tCE1DWdZ51UlEl60STFmJu7xgPqiQZk
j4pv6B+ruXpnNc9sxPfSczcV/W5b63e6Q7C51l3HrKt709ZzNoU94uhnsmvtJ895bxW2ULf27tid
gJZfMHk8mtVPQ4TKD05NZtxGy72oS8Px9a0Wi50GGzFj3BmCj6phJpZt+V1m1jZwKJ0s41nPrWuI
Ia5jLIw78GEAvWja7nJMjYc6iG7BmsqtQSAl8zNiO+VL9ZnNj4X2yEUGmNXMFz2YxzYt9yXBHHXh
AYGsC/TKTN/YuXYqC+cZCvNjnuQHjIeLTi5rM9k31XzAw7xUJ9DkAH2EOJkG9qlmU0ka1csxG7hr
vNXsizv62r6oIDoDrswBWDrH2DC4NcILsfQ3S9abQtEum40H+HK0DwISZgURMwNwpXshlBqbJ7W2
H4vu0g7PYtQUamljjsAPwGuyImhrg9ss02atbhiziMDmbltAQXKCjdPq+p4yAiuKK86e9Z1kBe2t
iH6jzWCGdP9mgUvj8a41iGvwOTdZOrIZBjmtUA4jmpRtkKm5qndWCnwZDFeT65rLZ0axVSKszA12
EPGzpUG2KZ4/Gz5CpdArYVb6brn2k2hHbfIYage/5ihyK8ZUZZmcyEWuRiaDOMms+xQ2R3YhPY7F
yrTkCwkGZ+lZiHRN0d+qcj4NPsMa8At1Gmw0Zz7wXp4zc/o2W3sFF32NYfhomU3H+3Kf6sl+Gszy
Q7eGZeYN1Bgk1wHHGhMEWRjx75N3kHr+2OXjazMBrgBq7hbboUAKDpNNB4vWxDC9YPbynnUiXFAf
Nzx3KB4DtCMGu4USvnK1ySMT2PYC81oVpFGldsllL7BwBmpLgfYVjNGubcY1zcRnHlcHoyculbL0
2GmOPB6fgiR8ilydlTrTp8loPWV6YSoUb9oXTG3bZueOx5L1ZUGUoxecsEMfc5sBdj694y7aVpl/
m+d0UxnljUETmqvuP4swvjekZ/EgDVcfH5psy2sHu1rm7VUCES5Mvig2G2B3pXQZHgvH+DWY1sV3
6icNCHFone1+2OWwmvuxf2X71dLXjO+cUCjepvZUAzOuARVblrdLQi7cKeEWtd/tcdr4uIUXgSwY
P8pN4HB3mTI9Yd7aV75JU6RRq000PpHEVE3IbQsQfYGWRBy1oD+wD4k7HYimnAJn3gKAeDG8W6G5
ywZqc6rozXaY4FmOdznQnYoCObGClb0O2vqc5yDTKIw/wRPmInj1BiZd2ltjYaAarIPldg/U17iX
YpsdQ9lME0U2TKB7p4O9ov/ZDIW/qcrqPUW7Zhbmf06GRCmbl2bNTxsVRlbciM0qJJULclNflq3B
1TGma04hzMhsh/DhX4t5MXYuk3CLVGH2y1CYbE+j68mKdukmLRFNDq4EtD1RORAWDHLaub11WvE6
D+VaqMRpwtDNs9oeEG69d32fz8P7tDX7IQDgXQPyZsi5JiLGMc6GM0DfqSJ+l1a9KqqUr97sP7ix
nsupf28ngqN0oavS1pndujlmJOOpa3N/YUIWN0A32gISRaqg43OOJhgkUl/UJydC6prVjhLDfSBO
cTKt/DxVLocoPKk+eWDY+5kUGZuT/Fvbh/uxc7YOawHHKPgsOzKVhNVzAOl5NFwy/h++XZaY8C0N
XI1BMd1Cmf3iJV4mUa7w7y56jg5Nt75IqJ46sGghHuLaSD/s0fwID64NmYMPdITmTmJw1wT6qdSN
Y+CyEtH46aH3LYBi3VzhHlt0a6attlfvikD/mFOEVTGWp9bo1m627erhFas+ZiROu2n87hQRSTjJ
7yqIvgRnomNqP32ZPqX166TwcKapgGmATTxGwmmbAX/PfhV9v/0D7koVI8RMtXEhKNAt/Qfe0blo
vJsW2iXyBu97NkNqDAUL60DkdWOGsbJsIf95IjuzqDI4ReTQTQiGjdNgrgk4GjvdgNtkRF+Vj4FI
r3t91Tek9finDiVLfWCgQKIpE+xLZh2poC0MBb85JUn9iAwvd4G56oGA7xIBLGGGmXQNTLHSW8a6
rIAcNkI3TTAYBWKAW1NL+Phnvbi9gDmmMiUh7SGS7Hq7g+VVN58yNlkH4OPXr3V6Ox4mIItz+aDr
DowhFLR08pNbGN5DzUnXf5BkhrT2SR2ABmByJDuD1QgMcnSUlCCtVrWZ3lOZT4c2uWVZ/rs2LLZS
1BCpo+HcDDWuz6ZduzOjUmnvWYnxaQ/FxQ7cp1jRkvoh+BzH7JgAKB1cB/uR85QW800DNqSFAuoQ
qLvZygGHILmmPD6w6o9WfFDmwzqzASYXqHx8bZXiTkKTPjXEHrxxmYiRsSpOuDBS6EmBy79Yeka3
0e34zIqGcxdYZ1xFlLHhq+FM5EMdpjmSOJuW8IeFUW3zFvjRqLngufR4XfoC0mAMN/HPj3Z+ABLO
uo2QZ4Zp6AAHwFTllXC/3ATV9iR5k9KhBfHPugvD1iuvfH63uiWwn3RbY7A2c4BMUff2wvGCP8C8
3GfslQ3xl1+D9zeoDBInfZuUTmUK0D+dffsDdqpz/UQw5oDj9DaN9ZtExhOqryfyYbFyRIaokcIa
uSdE84j8t4jAIAzGxfDaN5rZfhmX+oc+7N1w6xymwfggqbuxBpKq9lIYVyfEcDEGrI8LmFoyIknm
lT20b0kQP7md90EzyijGlKg+7HHRJ8O7+iZzgAgbTeuG0XoAnDP5COZWGMsHY46xDE7DdOh0RGnb
dcBLlcnM+3amk4ABAr4FS/I0rGJjPHvDJiZGBiMf+SWUb5Gp2H4K6wdh4E0CpVpVvaYjvtBHo3jl
ePC1wTmH8NYXhke+Hwqquq7yqNuVoffR2u0vgDDHOGShGr0j20Pz7lMDPISxSQsfrER/z8rYBaAT
ZMfGdeQuqf1r5dtwanSeXtXop8ssrfwVRtxgZxrD3rPHmqw9Kpnd2BDAYh6VJLUIXldAVrEyfbYO
vz5OcbhKsAJgOigtnjPgAo3kjcpWj7s3M31rDe9HhiG3Gz73PJZAMQu23dWdxo6k+VXm1bk2LZKm
GbvmGttnz49T3bmTH7wUGiixn6dasOhiHFFUSautQfav05CTBM8aNZDN+hZXjtcIprmeRF81C4TU
9LWywcPNXf1mW+IsA7ENes1jXMh9NJg1Ep6/HHiHMuOV82tlZe8bCX0zyY9tq2Z3wdLkDwl+PnQg
kbn8tj+Fz9FM1jc2HbYD4TnwufQk0mvVHUUj3mVp3NIy/k204ibi9Is4zzKimjUhpHmR+50V9iHu
3H0xhNvBYHtROGg/oYf7yrKZarF9jmvbya+T17O5wyqBajhLYzTPs6B7l5eubF8GCyRJ/xYU3UsD
JZR9iqvY8jbMqUHDZWxpyls2iKTmzhmrm/ScYqsraCANo6Flm4Cil1yJ269N4ezQElicOirgPv5U
oFsk9vd5nmN0Sg49KfhY385uHcKSJVRFebAYxPArmlFyGsfa4/rhDuwupV580BP9qjBn9Ey5cjOg
7BDRe2jPi6Qe1m3VPHd+dzHi4atp50WVlr8q2Z9C+rf+mT0Hh4TcC7vk8AJhizJ0/1db4ocGstWU
YLS6xPaWlRYDEIyOKWNfzg/e4wC0iLvwfSy7szB+dyEDrCrIGVk52g8cqx9ryncNfgZPiitbAOlp
odOzxoEeri2aY+Y0r8FsXoaifKzq5LmAIyyYPMxq69+hGpOdZAcyUcJ3F9OA12lb284OrRxWmfdS
2f1lBNtvIfe1en3utOiDNNsuSTAfz7Z0mG1Vl5L7Y4HTcOHl0XOk9ehsDubfibiBTPazFT6SWmtt
eezT+5QiR/feZmaYgAK7I7u0LUNm7Kn7xKiDgeicP4wSkiXFce3j7SkAKAaSHpQdWE4F1YxlImp/
SJyax8iud3GJ05h3eo0SKG+ixfcoGj9fopW3DuwGowKZNyOuaiAHQmdtzwAdy9G+Zt58Z8XCGjMG
c5h83/hsvYBkBPLZ3ft1fGSq+mK28VPnFB/TWD4yGL/nj4UeH317WjvDdB6C5INJ+zVtwjPLrCZP
+yzzVGXXGXVPzQt0VT6ZyNyKGYeSZq8y62ya06WrtTfCqBtZlHs7YWla7KxSXTC0YUlZGTQfPeth
dKg7OuNwDY/JKCA+lBCXBjmwpyG5B3O/60bv6rm8iOysiWug/CkNRpVCGVaUc4VUGqW/tYuwtPTK
21Jgcvn/AiNJb9sgs/sXDe2ftq7/27/+67/99//2P/7rv/yXvy9j/9vW9b//3n8IjI5gXmJ4NulW
7y9LBNi6bgvfMQxPCW7kvf+XwMj/MUzPFSxLYTxj/9Ee/11gJOlNktj0fMdFHlSa4H9mi4Bus6qg
+t/CwobnOCbbDSxDOGCC/kFFcwItMNuo1e5zxd3IFcUykekK6pBmm6CcN3PwT1bya/CcXRtSqWty
wjTCqpZZe45Df9u3zIZ77b0ZtDubcFh9F2crU7p3wwLvkosL2/n0ZU8MaaFH8dX1LnLMWS2gV4dx
VBmDCAZgQOwoBmBVpGDCsayxh0ZcmYluSphnZZvsO6mgXHmDjyH+drT4EXr0T2L6z1YWn6aRKVpk
fcjaguEWrQO3WftEm8wkXVvdhFENu4Npar9zTVvRItg89OT7MJksWDs6PdbRuMgedCu9zhmrQJma
4bqdGKCCkINOMZi4fp1yFbTftfw0JAELtrI+xr35MIR4vgFu6SNj915+RjPt/kQilLrkMbKceRF4
S+FH+jIS7sVglGY4iF/QdC9R4X3UoQ3ri1W6gecuW10JPCJhihY9ze49cKvPZrAe3eChwsfS4mfx
52JLzp30hP2SF4wxTUwHVRK8THg2CFm49wxvzKRMMgK3DOmmW+NGV9e4loV/rbX2W2XUGQvIt7iM
7iWuGx/3zYALh703xO9y584mSGBZyrQXNZesLp5sHDzAv75T2uNAWXuYT76U+shjPAj2AFbPnqeb
iIL2DevRqUZRNBpxc7Q1tIkt/qPvNhhYZEh8T5/3uUPY18j9YmnltExhwC47+8PKW5QgG4MvC4AE
U9uFowMZVszlRJlIIb8dUEaoExqdjXjUvmO8qVtjF02e2APBBoSbCApX0Kh8wau+llerzx0we+h3
Li6qQdmpamWs0pTFKsBrZSvTVYT7KseF1Sg7lqeMWU7vsU8zci5JFm4xrEbrKsm/dAOvjkTfKxHE
q8HlqI6u7BI5Wvi/Rj2ABwIXZ3pm6yA7NiZsIFFx9XUdK0m8LaT/bEt6SG8o38kxr3KcZjaOM4nz
bMKBRnx7W+BIY50X3BFlLE9H/6L1w09JyxrkwWefpw8JwW5MWvPWYIS7CGsegS4um1q8eXJ+DXVr
ZbsgZEdiYzK66TjmcmWd4zvbddBhzAwie9W8zuP82xvI9sr5ERX6IqrgQR/EK7f4Nsab1+g9Sy+y
w+C8MXv+bYyEusycVii0nhy4NlgyTxpeP29KiVeVV27ri4UXMMATCEhv6dq7CKdgg2PQD94zZSCM
lZVQU6ZCH3ehrmyGYUDlOSjroa1MiFHpgX+pi+s8pg+NMipayrKYKvOijmIxKjujha8xUgbHQFkd
I5olcyaLhQNYxi4jGralnfrgWXeS9Jnztd52yjrZKBNlL4iUOJPmblsmc1LvHqS/bZTxclYWTLaJ
kEHClekAoFMmTaRB5c+K9lAUY7ibWDkrZerUlL0zVkbPXFk+eU+oB5XRLM3RueZlR3gruo88oCse
1O1Apo5pHyoBznMe5QOP9IpHu6v2kKpnfcdD3+Hh31AE5I216SkKBMVBbp0tSgWLkiGhdAgzagjo
US+RqioqyouZMqODQJXFZ6erOLDzD0fq54CihGUSx+KxpFCZKVhYbPchKGBYVfESUNAUFDYzBQ5J
upBtXPm+l3g9WLwQ2SRiKYlItSOrUyQNFEtFMz3RQ48LT9VRHj9IVWWp+oo3DpGXkiv5U3ulzc5x
xLGmKJMUZy5FmlTV2lATfqB8k5RxuDGWE2WdpLwzVJ3HZp0nS5c7Ej7bvvqTgMby6G5GCkSXnjyp
j0ZEGDS4s5sLb1nJ9hmqypjy0qfMTCg3K1V3WhSguqpEU1WTahSnPUVq5JTnUsaAOEFgeu0l9146
Slq6ORLMwVakIWQI/V047BvIIQElB12jswhXJeVxTZk8Ui5rlM055TPv9JiIXUJRPVBcC4rsRtrK
M7CwfDapU4RnFOOtmn11KblKN/vtt8057vR3r2npKRsSqrTJYP+1B0CEsN6o9WmNmf9S/ne0ASbt
QK76gpYGIaVRsGkYBjoxxDuaiJpmAovOwu7ar54mo6PZSGk6SMtxa0bvhepGPNWX1P0uNGhTaFes
7jKp7qWljYlVPzPS2OQ0OATFKSvdDgfisE0Ii3pRzLoxFl0Y6T6bgLjOgUcWqCe8bj0HNfIN4BK6
KdbCUnpvCn6SofWycHgoubRgmbkrVEdmq94sU11aQrsW07a1tG8abVydtG9W/dYF9YuJNYFWz6Tl
y2j9ctUDOnO31dz0mqru0FZ9Inj7ZhnROo6qhyzxWlZRAEJKDVdqaoARGF/PvCfRy6tqasty4Igj
ppE+CT37PSfEo6r4dzcmH3MXvzs+vWFfXgOmTX/7RxpO2hkEaD8BCnGfvEm1zlp0dkrt0Rn88zgy
sUgSwTqAPn0IGnMjPTK1mKVxXFL3+1QlgmSP30RPY+k+BRX/QDWRvdLy4hHC0sa04TfnbUPvnv0e
5FzxTcw/DcB6PBIVVCgOgozdF0bd6kjk8W87qJZh3UM89cp1wUQc9XzRRNva55nJBIxt4qP4ZZCg
Zhnf756SbuG2/MEskZQCjLx13BbaYB9GE6SrdOyLbYZ7N+czi1z+C8NsQMN9d2BN3Rax/rVI+BAo
eGwGYjp3D1J8y/9bOFq/asxeX9B99UseJB+Glx+zisIoaH/U+vci8Z6yPP/gka8vdMn8z/Ceho3v
jowGqQ/U/+v5VCzW5/hNyFomVhfU1aPIoKDynYRNcVUzREiRqP/Zu4HoWQbpsSnkoerZzNKkH+r7
+/MKc9ABQRc/9zi4W0lmKU+u6kWoH5jr/EMU6qlp6A+i9K+4penl1dpu9d2xAWcH1uI61rxJWkC1
n6Bnk2j1vI6q7u9fZ1zjwOnYjOw24Yz6xuuvPXZxONN3XT35efbRmzhzmcx9ELVaqz8dWNGRKf9q
zPgo+Ou+DoRNdPKcUwu3CFCs8Eysk5EzIy/E8OIZvcna284W+DCIMV/7OnjODXzIwu1vaM//k70z
y3Hl2K7oXN5/CtlnhAH7o9gVySKLrJ73J1Ft9n2fk/AsPAEDnpHhaXjFlfT8JNuCZf3IgH90AVXD
YjIzIs45e699U+N8Tpp+pSNMKBr7xmy7k5NPj2TU33UtmvZgeqzDdldBzatCQkrn0liY7aRD+twO
mkC3UIW4bFue7OSIftbrQKrMchmMJGiG2UfVchfxeT36MytgkW1wINJcYk8TWXU09OreFdOTFORt
0fPs/FU89zfCmC96GIh1Z85PcQps11VhnvHR7GxzOc5CX0WtyWZgmZhe88ciy75c8qPoGL0NOTpn
O6NHXnhwSoNuY0+gMjzShmwtIeQqIYUZIGNKJyStUZkwdul2nlYvir2GYIMwdxxK3o5sy43beYcM
b28xz3jDZ6iAmp3e4su+m7LDxDHgysuac11huk/sdd5mLEFeWPOZxbdur79lZnQwkLbjIlwmA67Z
Jhx3idUAiDcWidQv7CAOI+5sQHvjaiCXQavRz5QKnm+JO2mhCEQrcwik/kQv8DGzB23ZlSjnJfhx
xyRUoR0EES1o3qD1eslyYI+P3cGg2QDGuzeoc4gnoc2yKU1as2TJISS2u1PBlE1U1TqsGBs33rCl
iWrQT3kyxZM3DRkiK9Y5Oc4PztRsPdgLwpxPdeV8Un/R/xvontTZRzJMLzFrElKgnT0COS9MoUAb
xS1O5vvpXk/7p9QS713Rsad05qdHZH2r4y7xv5qqYjutovfZ2kddcu9OLmsDq2NA/YIkDUwMIubI
NcCrh99iZdQgHQ0pTdAbC4KYOMypBQt594T6r672nUYbPek6onfs8FQP06PpufdVgu+w65Ftlshk
LHttOfPRw9tk68G90T92BKzRRpyXWhMnYCYXhglWwR26c+wUq9EKllovdp2pX3oic+ZasFSIC0ZE
GpQ2wstmJAF0wHHV6QEsgI4dpNGrdRyTKduVDr3EAaULG0iXnkAJIWnzZLwav4Gcp4RKwyNs7Ndu
yE4BXukuuPZmcTshHmaNTx50ag6o7NQGKtbSdZmlBxbfFp3QJzzHwF2rKFUWOe2JAKpP0tzRYvjM
ctoDBv+tTbJLRk901VePrQ6hosGTn6NJwAqWfHOtYdlP/V0LL8wvIFOLnJ5pcezJscc/Xa9BfBwG
g73b4RAFkrBd6bC5aQ8KQISZcZdu7CZ4xX5W7m1jZw8xk0ns7Q5BGYByNDpkTrMOdf/ejcuNZfcB
JJr+Pe+aG1jadYPBp2y+6WFClykUqEeMj7k6M2D4FLPxVfXiK5r8NyKwrxnMLXTDWeSjBFYDRqPW
sPMxlfYCAnIKfjZsnuPeW3IkPNSdYODoP2olp4+p1pCbHZpQHCvGA6Y6CQrTuIoxsgPH0DfheOgY
zhuldylRyU6azeFmoIeFSHY/NG3KUmae+wk3fcNuUZGS2ZNZtyCmbDSoTZwkXfLALSY3OIde9d52
uDNZyGuAI1cD3htTLJzSxhPYbUWNSSOOzIcEVxmvLrZog58TWZ5Cid3PdYhPCQHb6nelKW4Lb9en
oK5mDpyuVh6hLhHXWXMsDrj8NsLf/2+r/cVgBKkaWL/VV/u3f/rHf/3nf/lVX+0/fvDnxprxg267
lum4nLik9cvGmoGFyrBskwaajQb/Z+W+5f1AX4+HlZabQddLp9v1c2PN/QEwoI4VgN8m+L2/S7mP
dP4/8TdJ+ZS8uKGQjI5leL8E22V6U9b+MHp37nzJoS+TgVhjb6R7MJQV+PtZ7DunOaZdTX1LtTVP
wVuW+y/NysrFwRWcMHGrhVe15wNr0aggomznNBReqGb8jnp7mngKiRFelzEPOIm8+JPUzGNec6Q4
DblPwAHxLBmc1HiXQre5aioqMTHaLzQuGAvqH67m79BVXin5ZHUHjPGhdCsGIHN2KlNzkw+YLUNg
y4u2CZnpx1vBAcTP9/VsPyL+eKjS7pRp5XrGRL/EA/XWthU5Ao63yzSqACMssa6WxHN40t/PnvNo
lpR9hWazKfWk0TGakT7SjSEsh0WAFzOvqk0q2P29gMHg1CWXPtWXRc4fBVnlObVHatJSnKGcPGT2
t84dz0U/vQdu/q6FN+iVaXcIEa6CoTxE7ngaVGBIlPnbWMgeMoBCbTPaTjT3G6rutR22RKxZHNu8
F99lhRxDorlME4QY5dlGcWG8RlG9AnZvCEJkTU1MMFcADxBokw7GKD34cDrtpizqD7y1PcKhvtCA
KcBKY89Zz5qxxv+EnpQ4yknaFJLMS42k2KVOHl0ZqQOqD1mQZT1Hk76uC48OX7bDuWea5fvQ6cey
MNeT619ncj467bgXnX+uZ+0cdNmJcnBvS2sDFhwS86oVlCyVPMN3YI12VpWfnsnosloAE+Nsb+ZC
xa3Bvgz86FYq4jTNMGV+AykjBGJtArtVAlGBFpy3uK0i50zeB8akWOY/RhGNcfqGbemhHwCWh29d
ym+L5W1GQhAyZTqYZJOp9Gn9SkVa6W1DlJHqn7gnB3UfAzQ4NZ59Vw0cTeHESBGhdXFHbWnFSkYP
wMAmhXalBAGyRlhNCzVxmZYTE1KZeGqr9u77y8C9o/bUofgVLnQOcpvMNng0TUapTdXvZC4ZvnTg
ZNrwiz7sm0QwdRPqRHXkEvKcJFUp14Hnc/jRyfwabWRBcrIWmpbx/ACdJvKpXsU0xmnuESFXMzEb
ArrT4fQZVHQIq9iZFlVE49zKYOP7WxW/Fhl9uQZEyphboDcorZLjXXbN0IjQJV0uykBJRBa2rMX3
txU7GfEz9MySOpZr3x6OzKs6UrBTDlf+Rr0O6+mxR+20aCs16M39BQUKosCM1p9IKSxRlau8KRLO
UBsqjqrd6IuB6BRq8CW2AgTvUxgvUsLpDc+o193oRAvDJlcvC4qNDtQFDzXY5TCRhOBk144kpcto
eAabwJgXrq1+uCEFO2yOVjBqmxIShTsM0GOQ3AWIPOI7xONXoVFTHUJ/QzH7ZWeduTKNKFs22W3q
xDdeY5M2qF8LpyGsqBUPkcmfgQSnpEUOcsYraRLkGtcphdaUJznEBICNeu9zCCy8VTbOLwGn46t5
/qxzeoH+0OZrz9DGfZKS3vUd08TK+dDELvAvTp6WOdOMoC2r0u/iivsJtVQWO6s2gXEv0clhqLl2
QC3anK+yQsAWSzaEIq7MklteeuVBkEJsk8hEaA/e2Tn9bAapmCPPhLbcVbAndRiUNSzKHialpdiU
ClI5KlwlSaqnZHR3ZvhIjX4xfRMlYszZk6N/0mOxHZi6z/G4jCBhThAxNe1KBtW3EE5mPjaXkhG8
lPrWQCCAsZ7IJNMzr6NMp7x2j+0wnAdxKGhjOZA4PYicjiJzQujElphDFLAOeDsXHaL4qqqWUzQD
F3v1JCdiSJ8jxM+iVkIHGKBYEOGBBkF5bYJgi+CEpvBCJ7ihGvzQAo7oqICiRLqdBSyl2B1v/TR+
wF69bhWEDxJpxmx34lQcQSgFuL23PeYPdMZQn95853amCmrqQNZEuLEkOWbldyOZ7/GCyOJnjYEK
ofRZ8CHxP87KCMnxHQ3Im6EMkpaySrLczso6OeGhzJWZsui2qJ/PMx5LgdfS/m66VPZLdBHQ3F41
phV55G0glz5Myq5ZKeNmoiyciXuslKUTffW4KnB5MrW/I9jrwQkwZzcBz3VI2vLg5UsPh2iWLC38
ohq+0Qb/6IyPdO6L21SNtNsc2QBH+A5tK7pO6sq+fjbxotp4UgnI0RgpiK2DW7VWttUQ/6qrjKxO
iaW1x9sqqdHjeG0qy2uI97XAA+uW5msx8zbgLyzm4mOYh+d+WpVWv8tw0Go4aTW/fMol1lo3fQu4
XTkUNB8u3lvCKLaead6VtrzVw3BvV9EmCLCUmZnvLj0DWZTGLOCZDg8n4kSDFY9Ks4pquKS990rg
2GOLs2tUnmDMuSeeGbrZjM8QCe1N5R+u4nQtHPpM7lyeOoeuUeYwmdB3Kdbj1t3x6jtbOZKdY6v8
yQ1G5RHDsq+cy8QUFQyRkOtgarZazE+0CTPMzoNyPRvYnwU26AI7dI8temDkYrvoffWB4NI+Q0qh
3yAW/pgy8RoV2hZ08FI0xlWO4RqUwUZXDuwJK7bAkm3l9cItHqJWv3j4QhCu7UewtlKLlxOG7hhj
d85NYmH0tjB8085D66I84Pn0PihPeII5PFYucYYcr1r6kmIe75SLvFR+cliI936Zv1r9nV1p9zaD
OxCKBIWqWR6jqFLN9gKGfDjPbnGM0rbHe986zm1cy3mR2Qs0NTOe6OZ+cqp1oCaHghFiUvkPaV9u
7UFsXRdUJqNGXc0cy/rV91Eg5svAJEejG8aFUbEFznSE82GXgyeaGWGGjDIdNdMU403PiNNi1Elf
jpxMhp8GQ1BXTUMtxqIG41HBmLRz2eimYKVl5l2OhMwd5ZL+wEFrPHJc4w/XC+6rKngnzg7wCUxJ
W2MsYvHuyGwIY+Mkp8q/6mJ2x8q6cQuIsDZSmtRCO+aThZYXtCa18dZg/DuoObCpJsK5RQYIE2KL
UXGoZsYlw+OWxlnGMNkzwkNkwh6q5GOIlK3mqFumDZ3+3rl2g/AzkQHnDnYwvAnu1SiHU+e1B61l
ziJUKRZoNCQpzQxVpHlUa5oq2wbqt9LbVVRzvX43q+Iu8JxtRLWXUvVpVH+YCeh+Uw4m1IVSFYgN
laJLxQisnZ7XgplhNbkqThgpp0yLd85mJyvA/kY/a6m5g714nls++1LVpjAyVsDrdiFF66iq144y
NlT17Kwq24oS16TU7Sl5o/EA+3iTqErYVDWxRXFcUyS3FMukXM2UzgFIgauBYrqhqPYorgnlwIFW
Ppuht7ZavEEJgjEv90GiGouY3rBwbfY3moCU7THle00ZL5zpa+rHzxyITzQTG+6uDVX1g6P91tAG
KBDG0xQgPvvdVl0Cj3ZB24n7Uq/XTEfpIyDMgu4H18uTAQH3UAuzcu/QfMg2ZETcpaojYajeBGii
duWqdoXqW5g0MKaSZgy1A1zH/KjbxBIxe3Ki+t6mJ36V+fSi+8eUdN6lX1vRXvNCIp3brLiOPWBS
o0fCjMarB2H42VTTCwl/yG8r3mHupqfZiDk2kqE752z8+IWOnWhVD3ln6dPDrNraYcJXhjp/jjBA
hLP/IjDPlAnuCsqYyVojw14z8LoAs7mRZnStu4zt/P5u9MbH1VTqT6Z+ou58TYZw3lg6frJpLpbC
w3BcF8OKuItTm2Dc8bZ1Ut3KmingHO9MNmJpAg+xxUayOSf+tp/S4yTyu5i8iSsdiRueV+w7WnNf
9QCGR5qpRixOmst6FVp7T+9tRmHwupU8zfWiYzKk6zqIOkwKBc5Gsi7zJFjpZWnSIMJKVjqSaxCD
8ioIZNT4RqRpCyf2l4S5X7sm2445AcUxipU/2kTegjrLXNWp8pehFxP/ZLTmqhPo1Brqryniz+z4
lXztPmj0jQ9vxGLRLExrJ3oJ4rB/7hrn0PYeNo75EgugTOmWc9oTBk1qrpZ8S2Oj9MlhMb/3vf9i
Er/bxIDZ08+oyC828skmNEYOFcCw8qHaYZ6B5W2bzqIZ9hJoMrnx3TN5OtdpexfoIX3guHwrvs9V
OhRlWXUzYJLU2mZr2sM214d14hLu4pT3g4lbuS3vu5GO0NBVxynsr8ukvs0nLk08O2/l1G/j2r21
dOc0KnMCQbFU2eCfSnn0RtEstNh/KSWJSt10DRuFgCIGZ63RnuKKAKhc3xXpoqao5YYZaIVjb2Lv
xElc0vZDAjDUABYb8ymC+KjYfqXrvtS5sydddiFj/VMO3NlVefDQGoJKvutHec/1eNDiZts34sKR
mRSYoANQmIIx5t+QihNWXQ6lK8AR05MH27V0Cqh8mmQxO+IWwfQObcTSjNtVRixcEDfLBMENe13E
KAD/c1Xxr3ACzODxXVJ670Y0rurIvUXJuhk7uXEG42QkIxM+vLp4F74YWlkS74UMpbc26nqToJnp
w2Ed5+5tNUn8NTTQ8Q4EYa9oT19UIdXebcT1yLq9FNM684cZ8caMv9EVn0krtgOvrc/nadbeSRl+
7YGeEiBKNCLbVhfbT2WqcxAb1QxQrACTPBFvu7az6ZRm/SEpNSLf6TWwpBBlJKR4Hg0+Devcji55
bwjhUkCYeUw5GrKCe4lgKpSHSzBjnBMlW49vQqpmuwz0b0VS1yt/qvMrEMbY0ox0mwkoRvaqc+Sl
LKZrPxCvGkMoUjR2kT08uM22CwdsjcN7lOd0Wx2MybJaOUX3Prji4BchMskZul9CS7KfngOvvk1D
7o9s7UIUgytr4eKo74rUQFgodkWUHNx5JrxYdzdDguVkzu/pZRAX4HEvsYm6GfPbbP5KER1j90ZS
1STVpeR0k4faurG7Y+4Z4K6CivD63mHOXnEQNRBh6vGmHLpFW7/bgX47dNHTaEZrHaK4Vjmrsb9t
gnYrYpcmRHRb2PTVK7KOR8GINNi3HQRXJBStWV36guMajPmoeCXp5Gly3Jcqo5KhdmcjM1XUZuB1
W+W1H5z4vm4qSLQHo0BCUKGMvZLz8BgSlBoVH7HXM31z7JMxMrAxHIKBKPqKxDxbcJalP2/rXj71
eYFkErXVKuum/cxYsoiCvT+wFmoN45E+OYxhco4H99lPoRE49TrRjlCxTwxn35kQXQ99sKv08hwO
xrJPBrb++D6K24OnBs2QPDM/eS5yDEt+4XwwwnVDexOPz7M33ofxXF35k3zrqX6cdD53is2sw33s
0h37BFVm28YPTaV/2h3zLiTyJ3/mpvqyB+ymdSPeUCfsmMYfSqKh1BGNQLwXZpkU5o580CIYm33m
HLnhG3cgQggtRhkd22g6VgmmVrjs3LLwK967VI6LqaJfBXMQZQn4cwO0kNO/VFq3ZTx+ZJyLYUp+
M3Ike0XT761a3ggm7ZrtnXJNXKdDyrBGbCnjzqFRvpQCPPOnkRKfQC2muy1qmGarteE9MuPOE3u3
aC9F7byE4iuH2uz7NK08EI2RbXBAlrfQQFpvT9rXU4Zg4ArzQY3rjq67dWFXvq4xFPRetm5n66RN
9i1enE2Sb5ABc+4owmg5+xPg4pC+iAEWPipQuGrnudUuoVPsgB4jfykWsTnRIdEvcUiMfOC95D7M
KcdNbv0Eco9jMdUasWHPMrwwHjw3RXIJUpCPChuKnUqIHUvAJq31nZ+HB0do56bCqivPdjOekOfd
ZHXwEPf5C7fm3sHZ0jKOAgeXZCszHM8mR9t6aGm2mkwTktCcr5zCwb6qXU3gf+UQ8X9jiuyIrM1o
YrV3dUoM2dsd44mZpQSXVGRPywbNjSbE1rYatlLMTC7qtL4fD0T6xYnyW2I9XmhjydD52Wh6mJHS
x12hKuaieywHJDqg5sOEW5aZ9TdRUCoVoUNQm/PZ9bhQ1PSi1DGSZSYd19nOD22xzkv7xZbD2uN0
VxnBa+n711XY7LXJQ7Ew7DoBDJ7pPJ9SdA4a7Q6qw+jn7bKoR2+dAaX12UsLTiZuNV98kwZmaXff
Yvx4I8D2XIoPXFLhUoT2OiwkF3h8Nyz9C69UEeG98UlhXEpuqL7W10X60tfugz4QzuJytpilZq1s
c4Cmv5wc7KRaecPdEaNY7reu012seD5arfdskebte+YOu+TFD4O9SI3PxNLPweys8wK9fOCj/Udi
s9fTelWXKP0M6O5iWg1O9qR7xQt2azSU+Dxn+RgZ9BYcSAKBHL/NgXnJjPnJESsrIzWNHkfvDzda
NW2Qeeywrm9DoIp+CN2V2Zcaszp5e7Lc4uA3zhNDDOK2cMZDybnKqvSpG7nOxSIseNinCgiCFq88
p7+xfW8hXKpjv6aYV6xsnLyXLJF7xAKMsel5OxasnxFE9rJXwkZXoe9IxMzi6WquimAx2N4dnqYH
fwyuSzRsiOYJZMsUs22kwwbY1kJyoPniuqQfYfXBpreLnh3jI9UJLpM+2FQRFMRIUMyGvX5m9Hvv
yvGrHptrJ9PPUcCRIB5QGsrCgUfwmsJoXjT9us/50ckXfDKURlNEWLbrfraDcYm9+By2lC5IKG59
o911AZLJ1OmwzeNhjVE3kAL0+H9oTvYThUtpw1d5G7XTufuspzsSpGi9/qzMVl89FVHePjAA/998
02//op/U5w9T+fn3f3n9yKJ8Cc6jjt7bvxWmc+/9V5O373/X9z/6t35N+sqf3X3w+xmheY6uS8dy
STNCuc7cK6Ur9dOXDfLLbL6Cp5Um0Hd9ukJ0/c1l+u8uxG+/xx+v6G9/z2+9gV8SwGwVQ/ULctjv
vQy8TWHy/j1pmWj1pZpo/uoyeDZXHHyXsIhT4yr92S6Dy6fH/PMPXQYy6eiSQkp2dduW2AiYtf7q
MggafhJykY00TeI++NNdBj68Hz+d9/Hvgs/irw/r73ko5A+ezt3uSYOBr5pH/+oyGD8YcNzEX8P+
/mwX4Sco3h+7F7gIvHfS+dR/fiTm/epeMODi0bPkwcCU/+Mj+KdaGX6y7vyxy8AjYes29EnhmhYS
hV/fC/oPFvICy7E99a/4HSvD/+Baseeo73pPP1/rf/h3AAAA//8=</cx:binary>
              </cx:geoCache>
            </cx:geography>
          </cx:layoutPr>
        </cx:series>
      </cx:plotAreaRegion>
    </cx:plotArea>
    <cx:legend pos="r" align="min" overlay="0"/>
  </cx:chart>
</cx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494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31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3175">
        <a:solidFill>
          <a:schemeClr val="bg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/>
  </cs:valueAxis>
  <cs:wall>
    <cs:lnRef idx="0"/>
    <cs:fillRef idx="0"/>
    <cs:effectRef idx="0"/>
    <cs:fontRef idx="minor">
      <a:schemeClr val="tx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2660E94-EB44-46C1-B98D-4EE0A35BE3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014E931C-C350-4AE3-B950-B8C638BCE4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1445787-A130-4534-B226-EB4E73E0A9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04AE838-DE7E-4A4F-9012-E44F31F450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240928A-2613-4435-8E75-045A2004B1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58040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4B94828-8D43-4CF2-8685-CC0D1A6CFC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532013F-E054-4C0A-A08D-2C13678A28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AB6EC23-FD16-4331-B248-C93457CAED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6ADFB6F-E3EC-4CEE-8230-FB416557CE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52E6137-7877-4072-9E8D-FCDE7E9DA3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45821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1D038BA1-DF53-45B1-8388-5B6A7AFF67A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6920D52-F609-4420-A4BA-19F545DA6D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CDAD090-3B7B-4295-B2C9-0DBBDB68A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D67F4CC-3AF6-486E-AC59-4AB256FE37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FA0EB89-EFE6-47B6-A4C3-0CF8CD148D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197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6804FD4-E556-402A-94F2-1C1148500F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B88A20E-01FE-4827-B86F-8B768046F6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F619804-B1A8-465D-82CA-B1C7C84487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35669CC-2470-4935-B288-D181EB5AB9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F3E518E-7D0F-4F69-AD89-F84D8E2A8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9504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3B5222C-A043-49E0-946D-DE15258FFF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B55AED6-D385-4425-A991-F53A913484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49701E2-2F43-4B59-B445-9C8E9B2DB9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4A931FA-1D76-4007-B86F-DA5D1350C2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FDFBB01-E6CD-4CC6-9D0C-0391DDC8F9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29113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023133A-A3D8-40F5-AAD5-F00311906C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A02C8A3-18D0-42B1-BD98-A3E8ABC8DE9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194C49D-0ADE-4DE6-9FC6-F49F04DFAC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F06D622-4251-4CE9-9AFD-33F134C542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ED77C63-8AAB-46FE-8B67-52ED540844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420325E-3054-4567-B4CA-F4EE03DD1A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266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E3A6D10-CFFE-427F-BC77-9F41CE63D2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69799B5-78E8-45B9-869A-C541B7384F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F259162-CB0F-4276-A749-F71341888A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2696F51F-FD70-41EC-9A5F-250B5A08873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D4CA0505-87FF-4A64-A009-CBB05BFEDD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B40664D9-3D24-4B47-AE43-E5A4EE26CD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7B77865B-33EB-4B3A-A281-452E5326E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CE43FEAA-C29B-4EBC-A543-F4D2B2F60F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2462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AB25208-8C72-486C-BE90-2620012085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21FD2546-D4C4-4C49-9082-62C2CBB50B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A3EBBFBA-3457-4DD9-937F-7A5B19A50A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8200ABE-8018-4727-9BAE-BCC15B8B0C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56623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4348384-D0CC-4552-82D4-10161B2E22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B08C1CA4-0289-444E-BACB-CC82410B04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376104F-6708-4F9B-8012-EF063BBA3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94282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50B42BA-7C6C-4B2E-81D1-9EA14645CF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DC5D7DD-A4C1-4FF4-9CBF-2214EB7E41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7E6433E-2AF2-4563-8390-97C87D4199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6B1536F-3DE5-464F-875F-DB95537B91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72D3D70-A303-4975-BE75-AC5D8B391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F7EB969-E372-46B7-B7C5-33C094B76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14317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FE7372E-2CEB-4699-89ED-5E60B42C28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0765A0E4-FA0C-4D57-9536-2524DB8F94D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42D74E9-BD91-4014-BEE5-4A2E745C04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E53A791-6CA1-48CA-BC37-06D0219B9C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8E61DE3-7925-43B3-B870-BEE33883CD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A678446-4AD0-4407-9526-C7E9ADDAF0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2833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B2C56DAF-A76F-47C6-98BA-7E0B0C8B1B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9CA5111-E582-4E88-A645-B0D3DD0C66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8751823-917C-48B0-817F-8755CE5C4F0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172DA1-2477-4C93-ACC1-A655ADABD8DB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C6C6DCC-3511-4B85-B98E-B8B9FDAF29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861E950-D3A7-428A-8E9A-71247451A6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0488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microsoft.com/office/2014/relationships/chartEx" Target="../charts/chartEx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タイトル 8">
            <a:extLst>
              <a:ext uri="{FF2B5EF4-FFF2-40B4-BE49-F238E27FC236}">
                <a16:creationId xmlns:a16="http://schemas.microsoft.com/office/drawing/2014/main" id="{DC664CD2-0F78-4D50-B573-B9B3C31F93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b="1" dirty="0"/>
              <a:t>東北地方の人口比較</a:t>
            </a:r>
          </a:p>
        </p:txBody>
      </p:sp>
      <mc:AlternateContent xmlns:mc="http://schemas.openxmlformats.org/markup-compatibility/2006">
        <mc:Choice xmlns:cx4="http://schemas.microsoft.com/office/drawing/2016/5/10/chartex" Requires="cx4">
          <p:graphicFrame>
            <p:nvGraphicFramePr>
              <p:cNvPr id="4" name="コンテンツ プレースホルダー 3">
                <a:extLst>
                  <a:ext uri="{FF2B5EF4-FFF2-40B4-BE49-F238E27FC236}">
                    <a16:creationId xmlns:a16="http://schemas.microsoft.com/office/drawing/2014/main" id="{04C901B9-115C-4979-80A3-4DB475F6C6F5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992056582"/>
                  </p:ext>
                </p:extLst>
              </p:nvPr>
            </p:nvGraphicFramePr>
            <p:xfrm>
              <a:off x="838200" y="1825625"/>
              <a:ext cx="10515600" cy="4351338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2"/>
              </a:graphicData>
            </a:graphic>
          </p:graphicFrame>
        </mc:Choice>
        <mc:Fallback>
          <p:pic>
            <p:nvPicPr>
              <p:cNvPr id="4" name="コンテンツ プレースホルダー 3">
                <a:extLst>
                  <a:ext uri="{FF2B5EF4-FFF2-40B4-BE49-F238E27FC236}">
                    <a16:creationId xmlns:a16="http://schemas.microsoft.com/office/drawing/2014/main" id="{04C901B9-115C-4979-80A3-4DB475F6C6F5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38200" y="1825625"/>
                <a:ext cx="10515600" cy="4351338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046099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140</TotalTime>
  <Words>5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東北地方の人口比較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haneishi so</dc:creator>
  <cp:lastModifiedBy>haneishi so</cp:lastModifiedBy>
  <cp:revision>33</cp:revision>
  <dcterms:created xsi:type="dcterms:W3CDTF">2021-06-18T04:01:06Z</dcterms:created>
  <dcterms:modified xsi:type="dcterms:W3CDTF">2021-06-21T10:48:50Z</dcterms:modified>
</cp:coreProperties>
</file>