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AC36BC-575B-441E-A6E8-9AADA6D67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449627-68D6-4FC2-94C7-7293115C8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CB543F-E434-4B9B-A98D-4E9C6C479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28B179-43F0-42EE-A245-A058ECB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CE862-7114-4A1A-AEAD-878A827E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50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1478F7-EF44-44BB-B2CB-C061964D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1B0865-29A9-4C61-BE01-B260D23D7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B72110-831E-44DC-BA95-67E2A748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45BD05-696A-4C5D-8E8B-3F043E7DE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61E22-2A00-4023-A7B4-D442DD9A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0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82CFB9-912A-4A32-AFA4-0558E2C1B5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F2FCAC-1F07-4D54-9857-330AF23B42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0ECA3F-DCF4-4F48-B512-B48F3315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CDD09-AD8D-4A22-998E-CCCDE46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67441-7758-421D-A1CD-745681F4C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34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DC2A0-09C3-4B21-98F9-CC7003D63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CA678F-BE1F-4555-AFE9-385581785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988CA-BBFE-4716-AF96-D4654D73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BF1282-139B-4394-86A0-D87166CF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357E-94BB-4306-862B-F803418A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3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8D53D-E3BE-47E8-B14E-B467CED46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33D73F-22A7-4220-9A89-F1BC2569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57AFCD-9E24-44AD-9BCD-8E7B3427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DE969F-1682-4118-8BC2-80E33718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B7A097-FFF0-42E7-892E-4D6A73A96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19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DC6A5-279A-45E0-94FC-B87F834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F7F727-6BB6-4976-9440-989EFC3D30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BB7ED8-2B4C-41B6-89C4-5559C1ED3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02FBA6-2413-4255-AA29-A7977172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C3B24-5467-4B86-8A94-0CD864FFC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01BC99-07F2-40DC-BBFE-A6EE19A4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E0CAB-5130-42CC-9E59-FAB43488D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C59921-3A2D-4A48-9EDA-1F2A6D41E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A15B4E-DEA0-43A4-BA75-411AA76C8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E80F58-07B9-4B4D-A0E7-BC8035044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B21BF6-A774-4021-AA47-D75DC1C772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AD4082-95D4-49D9-AE5C-2169505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94BF1FF-A9B2-4825-84F4-9245882C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8A4EAB9-3AEE-4A0B-B4F6-0444A2B1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48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CDD692-E017-4612-82F5-522E37116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D55A99-0FE2-4967-AB36-3B5AED4F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C38FCB-246C-4270-9BE5-9E1C3CE8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68A97B-8259-4D29-95FA-C503202C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16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5C9D29F-8206-4F54-A574-38EA0BE2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DF043E-0975-47C0-8BA4-3C4A00563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46C1F1-2792-4979-970A-AC4D9B42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64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CE28F-87DE-4033-A836-AC1FB5CCA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C9F173-FD30-47D4-A165-2A5F03FD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C579AC-BEA8-4E29-A9DD-B42647020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30273-CD41-4C0D-88D3-BEF59CA2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2BE98E-8BDB-46B2-8111-8C856E0F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E3765C-B5EF-4A3A-973E-E0B5D74D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35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A36EF-9ECC-40D0-91B0-C08CC6F1D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35983B9-28C5-418A-BADD-2A40C52799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8C4A23-66E9-4A6C-830E-BA0168070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29976D-55CC-40C8-A0E5-3F5D0E6E0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0E5E2D-8F09-4980-98D1-7F57F325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1FD26E-86C9-4EAD-9F3B-459BDBA1C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10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DFABDC8-C613-49C5-BA0C-CEF56E22E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1C2E03-AE81-48F0-9139-0852F59D2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B25A50-4ABC-47B9-B36E-1EFA6D6D4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943A02-6509-4187-BA15-5CDC480EE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8C1FCC-3275-4B3E-81E7-D39E111B0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6DE8415-2C5E-472B-8ADA-1B22F063DA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4" t="40459" r="40257" b="17931"/>
          <a:stretch/>
        </p:blipFill>
        <p:spPr>
          <a:xfrm>
            <a:off x="-297354" y="-187242"/>
            <a:ext cx="12786708" cy="7232484"/>
          </a:xfrm>
          <a:prstGeom prst="rect">
            <a:avLst/>
          </a:prstGeom>
        </p:spPr>
      </p:pic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B72B888B-3CCE-4FBF-8B49-FDE13EEC549D}"/>
              </a:ext>
            </a:extLst>
          </p:cNvPr>
          <p:cNvSpPr/>
          <p:nvPr/>
        </p:nvSpPr>
        <p:spPr>
          <a:xfrm>
            <a:off x="204952" y="110359"/>
            <a:ext cx="4808482" cy="2380593"/>
          </a:xfrm>
          <a:custGeom>
            <a:avLst/>
            <a:gdLst>
              <a:gd name="connsiteX0" fmla="*/ 4808482 w 4808482"/>
              <a:gd name="connsiteY0" fmla="*/ 0 h 2380593"/>
              <a:gd name="connsiteX1" fmla="*/ 4713889 w 4808482"/>
              <a:gd name="connsiteY1" fmla="*/ 315310 h 2380593"/>
              <a:gd name="connsiteX2" fmla="*/ 4729655 w 4808482"/>
              <a:gd name="connsiteY2" fmla="*/ 804041 h 2380593"/>
              <a:gd name="connsiteX3" fmla="*/ 4745420 w 4808482"/>
              <a:gd name="connsiteY3" fmla="*/ 1497724 h 2380593"/>
              <a:gd name="connsiteX4" fmla="*/ 4319751 w 4808482"/>
              <a:gd name="connsiteY4" fmla="*/ 2033751 h 2380593"/>
              <a:gd name="connsiteX5" fmla="*/ 3153103 w 4808482"/>
              <a:gd name="connsiteY5" fmla="*/ 2175641 h 2380593"/>
              <a:gd name="connsiteX6" fmla="*/ 677917 w 4808482"/>
              <a:gd name="connsiteY6" fmla="*/ 2238703 h 2380593"/>
              <a:gd name="connsiteX7" fmla="*/ 0 w 4808482"/>
              <a:gd name="connsiteY7" fmla="*/ 2380593 h 238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08482" h="2380593">
                <a:moveTo>
                  <a:pt x="4808482" y="0"/>
                </a:moveTo>
                <a:cubicBezTo>
                  <a:pt x="4767754" y="90651"/>
                  <a:pt x="4727027" y="181303"/>
                  <a:pt x="4713889" y="315310"/>
                </a:cubicBezTo>
                <a:cubicBezTo>
                  <a:pt x="4700751" y="449317"/>
                  <a:pt x="4724400" y="606972"/>
                  <a:pt x="4729655" y="804041"/>
                </a:cubicBezTo>
                <a:cubicBezTo>
                  <a:pt x="4734910" y="1001110"/>
                  <a:pt x="4813737" y="1292772"/>
                  <a:pt x="4745420" y="1497724"/>
                </a:cubicBezTo>
                <a:cubicBezTo>
                  <a:pt x="4677103" y="1702676"/>
                  <a:pt x="4585137" y="1920765"/>
                  <a:pt x="4319751" y="2033751"/>
                </a:cubicBezTo>
                <a:cubicBezTo>
                  <a:pt x="4054365" y="2146737"/>
                  <a:pt x="3760075" y="2141482"/>
                  <a:pt x="3153103" y="2175641"/>
                </a:cubicBezTo>
                <a:cubicBezTo>
                  <a:pt x="2546131" y="2209800"/>
                  <a:pt x="1203434" y="2204544"/>
                  <a:pt x="677917" y="2238703"/>
                </a:cubicBezTo>
                <a:cubicBezTo>
                  <a:pt x="152400" y="2272862"/>
                  <a:pt x="76200" y="2326727"/>
                  <a:pt x="0" y="2380593"/>
                </a:cubicBezTo>
              </a:path>
            </a:pathLst>
          </a:cu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0295176C-0E0D-480A-92A5-72A421C39228}"/>
              </a:ext>
            </a:extLst>
          </p:cNvPr>
          <p:cNvSpPr/>
          <p:nvPr/>
        </p:nvSpPr>
        <p:spPr>
          <a:xfrm>
            <a:off x="7068066" y="63062"/>
            <a:ext cx="2110819" cy="6684579"/>
          </a:xfrm>
          <a:custGeom>
            <a:avLst/>
            <a:gdLst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508938 h 6684579"/>
              <a:gd name="connsiteX8" fmla="*/ 1398017 w 2110819"/>
              <a:gd name="connsiteY8" fmla="*/ 4871545 h 6684579"/>
              <a:gd name="connsiteX9" fmla="*/ 1350720 w 2110819"/>
              <a:gd name="connsiteY9" fmla="*/ 5155324 h 6684579"/>
              <a:gd name="connsiteX10" fmla="*/ 1965575 w 2110819"/>
              <a:gd name="connsiteY10" fmla="*/ 6684579 h 6684579"/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508938 h 6684579"/>
              <a:gd name="connsiteX8" fmla="*/ 1398017 w 2110819"/>
              <a:gd name="connsiteY8" fmla="*/ 4871545 h 6684579"/>
              <a:gd name="connsiteX9" fmla="*/ 1445313 w 2110819"/>
              <a:gd name="connsiteY9" fmla="*/ 5644055 h 6684579"/>
              <a:gd name="connsiteX10" fmla="*/ 1965575 w 2110819"/>
              <a:gd name="connsiteY10" fmla="*/ 6684579 h 6684579"/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493172 h 6684579"/>
              <a:gd name="connsiteX8" fmla="*/ 1398017 w 2110819"/>
              <a:gd name="connsiteY8" fmla="*/ 4871545 h 6684579"/>
              <a:gd name="connsiteX9" fmla="*/ 1445313 w 2110819"/>
              <a:gd name="connsiteY9" fmla="*/ 5644055 h 6684579"/>
              <a:gd name="connsiteX10" fmla="*/ 1965575 w 2110819"/>
              <a:gd name="connsiteY10" fmla="*/ 6684579 h 6684579"/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398579 h 6684579"/>
              <a:gd name="connsiteX8" fmla="*/ 1398017 w 2110819"/>
              <a:gd name="connsiteY8" fmla="*/ 4871545 h 6684579"/>
              <a:gd name="connsiteX9" fmla="*/ 1445313 w 2110819"/>
              <a:gd name="connsiteY9" fmla="*/ 5644055 h 6684579"/>
              <a:gd name="connsiteX10" fmla="*/ 1965575 w 2110819"/>
              <a:gd name="connsiteY10" fmla="*/ 6684579 h 668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10819" h="6684579">
                <a:moveTo>
                  <a:pt x="10651" y="0"/>
                </a:moveTo>
                <a:cubicBezTo>
                  <a:pt x="-3801" y="178676"/>
                  <a:pt x="-18253" y="357352"/>
                  <a:pt x="73713" y="520262"/>
                </a:cubicBezTo>
                <a:cubicBezTo>
                  <a:pt x="165679" y="683172"/>
                  <a:pt x="346982" y="877614"/>
                  <a:pt x="562444" y="977462"/>
                </a:cubicBezTo>
                <a:cubicBezTo>
                  <a:pt x="777906" y="1077310"/>
                  <a:pt x="1190438" y="1040524"/>
                  <a:pt x="1366486" y="1119352"/>
                </a:cubicBezTo>
                <a:cubicBezTo>
                  <a:pt x="1542534" y="1198180"/>
                  <a:pt x="1518886" y="1221828"/>
                  <a:pt x="1618734" y="1450428"/>
                </a:cubicBezTo>
                <a:cubicBezTo>
                  <a:pt x="1718582" y="1679028"/>
                  <a:pt x="1884120" y="2130973"/>
                  <a:pt x="1965575" y="2490952"/>
                </a:cubicBezTo>
                <a:cubicBezTo>
                  <a:pt x="2047030" y="2850931"/>
                  <a:pt x="2128486" y="3292366"/>
                  <a:pt x="2107465" y="3610304"/>
                </a:cubicBezTo>
                <a:cubicBezTo>
                  <a:pt x="2086444" y="3928242"/>
                  <a:pt x="1957692" y="4188372"/>
                  <a:pt x="1839451" y="4398579"/>
                </a:cubicBezTo>
                <a:cubicBezTo>
                  <a:pt x="1721210" y="4608786"/>
                  <a:pt x="1463707" y="4663966"/>
                  <a:pt x="1398017" y="4871545"/>
                </a:cubicBezTo>
                <a:cubicBezTo>
                  <a:pt x="1332327" y="5079124"/>
                  <a:pt x="1350720" y="5341883"/>
                  <a:pt x="1445313" y="5644055"/>
                </a:cubicBezTo>
                <a:cubicBezTo>
                  <a:pt x="1539906" y="5946227"/>
                  <a:pt x="1705444" y="6071037"/>
                  <a:pt x="1965575" y="6684579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CD9A2A7-1246-4D7F-A1FD-4AADB09ECFF9}"/>
              </a:ext>
            </a:extLst>
          </p:cNvPr>
          <p:cNvSpPr/>
          <p:nvPr/>
        </p:nvSpPr>
        <p:spPr>
          <a:xfrm>
            <a:off x="4698124" y="4365534"/>
            <a:ext cx="4177862" cy="1562300"/>
          </a:xfrm>
          <a:custGeom>
            <a:avLst/>
            <a:gdLst>
              <a:gd name="connsiteX0" fmla="*/ 0 w 4177862"/>
              <a:gd name="connsiteY0" fmla="*/ 1562300 h 1562300"/>
              <a:gd name="connsiteX1" fmla="*/ 173421 w 4177862"/>
              <a:gd name="connsiteY1" fmla="*/ 1310052 h 1562300"/>
              <a:gd name="connsiteX2" fmla="*/ 898635 w 4177862"/>
              <a:gd name="connsiteY2" fmla="*/ 1057804 h 1562300"/>
              <a:gd name="connsiteX3" fmla="*/ 2522483 w 4177862"/>
              <a:gd name="connsiteY3" fmla="*/ 537542 h 1562300"/>
              <a:gd name="connsiteX4" fmla="*/ 3342290 w 4177862"/>
              <a:gd name="connsiteY4" fmla="*/ 17280 h 1562300"/>
              <a:gd name="connsiteX5" fmla="*/ 4177862 w 4177862"/>
              <a:gd name="connsiteY5" fmla="*/ 174935 h 15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77862" h="1562300">
                <a:moveTo>
                  <a:pt x="0" y="1562300"/>
                </a:moveTo>
                <a:cubicBezTo>
                  <a:pt x="11824" y="1478217"/>
                  <a:pt x="23649" y="1394135"/>
                  <a:pt x="173421" y="1310052"/>
                </a:cubicBezTo>
                <a:cubicBezTo>
                  <a:pt x="323194" y="1225969"/>
                  <a:pt x="898635" y="1057804"/>
                  <a:pt x="898635" y="1057804"/>
                </a:cubicBezTo>
                <a:cubicBezTo>
                  <a:pt x="1290145" y="929052"/>
                  <a:pt x="2115207" y="710963"/>
                  <a:pt x="2522483" y="537542"/>
                </a:cubicBezTo>
                <a:cubicBezTo>
                  <a:pt x="2929759" y="364121"/>
                  <a:pt x="3066394" y="77714"/>
                  <a:pt x="3342290" y="17280"/>
                </a:cubicBezTo>
                <a:cubicBezTo>
                  <a:pt x="3618186" y="-43154"/>
                  <a:pt x="3898024" y="65890"/>
                  <a:pt x="4177862" y="174935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5522B23-81E4-4EC9-B3D7-297C3B790367}"/>
              </a:ext>
            </a:extLst>
          </p:cNvPr>
          <p:cNvSpPr/>
          <p:nvPr/>
        </p:nvSpPr>
        <p:spPr>
          <a:xfrm>
            <a:off x="9191296" y="3211568"/>
            <a:ext cx="2853559" cy="322927"/>
          </a:xfrm>
          <a:custGeom>
            <a:avLst/>
            <a:gdLst>
              <a:gd name="connsiteX0" fmla="*/ 0 w 2853559"/>
              <a:gd name="connsiteY0" fmla="*/ 322927 h 322927"/>
              <a:gd name="connsiteX1" fmla="*/ 141890 w 2853559"/>
              <a:gd name="connsiteY1" fmla="*/ 196803 h 322927"/>
              <a:gd name="connsiteX2" fmla="*/ 693683 w 2853559"/>
              <a:gd name="connsiteY2" fmla="*/ 70679 h 322927"/>
              <a:gd name="connsiteX3" fmla="*/ 1923393 w 2853559"/>
              <a:gd name="connsiteY3" fmla="*/ 7617 h 322927"/>
              <a:gd name="connsiteX4" fmla="*/ 2853559 w 2853559"/>
              <a:gd name="connsiteY4" fmla="*/ 244099 h 32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559" h="322927">
                <a:moveTo>
                  <a:pt x="0" y="322927"/>
                </a:moveTo>
                <a:cubicBezTo>
                  <a:pt x="13138" y="280885"/>
                  <a:pt x="26276" y="238844"/>
                  <a:pt x="141890" y="196803"/>
                </a:cubicBezTo>
                <a:cubicBezTo>
                  <a:pt x="257504" y="154762"/>
                  <a:pt x="396766" y="102210"/>
                  <a:pt x="693683" y="70679"/>
                </a:cubicBezTo>
                <a:cubicBezTo>
                  <a:pt x="990600" y="39148"/>
                  <a:pt x="1563414" y="-21286"/>
                  <a:pt x="1923393" y="7617"/>
                </a:cubicBezTo>
                <a:cubicBezTo>
                  <a:pt x="2283372" y="36520"/>
                  <a:pt x="2568465" y="140309"/>
                  <a:pt x="2853559" y="244099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07F72CD-1D4A-4C9B-98D2-41C9093FFB82}"/>
              </a:ext>
            </a:extLst>
          </p:cNvPr>
          <p:cNvSpPr/>
          <p:nvPr/>
        </p:nvSpPr>
        <p:spPr>
          <a:xfrm>
            <a:off x="9175531" y="3508616"/>
            <a:ext cx="2885090" cy="259343"/>
          </a:xfrm>
          <a:custGeom>
            <a:avLst/>
            <a:gdLst>
              <a:gd name="connsiteX0" fmla="*/ 0 w 2885090"/>
              <a:gd name="connsiteY0" fmla="*/ 259343 h 259343"/>
              <a:gd name="connsiteX1" fmla="*/ 472966 w 2885090"/>
              <a:gd name="connsiteY1" fmla="*/ 85922 h 259343"/>
              <a:gd name="connsiteX2" fmla="*/ 1072055 w 2885090"/>
              <a:gd name="connsiteY2" fmla="*/ 133218 h 259343"/>
              <a:gd name="connsiteX3" fmla="*/ 1828800 w 2885090"/>
              <a:gd name="connsiteY3" fmla="*/ 7094 h 259343"/>
              <a:gd name="connsiteX4" fmla="*/ 2175641 w 2885090"/>
              <a:gd name="connsiteY4" fmla="*/ 38625 h 259343"/>
              <a:gd name="connsiteX5" fmla="*/ 2885090 w 2885090"/>
              <a:gd name="connsiteY5" fmla="*/ 227812 h 25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5090" h="259343">
                <a:moveTo>
                  <a:pt x="0" y="259343"/>
                </a:moveTo>
                <a:cubicBezTo>
                  <a:pt x="147145" y="183143"/>
                  <a:pt x="294290" y="106943"/>
                  <a:pt x="472966" y="85922"/>
                </a:cubicBezTo>
                <a:cubicBezTo>
                  <a:pt x="651642" y="64901"/>
                  <a:pt x="846083" y="146356"/>
                  <a:pt x="1072055" y="133218"/>
                </a:cubicBezTo>
                <a:cubicBezTo>
                  <a:pt x="1298027" y="120080"/>
                  <a:pt x="1644869" y="22859"/>
                  <a:pt x="1828800" y="7094"/>
                </a:cubicBezTo>
                <a:cubicBezTo>
                  <a:pt x="2012731" y="-8671"/>
                  <a:pt x="1999593" y="1839"/>
                  <a:pt x="2175641" y="38625"/>
                </a:cubicBezTo>
                <a:cubicBezTo>
                  <a:pt x="2351689" y="75411"/>
                  <a:pt x="2618389" y="151611"/>
                  <a:pt x="2885090" y="227812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3BAABAFB-E381-45F9-86A6-BAF600A5F103}"/>
              </a:ext>
            </a:extLst>
          </p:cNvPr>
          <p:cNvSpPr/>
          <p:nvPr/>
        </p:nvSpPr>
        <p:spPr>
          <a:xfrm>
            <a:off x="9386009" y="441448"/>
            <a:ext cx="2632842" cy="1797269"/>
          </a:xfrm>
          <a:custGeom>
            <a:avLst/>
            <a:gdLst>
              <a:gd name="connsiteX0" fmla="*/ 0 w 2632842"/>
              <a:gd name="connsiteY0" fmla="*/ 1797269 h 1797269"/>
              <a:gd name="connsiteX1" fmla="*/ 2632842 w 2632842"/>
              <a:gd name="connsiteY1" fmla="*/ 0 h 1797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32842" h="1797269">
                <a:moveTo>
                  <a:pt x="0" y="1797269"/>
                </a:moveTo>
                <a:lnTo>
                  <a:pt x="2632842" y="0"/>
                </a:ln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889F5667-1599-44B2-A45A-E0E8BD3C4066}"/>
              </a:ext>
            </a:extLst>
          </p:cNvPr>
          <p:cNvSpPr/>
          <p:nvPr/>
        </p:nvSpPr>
        <p:spPr>
          <a:xfrm>
            <a:off x="7646276" y="1056290"/>
            <a:ext cx="236483" cy="882869"/>
          </a:xfrm>
          <a:custGeom>
            <a:avLst/>
            <a:gdLst>
              <a:gd name="connsiteX0" fmla="*/ 0 w 236483"/>
              <a:gd name="connsiteY0" fmla="*/ 0 h 882869"/>
              <a:gd name="connsiteX1" fmla="*/ 157655 w 236483"/>
              <a:gd name="connsiteY1" fmla="*/ 252248 h 882869"/>
              <a:gd name="connsiteX2" fmla="*/ 110358 w 236483"/>
              <a:gd name="connsiteY2" fmla="*/ 441434 h 882869"/>
              <a:gd name="connsiteX3" fmla="*/ 236483 w 236483"/>
              <a:gd name="connsiteY3" fmla="*/ 882869 h 88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3" h="882869">
                <a:moveTo>
                  <a:pt x="0" y="0"/>
                </a:moveTo>
                <a:cubicBezTo>
                  <a:pt x="69631" y="89338"/>
                  <a:pt x="139262" y="178676"/>
                  <a:pt x="157655" y="252248"/>
                </a:cubicBezTo>
                <a:cubicBezTo>
                  <a:pt x="176048" y="325820"/>
                  <a:pt x="97220" y="336331"/>
                  <a:pt x="110358" y="441434"/>
                </a:cubicBezTo>
                <a:cubicBezTo>
                  <a:pt x="123496" y="546537"/>
                  <a:pt x="179989" y="714703"/>
                  <a:pt x="236483" y="882869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76490BAE-AE1E-4BF8-8D4F-55EB5F6E1978}"/>
              </a:ext>
            </a:extLst>
          </p:cNvPr>
          <p:cNvSpPr/>
          <p:nvPr/>
        </p:nvSpPr>
        <p:spPr>
          <a:xfrm>
            <a:off x="346841" y="2260647"/>
            <a:ext cx="5959366" cy="561381"/>
          </a:xfrm>
          <a:custGeom>
            <a:avLst/>
            <a:gdLst>
              <a:gd name="connsiteX0" fmla="*/ 5959366 w 5959366"/>
              <a:gd name="connsiteY0" fmla="*/ 198774 h 561381"/>
              <a:gd name="connsiteX1" fmla="*/ 5281449 w 5959366"/>
              <a:gd name="connsiteY1" fmla="*/ 72650 h 561381"/>
              <a:gd name="connsiteX2" fmla="*/ 4808483 w 5959366"/>
              <a:gd name="connsiteY2" fmla="*/ 9587 h 561381"/>
              <a:gd name="connsiteX3" fmla="*/ 4114800 w 5959366"/>
              <a:gd name="connsiteY3" fmla="*/ 277601 h 561381"/>
              <a:gd name="connsiteX4" fmla="*/ 2995449 w 5959366"/>
              <a:gd name="connsiteY4" fmla="*/ 529850 h 561381"/>
              <a:gd name="connsiteX5" fmla="*/ 2427890 w 5959366"/>
              <a:gd name="connsiteY5" fmla="*/ 545615 h 561381"/>
              <a:gd name="connsiteX6" fmla="*/ 2159876 w 5959366"/>
              <a:gd name="connsiteY6" fmla="*/ 451022 h 561381"/>
              <a:gd name="connsiteX7" fmla="*/ 2002221 w 5959366"/>
              <a:gd name="connsiteY7" fmla="*/ 372194 h 561381"/>
              <a:gd name="connsiteX8" fmla="*/ 1213945 w 5959366"/>
              <a:gd name="connsiteY8" fmla="*/ 356429 h 561381"/>
              <a:gd name="connsiteX9" fmla="*/ 0 w 5959366"/>
              <a:gd name="connsiteY9" fmla="*/ 561381 h 561381"/>
              <a:gd name="connsiteX0" fmla="*/ 5959366 w 5959366"/>
              <a:gd name="connsiteY0" fmla="*/ 198774 h 561381"/>
              <a:gd name="connsiteX1" fmla="*/ 5281449 w 5959366"/>
              <a:gd name="connsiteY1" fmla="*/ 72650 h 561381"/>
              <a:gd name="connsiteX2" fmla="*/ 4808483 w 5959366"/>
              <a:gd name="connsiteY2" fmla="*/ 9587 h 561381"/>
              <a:gd name="connsiteX3" fmla="*/ 4114800 w 5959366"/>
              <a:gd name="connsiteY3" fmla="*/ 277601 h 561381"/>
              <a:gd name="connsiteX4" fmla="*/ 2995449 w 5959366"/>
              <a:gd name="connsiteY4" fmla="*/ 529850 h 561381"/>
              <a:gd name="connsiteX5" fmla="*/ 2427890 w 5959366"/>
              <a:gd name="connsiteY5" fmla="*/ 545615 h 561381"/>
              <a:gd name="connsiteX6" fmla="*/ 2159876 w 5959366"/>
              <a:gd name="connsiteY6" fmla="*/ 451022 h 561381"/>
              <a:gd name="connsiteX7" fmla="*/ 1734207 w 5959366"/>
              <a:gd name="connsiteY7" fmla="*/ 372194 h 561381"/>
              <a:gd name="connsiteX8" fmla="*/ 1213945 w 5959366"/>
              <a:gd name="connsiteY8" fmla="*/ 356429 h 561381"/>
              <a:gd name="connsiteX9" fmla="*/ 0 w 5959366"/>
              <a:gd name="connsiteY9" fmla="*/ 561381 h 561381"/>
              <a:gd name="connsiteX0" fmla="*/ 5959366 w 5959366"/>
              <a:gd name="connsiteY0" fmla="*/ 198774 h 561381"/>
              <a:gd name="connsiteX1" fmla="*/ 5281449 w 5959366"/>
              <a:gd name="connsiteY1" fmla="*/ 72650 h 561381"/>
              <a:gd name="connsiteX2" fmla="*/ 4808483 w 5959366"/>
              <a:gd name="connsiteY2" fmla="*/ 9587 h 561381"/>
              <a:gd name="connsiteX3" fmla="*/ 4114800 w 5959366"/>
              <a:gd name="connsiteY3" fmla="*/ 277601 h 561381"/>
              <a:gd name="connsiteX4" fmla="*/ 2995449 w 5959366"/>
              <a:gd name="connsiteY4" fmla="*/ 529850 h 561381"/>
              <a:gd name="connsiteX5" fmla="*/ 2506718 w 5959366"/>
              <a:gd name="connsiteY5" fmla="*/ 545615 h 561381"/>
              <a:gd name="connsiteX6" fmla="*/ 2159876 w 5959366"/>
              <a:gd name="connsiteY6" fmla="*/ 451022 h 561381"/>
              <a:gd name="connsiteX7" fmla="*/ 1734207 w 5959366"/>
              <a:gd name="connsiteY7" fmla="*/ 372194 h 561381"/>
              <a:gd name="connsiteX8" fmla="*/ 1213945 w 5959366"/>
              <a:gd name="connsiteY8" fmla="*/ 356429 h 561381"/>
              <a:gd name="connsiteX9" fmla="*/ 0 w 5959366"/>
              <a:gd name="connsiteY9" fmla="*/ 561381 h 56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59366" h="561381">
                <a:moveTo>
                  <a:pt x="5959366" y="198774"/>
                </a:moveTo>
                <a:lnTo>
                  <a:pt x="5281449" y="72650"/>
                </a:lnTo>
                <a:cubicBezTo>
                  <a:pt x="5089635" y="41119"/>
                  <a:pt x="5002925" y="-24572"/>
                  <a:pt x="4808483" y="9587"/>
                </a:cubicBezTo>
                <a:cubicBezTo>
                  <a:pt x="4614041" y="43746"/>
                  <a:pt x="4416972" y="190890"/>
                  <a:pt x="4114800" y="277601"/>
                </a:cubicBezTo>
                <a:cubicBezTo>
                  <a:pt x="3812628" y="364312"/>
                  <a:pt x="3263463" y="485181"/>
                  <a:pt x="2995449" y="529850"/>
                </a:cubicBezTo>
                <a:cubicBezTo>
                  <a:pt x="2727435" y="574519"/>
                  <a:pt x="2645980" y="558753"/>
                  <a:pt x="2506718" y="545615"/>
                </a:cubicBezTo>
                <a:cubicBezTo>
                  <a:pt x="2367456" y="532477"/>
                  <a:pt x="2288628" y="479925"/>
                  <a:pt x="2159876" y="451022"/>
                </a:cubicBezTo>
                <a:cubicBezTo>
                  <a:pt x="2031124" y="422119"/>
                  <a:pt x="1891862" y="387959"/>
                  <a:pt x="1734207" y="372194"/>
                </a:cubicBezTo>
                <a:cubicBezTo>
                  <a:pt x="1576552" y="356429"/>
                  <a:pt x="1547649" y="324898"/>
                  <a:pt x="1213945" y="356429"/>
                </a:cubicBezTo>
                <a:cubicBezTo>
                  <a:pt x="880241" y="387960"/>
                  <a:pt x="440120" y="474670"/>
                  <a:pt x="0" y="561381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EFA004EA-7F2E-4354-8358-47D5C109C36A}"/>
              </a:ext>
            </a:extLst>
          </p:cNvPr>
          <p:cNvSpPr/>
          <p:nvPr/>
        </p:nvSpPr>
        <p:spPr>
          <a:xfrm>
            <a:off x="9096703" y="2758044"/>
            <a:ext cx="2837794" cy="190108"/>
          </a:xfrm>
          <a:custGeom>
            <a:avLst/>
            <a:gdLst>
              <a:gd name="connsiteX0" fmla="*/ 0 w 2837794"/>
              <a:gd name="connsiteY0" fmla="*/ 16687 h 190108"/>
              <a:gd name="connsiteX1" fmla="*/ 567559 w 2837794"/>
              <a:gd name="connsiteY1" fmla="*/ 16687 h 190108"/>
              <a:gd name="connsiteX2" fmla="*/ 2837794 w 2837794"/>
              <a:gd name="connsiteY2" fmla="*/ 190108 h 19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37794" h="190108">
                <a:moveTo>
                  <a:pt x="0" y="16687"/>
                </a:moveTo>
                <a:cubicBezTo>
                  <a:pt x="47296" y="2235"/>
                  <a:pt x="94593" y="-12216"/>
                  <a:pt x="567559" y="16687"/>
                </a:cubicBezTo>
                <a:cubicBezTo>
                  <a:pt x="1040525" y="45590"/>
                  <a:pt x="1939159" y="117849"/>
                  <a:pt x="2837794" y="190108"/>
                </a:cubicBezTo>
              </a:path>
            </a:pathLst>
          </a:cu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C7CF193-FF50-49A2-BB42-FDF95FDF58A7}"/>
              </a:ext>
            </a:extLst>
          </p:cNvPr>
          <p:cNvSpPr/>
          <p:nvPr/>
        </p:nvSpPr>
        <p:spPr>
          <a:xfrm>
            <a:off x="4398580" y="173420"/>
            <a:ext cx="6605752" cy="6589986"/>
          </a:xfrm>
          <a:custGeom>
            <a:avLst/>
            <a:gdLst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299545 w 6495393"/>
              <a:gd name="connsiteY5" fmla="*/ 5171090 h 6400800"/>
              <a:gd name="connsiteX6" fmla="*/ 0 w 6495393"/>
              <a:gd name="connsiteY6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788276 w 6495393"/>
              <a:gd name="connsiteY5" fmla="*/ 4524703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110359 w 6495393"/>
              <a:gd name="connsiteY7" fmla="*/ 5659821 h 6400800"/>
              <a:gd name="connsiteX8" fmla="*/ 0 w 6495393"/>
              <a:gd name="connsiteY8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299545 w 6495393"/>
              <a:gd name="connsiteY7" fmla="*/ 5754414 h 6400800"/>
              <a:gd name="connsiteX8" fmla="*/ 0 w 6495393"/>
              <a:gd name="connsiteY8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529255 w 6495393"/>
              <a:gd name="connsiteY3" fmla="*/ 2695904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299545 w 6495393"/>
              <a:gd name="connsiteY7" fmla="*/ 5754414 h 6400800"/>
              <a:gd name="connsiteX8" fmla="*/ 0 w 6495393"/>
              <a:gd name="connsiteY8" fmla="*/ 6400800 h 6400800"/>
              <a:gd name="connsiteX0" fmla="*/ 6495393 w 6495393"/>
              <a:gd name="connsiteY0" fmla="*/ 0 h 6400800"/>
              <a:gd name="connsiteX1" fmla="*/ 4335518 w 6495393"/>
              <a:gd name="connsiteY1" fmla="*/ 1150883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497724 w 6495393"/>
              <a:gd name="connsiteY5" fmla="*/ 3767959 h 6400800"/>
              <a:gd name="connsiteX6" fmla="*/ 1182414 w 6495393"/>
              <a:gd name="connsiteY6" fmla="*/ 4745421 h 6400800"/>
              <a:gd name="connsiteX7" fmla="*/ 299545 w 6495393"/>
              <a:gd name="connsiteY7" fmla="*/ 5171090 h 6400800"/>
              <a:gd name="connsiteX8" fmla="*/ 299545 w 6495393"/>
              <a:gd name="connsiteY8" fmla="*/ 5754414 h 6400800"/>
              <a:gd name="connsiteX9" fmla="*/ 0 w 6495393"/>
              <a:gd name="connsiteY9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497724 w 6495393"/>
              <a:gd name="connsiteY5" fmla="*/ 3767959 h 6400800"/>
              <a:gd name="connsiteX6" fmla="*/ 1182414 w 6495393"/>
              <a:gd name="connsiteY6" fmla="*/ 4745421 h 6400800"/>
              <a:gd name="connsiteX7" fmla="*/ 299545 w 6495393"/>
              <a:gd name="connsiteY7" fmla="*/ 5171090 h 6400800"/>
              <a:gd name="connsiteX8" fmla="*/ 299545 w 6495393"/>
              <a:gd name="connsiteY8" fmla="*/ 5754414 h 6400800"/>
              <a:gd name="connsiteX9" fmla="*/ 0 w 6495393"/>
              <a:gd name="connsiteY9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182414 w 6495393"/>
              <a:gd name="connsiteY6" fmla="*/ 4745421 h 6400800"/>
              <a:gd name="connsiteX7" fmla="*/ 299545 w 6495393"/>
              <a:gd name="connsiteY7" fmla="*/ 5171090 h 6400800"/>
              <a:gd name="connsiteX8" fmla="*/ 299545 w 6495393"/>
              <a:gd name="connsiteY8" fmla="*/ 5754414 h 6400800"/>
              <a:gd name="connsiteX9" fmla="*/ 0 w 6495393"/>
              <a:gd name="connsiteY9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481959 w 6495393"/>
              <a:gd name="connsiteY6" fmla="*/ 4225159 h 6400800"/>
              <a:gd name="connsiteX7" fmla="*/ 1182414 w 6495393"/>
              <a:gd name="connsiteY7" fmla="*/ 4745421 h 6400800"/>
              <a:gd name="connsiteX8" fmla="*/ 299545 w 6495393"/>
              <a:gd name="connsiteY8" fmla="*/ 5171090 h 6400800"/>
              <a:gd name="connsiteX9" fmla="*/ 299545 w 6495393"/>
              <a:gd name="connsiteY9" fmla="*/ 5754414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182414 w 6495393"/>
              <a:gd name="connsiteY7" fmla="*/ 4745421 h 6400800"/>
              <a:gd name="connsiteX8" fmla="*/ 299545 w 6495393"/>
              <a:gd name="connsiteY8" fmla="*/ 5171090 h 6400800"/>
              <a:gd name="connsiteX9" fmla="*/ 299545 w 6495393"/>
              <a:gd name="connsiteY9" fmla="*/ 5754414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299545 w 6495393"/>
              <a:gd name="connsiteY9" fmla="*/ 5754414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481959 w 6495393"/>
              <a:gd name="connsiteY4" fmla="*/ 2853560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481959 w 6495393"/>
              <a:gd name="connsiteY4" fmla="*/ 2853560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5817476 w 6495393"/>
              <a:gd name="connsiteY1" fmla="*/ 315310 h 6400800"/>
              <a:gd name="connsiteX2" fmla="*/ 4272456 w 6495393"/>
              <a:gd name="connsiteY2" fmla="*/ 1056290 h 6400800"/>
              <a:gd name="connsiteX3" fmla="*/ 3563007 w 6495393"/>
              <a:gd name="connsiteY3" fmla="*/ 1529255 h 6400800"/>
              <a:gd name="connsiteX4" fmla="*/ 2159876 w 6495393"/>
              <a:gd name="connsiteY4" fmla="*/ 1891862 h 6400800"/>
              <a:gd name="connsiteX5" fmla="*/ 1481959 w 6495393"/>
              <a:gd name="connsiteY5" fmla="*/ 2853560 h 6400800"/>
              <a:gd name="connsiteX6" fmla="*/ 1592318 w 6495393"/>
              <a:gd name="connsiteY6" fmla="*/ 3767959 h 6400800"/>
              <a:gd name="connsiteX7" fmla="*/ 1387366 w 6495393"/>
              <a:gd name="connsiteY7" fmla="*/ 4177862 h 6400800"/>
              <a:gd name="connsiteX8" fmla="*/ 1087821 w 6495393"/>
              <a:gd name="connsiteY8" fmla="*/ 4840014 h 6400800"/>
              <a:gd name="connsiteX9" fmla="*/ 299545 w 6495393"/>
              <a:gd name="connsiteY9" fmla="*/ 5171090 h 6400800"/>
              <a:gd name="connsiteX10" fmla="*/ 362607 w 6495393"/>
              <a:gd name="connsiteY10" fmla="*/ 5833242 h 6400800"/>
              <a:gd name="connsiteX11" fmla="*/ 0 w 6495393"/>
              <a:gd name="connsiteY11" fmla="*/ 6400800 h 6400800"/>
              <a:gd name="connsiteX0" fmla="*/ 6605752 w 6605752"/>
              <a:gd name="connsiteY0" fmla="*/ 0 h 6542689"/>
              <a:gd name="connsiteX1" fmla="*/ 5817476 w 6605752"/>
              <a:gd name="connsiteY1" fmla="*/ 457199 h 6542689"/>
              <a:gd name="connsiteX2" fmla="*/ 4272456 w 6605752"/>
              <a:gd name="connsiteY2" fmla="*/ 1198179 h 6542689"/>
              <a:gd name="connsiteX3" fmla="*/ 3563007 w 6605752"/>
              <a:gd name="connsiteY3" fmla="*/ 1671144 h 6542689"/>
              <a:gd name="connsiteX4" fmla="*/ 2159876 w 6605752"/>
              <a:gd name="connsiteY4" fmla="*/ 2033751 h 6542689"/>
              <a:gd name="connsiteX5" fmla="*/ 1481959 w 6605752"/>
              <a:gd name="connsiteY5" fmla="*/ 2995449 h 6542689"/>
              <a:gd name="connsiteX6" fmla="*/ 1592318 w 6605752"/>
              <a:gd name="connsiteY6" fmla="*/ 3909848 h 6542689"/>
              <a:gd name="connsiteX7" fmla="*/ 1387366 w 6605752"/>
              <a:gd name="connsiteY7" fmla="*/ 4319751 h 6542689"/>
              <a:gd name="connsiteX8" fmla="*/ 1087821 w 6605752"/>
              <a:gd name="connsiteY8" fmla="*/ 4981903 h 6542689"/>
              <a:gd name="connsiteX9" fmla="*/ 299545 w 6605752"/>
              <a:gd name="connsiteY9" fmla="*/ 5312979 h 6542689"/>
              <a:gd name="connsiteX10" fmla="*/ 362607 w 6605752"/>
              <a:gd name="connsiteY10" fmla="*/ 5975131 h 6542689"/>
              <a:gd name="connsiteX11" fmla="*/ 0 w 6605752"/>
              <a:gd name="connsiteY11" fmla="*/ 6542689 h 6542689"/>
              <a:gd name="connsiteX0" fmla="*/ 6605752 w 6605752"/>
              <a:gd name="connsiteY0" fmla="*/ 0 h 6542689"/>
              <a:gd name="connsiteX1" fmla="*/ 5817476 w 6605752"/>
              <a:gd name="connsiteY1" fmla="*/ 457199 h 6542689"/>
              <a:gd name="connsiteX2" fmla="*/ 4272456 w 6605752"/>
              <a:gd name="connsiteY2" fmla="*/ 1198179 h 6542689"/>
              <a:gd name="connsiteX3" fmla="*/ 3563007 w 6605752"/>
              <a:gd name="connsiteY3" fmla="*/ 1671144 h 6542689"/>
              <a:gd name="connsiteX4" fmla="*/ 2159876 w 6605752"/>
              <a:gd name="connsiteY4" fmla="*/ 2033751 h 6542689"/>
              <a:gd name="connsiteX5" fmla="*/ 1481959 w 6605752"/>
              <a:gd name="connsiteY5" fmla="*/ 2995449 h 6542689"/>
              <a:gd name="connsiteX6" fmla="*/ 1592318 w 6605752"/>
              <a:gd name="connsiteY6" fmla="*/ 3909848 h 6542689"/>
              <a:gd name="connsiteX7" fmla="*/ 1387366 w 6605752"/>
              <a:gd name="connsiteY7" fmla="*/ 4319751 h 6542689"/>
              <a:gd name="connsiteX8" fmla="*/ 1087821 w 6605752"/>
              <a:gd name="connsiteY8" fmla="*/ 4981903 h 6542689"/>
              <a:gd name="connsiteX9" fmla="*/ 299545 w 6605752"/>
              <a:gd name="connsiteY9" fmla="*/ 5312979 h 6542689"/>
              <a:gd name="connsiteX10" fmla="*/ 362607 w 6605752"/>
              <a:gd name="connsiteY10" fmla="*/ 5975131 h 6542689"/>
              <a:gd name="connsiteX11" fmla="*/ 0 w 6605752"/>
              <a:gd name="connsiteY11" fmla="*/ 6542689 h 6542689"/>
              <a:gd name="connsiteX0" fmla="*/ 6605752 w 6605752"/>
              <a:gd name="connsiteY0" fmla="*/ 0 h 6542689"/>
              <a:gd name="connsiteX1" fmla="*/ 5801711 w 6605752"/>
              <a:gd name="connsiteY1" fmla="*/ 520261 h 6542689"/>
              <a:gd name="connsiteX2" fmla="*/ 4272456 w 6605752"/>
              <a:gd name="connsiteY2" fmla="*/ 1198179 h 6542689"/>
              <a:gd name="connsiteX3" fmla="*/ 3563007 w 6605752"/>
              <a:gd name="connsiteY3" fmla="*/ 1671144 h 6542689"/>
              <a:gd name="connsiteX4" fmla="*/ 2159876 w 6605752"/>
              <a:gd name="connsiteY4" fmla="*/ 2033751 h 6542689"/>
              <a:gd name="connsiteX5" fmla="*/ 1481959 w 6605752"/>
              <a:gd name="connsiteY5" fmla="*/ 2995449 h 6542689"/>
              <a:gd name="connsiteX6" fmla="*/ 1592318 w 6605752"/>
              <a:gd name="connsiteY6" fmla="*/ 3909848 h 6542689"/>
              <a:gd name="connsiteX7" fmla="*/ 1387366 w 6605752"/>
              <a:gd name="connsiteY7" fmla="*/ 4319751 h 6542689"/>
              <a:gd name="connsiteX8" fmla="*/ 1087821 w 6605752"/>
              <a:gd name="connsiteY8" fmla="*/ 4981903 h 6542689"/>
              <a:gd name="connsiteX9" fmla="*/ 299545 w 6605752"/>
              <a:gd name="connsiteY9" fmla="*/ 5312979 h 6542689"/>
              <a:gd name="connsiteX10" fmla="*/ 362607 w 6605752"/>
              <a:gd name="connsiteY10" fmla="*/ 5975131 h 6542689"/>
              <a:gd name="connsiteX11" fmla="*/ 0 w 6605752"/>
              <a:gd name="connsiteY11" fmla="*/ 6542689 h 6542689"/>
              <a:gd name="connsiteX0" fmla="*/ 6605752 w 6605752"/>
              <a:gd name="connsiteY0" fmla="*/ 0 h 6589986"/>
              <a:gd name="connsiteX1" fmla="*/ 5801711 w 6605752"/>
              <a:gd name="connsiteY1" fmla="*/ 567558 h 6589986"/>
              <a:gd name="connsiteX2" fmla="*/ 4272456 w 6605752"/>
              <a:gd name="connsiteY2" fmla="*/ 1245476 h 6589986"/>
              <a:gd name="connsiteX3" fmla="*/ 3563007 w 6605752"/>
              <a:gd name="connsiteY3" fmla="*/ 1718441 h 6589986"/>
              <a:gd name="connsiteX4" fmla="*/ 2159876 w 6605752"/>
              <a:gd name="connsiteY4" fmla="*/ 2081048 h 6589986"/>
              <a:gd name="connsiteX5" fmla="*/ 1481959 w 6605752"/>
              <a:gd name="connsiteY5" fmla="*/ 3042746 h 6589986"/>
              <a:gd name="connsiteX6" fmla="*/ 1592318 w 6605752"/>
              <a:gd name="connsiteY6" fmla="*/ 3957145 h 6589986"/>
              <a:gd name="connsiteX7" fmla="*/ 1387366 w 6605752"/>
              <a:gd name="connsiteY7" fmla="*/ 4367048 h 6589986"/>
              <a:gd name="connsiteX8" fmla="*/ 1087821 w 6605752"/>
              <a:gd name="connsiteY8" fmla="*/ 5029200 h 6589986"/>
              <a:gd name="connsiteX9" fmla="*/ 299545 w 6605752"/>
              <a:gd name="connsiteY9" fmla="*/ 5360276 h 6589986"/>
              <a:gd name="connsiteX10" fmla="*/ 362607 w 6605752"/>
              <a:gd name="connsiteY10" fmla="*/ 6022428 h 6589986"/>
              <a:gd name="connsiteX11" fmla="*/ 0 w 6605752"/>
              <a:gd name="connsiteY11" fmla="*/ 6589986 h 6589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5752" h="6589986">
                <a:moveTo>
                  <a:pt x="6605752" y="0"/>
                </a:moveTo>
                <a:cubicBezTo>
                  <a:pt x="6342993" y="262759"/>
                  <a:pt x="6064470" y="415158"/>
                  <a:pt x="5801711" y="567558"/>
                </a:cubicBezTo>
                <a:lnTo>
                  <a:pt x="4272456" y="1245476"/>
                </a:lnTo>
                <a:cubicBezTo>
                  <a:pt x="3783725" y="1500352"/>
                  <a:pt x="3915104" y="1579179"/>
                  <a:pt x="3563007" y="1718441"/>
                </a:cubicBezTo>
                <a:cubicBezTo>
                  <a:pt x="3210910" y="1857703"/>
                  <a:pt x="2506717" y="1860330"/>
                  <a:pt x="2159876" y="2081048"/>
                </a:cubicBezTo>
                <a:cubicBezTo>
                  <a:pt x="1813035" y="2301766"/>
                  <a:pt x="1513490" y="2730063"/>
                  <a:pt x="1481959" y="3042746"/>
                </a:cubicBezTo>
                <a:cubicBezTo>
                  <a:pt x="1450428" y="3355429"/>
                  <a:pt x="1608083" y="3736428"/>
                  <a:pt x="1592318" y="3957145"/>
                </a:cubicBezTo>
                <a:cubicBezTo>
                  <a:pt x="1576553" y="4177862"/>
                  <a:pt x="1455683" y="4204138"/>
                  <a:pt x="1387366" y="4367048"/>
                </a:cubicBezTo>
                <a:cubicBezTo>
                  <a:pt x="1319049" y="4529958"/>
                  <a:pt x="1269125" y="4863662"/>
                  <a:pt x="1087821" y="5029200"/>
                </a:cubicBezTo>
                <a:cubicBezTo>
                  <a:pt x="906518" y="5194738"/>
                  <a:pt x="446690" y="5160580"/>
                  <a:pt x="299545" y="5360276"/>
                </a:cubicBezTo>
                <a:cubicBezTo>
                  <a:pt x="120869" y="5670331"/>
                  <a:pt x="412531" y="5817476"/>
                  <a:pt x="362607" y="6022428"/>
                </a:cubicBezTo>
                <a:cubicBezTo>
                  <a:pt x="312683" y="6227380"/>
                  <a:pt x="18393" y="6466490"/>
                  <a:pt x="0" y="6589986"/>
                </a:cubicBezTo>
              </a:path>
            </a:pathLst>
          </a:cu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562ADC4C-8D5E-44FE-99A5-50DEEBAFCD32}"/>
              </a:ext>
            </a:extLst>
          </p:cNvPr>
          <p:cNvSpPr/>
          <p:nvPr/>
        </p:nvSpPr>
        <p:spPr>
          <a:xfrm>
            <a:off x="2286000" y="94593"/>
            <a:ext cx="2554014" cy="6684579"/>
          </a:xfrm>
          <a:custGeom>
            <a:avLst/>
            <a:gdLst>
              <a:gd name="connsiteX0" fmla="*/ 0 w 2554014"/>
              <a:gd name="connsiteY0" fmla="*/ 0 h 6684579"/>
              <a:gd name="connsiteX1" fmla="*/ 189186 w 2554014"/>
              <a:gd name="connsiteY1" fmla="*/ 1087821 h 6684579"/>
              <a:gd name="connsiteX2" fmla="*/ 945931 w 2554014"/>
              <a:gd name="connsiteY2" fmla="*/ 2916621 h 6684579"/>
              <a:gd name="connsiteX3" fmla="*/ 1466193 w 2554014"/>
              <a:gd name="connsiteY3" fmla="*/ 4540469 h 6684579"/>
              <a:gd name="connsiteX4" fmla="*/ 2554014 w 2554014"/>
              <a:gd name="connsiteY4" fmla="*/ 6684579 h 668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014" h="6684579">
                <a:moveTo>
                  <a:pt x="0" y="0"/>
                </a:moveTo>
                <a:cubicBezTo>
                  <a:pt x="15765" y="300858"/>
                  <a:pt x="31531" y="601717"/>
                  <a:pt x="189186" y="1087821"/>
                </a:cubicBezTo>
                <a:cubicBezTo>
                  <a:pt x="346841" y="1573925"/>
                  <a:pt x="733097" y="2341180"/>
                  <a:pt x="945931" y="2916621"/>
                </a:cubicBezTo>
                <a:cubicBezTo>
                  <a:pt x="1158766" y="3492062"/>
                  <a:pt x="1198179" y="3912476"/>
                  <a:pt x="1466193" y="4540469"/>
                </a:cubicBezTo>
                <a:cubicBezTo>
                  <a:pt x="1734207" y="5168462"/>
                  <a:pt x="2144110" y="5926520"/>
                  <a:pt x="2554014" y="6684579"/>
                </a:cubicBezTo>
              </a:path>
            </a:pathLst>
          </a:cu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C0775BC-ECE2-4D6E-AFBE-21510EEC7BE2}"/>
              </a:ext>
            </a:extLst>
          </p:cNvPr>
          <p:cNvSpPr/>
          <p:nvPr/>
        </p:nvSpPr>
        <p:spPr>
          <a:xfrm>
            <a:off x="5590408" y="2087593"/>
            <a:ext cx="6463862" cy="2506717"/>
          </a:xfrm>
          <a:custGeom>
            <a:avLst/>
            <a:gdLst>
              <a:gd name="connsiteX0" fmla="*/ 0 w 6463862"/>
              <a:gd name="connsiteY0" fmla="*/ 2506717 h 2506717"/>
              <a:gd name="connsiteX1" fmla="*/ 472966 w 6463862"/>
              <a:gd name="connsiteY1" fmla="*/ 1592317 h 2506717"/>
              <a:gd name="connsiteX2" fmla="*/ 567559 w 6463862"/>
              <a:gd name="connsiteY2" fmla="*/ 1261242 h 2506717"/>
              <a:gd name="connsiteX3" fmla="*/ 567559 w 6463862"/>
              <a:gd name="connsiteY3" fmla="*/ 835573 h 2506717"/>
              <a:gd name="connsiteX4" fmla="*/ 693683 w 6463862"/>
              <a:gd name="connsiteY4" fmla="*/ 614855 h 2506717"/>
              <a:gd name="connsiteX5" fmla="*/ 1119352 w 6463862"/>
              <a:gd name="connsiteY5" fmla="*/ 409904 h 2506717"/>
              <a:gd name="connsiteX6" fmla="*/ 2617076 w 6463862"/>
              <a:gd name="connsiteY6" fmla="*/ 31531 h 2506717"/>
              <a:gd name="connsiteX7" fmla="*/ 3121573 w 6463862"/>
              <a:gd name="connsiteY7" fmla="*/ 110359 h 2506717"/>
              <a:gd name="connsiteX8" fmla="*/ 3578773 w 6463862"/>
              <a:gd name="connsiteY8" fmla="*/ 110359 h 2506717"/>
              <a:gd name="connsiteX9" fmla="*/ 4761186 w 6463862"/>
              <a:gd name="connsiteY9" fmla="*/ 425669 h 2506717"/>
              <a:gd name="connsiteX10" fmla="*/ 6463862 w 6463862"/>
              <a:gd name="connsiteY10" fmla="*/ 0 h 2506717"/>
              <a:gd name="connsiteX0" fmla="*/ 0 w 6463862"/>
              <a:gd name="connsiteY0" fmla="*/ 2506717 h 2506717"/>
              <a:gd name="connsiteX1" fmla="*/ 472966 w 6463862"/>
              <a:gd name="connsiteY1" fmla="*/ 1592317 h 2506717"/>
              <a:gd name="connsiteX2" fmla="*/ 567559 w 6463862"/>
              <a:gd name="connsiteY2" fmla="*/ 1261242 h 2506717"/>
              <a:gd name="connsiteX3" fmla="*/ 567559 w 6463862"/>
              <a:gd name="connsiteY3" fmla="*/ 835573 h 2506717"/>
              <a:gd name="connsiteX4" fmla="*/ 693683 w 6463862"/>
              <a:gd name="connsiteY4" fmla="*/ 614855 h 2506717"/>
              <a:gd name="connsiteX5" fmla="*/ 1119352 w 6463862"/>
              <a:gd name="connsiteY5" fmla="*/ 409904 h 2506717"/>
              <a:gd name="connsiteX6" fmla="*/ 2617076 w 6463862"/>
              <a:gd name="connsiteY6" fmla="*/ 31531 h 2506717"/>
              <a:gd name="connsiteX7" fmla="*/ 3121573 w 6463862"/>
              <a:gd name="connsiteY7" fmla="*/ 110359 h 2506717"/>
              <a:gd name="connsiteX8" fmla="*/ 3578773 w 6463862"/>
              <a:gd name="connsiteY8" fmla="*/ 110359 h 2506717"/>
              <a:gd name="connsiteX9" fmla="*/ 4761186 w 6463862"/>
              <a:gd name="connsiteY9" fmla="*/ 319344 h 2506717"/>
              <a:gd name="connsiteX10" fmla="*/ 6463862 w 6463862"/>
              <a:gd name="connsiteY10" fmla="*/ 0 h 2506717"/>
              <a:gd name="connsiteX0" fmla="*/ 0 w 6463862"/>
              <a:gd name="connsiteY0" fmla="*/ 2506717 h 2506717"/>
              <a:gd name="connsiteX1" fmla="*/ 472966 w 6463862"/>
              <a:gd name="connsiteY1" fmla="*/ 1592317 h 2506717"/>
              <a:gd name="connsiteX2" fmla="*/ 567559 w 6463862"/>
              <a:gd name="connsiteY2" fmla="*/ 1261242 h 2506717"/>
              <a:gd name="connsiteX3" fmla="*/ 567559 w 6463862"/>
              <a:gd name="connsiteY3" fmla="*/ 835573 h 2506717"/>
              <a:gd name="connsiteX4" fmla="*/ 693683 w 6463862"/>
              <a:gd name="connsiteY4" fmla="*/ 614855 h 2506717"/>
              <a:gd name="connsiteX5" fmla="*/ 1119352 w 6463862"/>
              <a:gd name="connsiteY5" fmla="*/ 409904 h 2506717"/>
              <a:gd name="connsiteX6" fmla="*/ 2617076 w 6463862"/>
              <a:gd name="connsiteY6" fmla="*/ 31531 h 2506717"/>
              <a:gd name="connsiteX7" fmla="*/ 3121573 w 6463862"/>
              <a:gd name="connsiteY7" fmla="*/ 110359 h 2506717"/>
              <a:gd name="connsiteX8" fmla="*/ 3578773 w 6463862"/>
              <a:gd name="connsiteY8" fmla="*/ 110359 h 2506717"/>
              <a:gd name="connsiteX9" fmla="*/ 4761186 w 6463862"/>
              <a:gd name="connsiteY9" fmla="*/ 319344 h 2506717"/>
              <a:gd name="connsiteX10" fmla="*/ 6463862 w 6463862"/>
              <a:gd name="connsiteY10" fmla="*/ 0 h 2506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63862" h="2506717">
                <a:moveTo>
                  <a:pt x="0" y="2506717"/>
                </a:moveTo>
                <a:cubicBezTo>
                  <a:pt x="189186" y="2153306"/>
                  <a:pt x="378373" y="1799896"/>
                  <a:pt x="472966" y="1592317"/>
                </a:cubicBezTo>
                <a:cubicBezTo>
                  <a:pt x="567559" y="1384738"/>
                  <a:pt x="551794" y="1387366"/>
                  <a:pt x="567559" y="1261242"/>
                </a:cubicBezTo>
                <a:cubicBezTo>
                  <a:pt x="583325" y="1135118"/>
                  <a:pt x="546538" y="943304"/>
                  <a:pt x="567559" y="835573"/>
                </a:cubicBezTo>
                <a:cubicBezTo>
                  <a:pt x="588580" y="727842"/>
                  <a:pt x="601717" y="685800"/>
                  <a:pt x="693683" y="614855"/>
                </a:cubicBezTo>
                <a:cubicBezTo>
                  <a:pt x="785649" y="543910"/>
                  <a:pt x="798786" y="507125"/>
                  <a:pt x="1119352" y="409904"/>
                </a:cubicBezTo>
                <a:cubicBezTo>
                  <a:pt x="1439918" y="312683"/>
                  <a:pt x="2283373" y="81455"/>
                  <a:pt x="2617076" y="31531"/>
                </a:cubicBezTo>
                <a:cubicBezTo>
                  <a:pt x="2950779" y="-18393"/>
                  <a:pt x="2961290" y="97221"/>
                  <a:pt x="3121573" y="110359"/>
                </a:cubicBezTo>
                <a:cubicBezTo>
                  <a:pt x="3281856" y="123497"/>
                  <a:pt x="3305504" y="75528"/>
                  <a:pt x="3578773" y="110359"/>
                </a:cubicBezTo>
                <a:cubicBezTo>
                  <a:pt x="3852042" y="145190"/>
                  <a:pt x="4227175" y="252676"/>
                  <a:pt x="4761186" y="319344"/>
                </a:cubicBezTo>
                <a:cubicBezTo>
                  <a:pt x="5242034" y="300951"/>
                  <a:pt x="5852948" y="203638"/>
                  <a:pt x="6463862" y="0"/>
                </a:cubicBezTo>
              </a:path>
            </a:pathLst>
          </a:cu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505DBC6B-9B41-4113-8597-A37903E19529}"/>
              </a:ext>
            </a:extLst>
          </p:cNvPr>
          <p:cNvSpPr/>
          <p:nvPr/>
        </p:nvSpPr>
        <p:spPr>
          <a:xfrm>
            <a:off x="268014" y="189186"/>
            <a:ext cx="11351172" cy="2475186"/>
          </a:xfrm>
          <a:custGeom>
            <a:avLst/>
            <a:gdLst>
              <a:gd name="connsiteX0" fmla="*/ 11351172 w 11351172"/>
              <a:gd name="connsiteY0" fmla="*/ 0 h 2475186"/>
              <a:gd name="connsiteX1" fmla="*/ 7882758 w 11351172"/>
              <a:gd name="connsiteY1" fmla="*/ 1860331 h 2475186"/>
              <a:gd name="connsiteX2" fmla="*/ 5344510 w 11351172"/>
              <a:gd name="connsiteY2" fmla="*/ 1954924 h 2475186"/>
              <a:gd name="connsiteX3" fmla="*/ 4729655 w 11351172"/>
              <a:gd name="connsiteY3" fmla="*/ 1986455 h 2475186"/>
              <a:gd name="connsiteX4" fmla="*/ 3263462 w 11351172"/>
              <a:gd name="connsiteY4" fmla="*/ 2412124 h 2475186"/>
              <a:gd name="connsiteX5" fmla="*/ 1970689 w 11351172"/>
              <a:gd name="connsiteY5" fmla="*/ 2317531 h 2475186"/>
              <a:gd name="connsiteX6" fmla="*/ 725214 w 11351172"/>
              <a:gd name="connsiteY6" fmla="*/ 2270235 h 2475186"/>
              <a:gd name="connsiteX7" fmla="*/ 0 w 11351172"/>
              <a:gd name="connsiteY7" fmla="*/ 2475186 h 247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1172" h="2475186">
                <a:moveTo>
                  <a:pt x="11351172" y="0"/>
                </a:moveTo>
                <a:cubicBezTo>
                  <a:pt x="10117520" y="767255"/>
                  <a:pt x="8883868" y="1534510"/>
                  <a:pt x="7882758" y="1860331"/>
                </a:cubicBezTo>
                <a:cubicBezTo>
                  <a:pt x="6881648" y="2186152"/>
                  <a:pt x="5870027" y="1933903"/>
                  <a:pt x="5344510" y="1954924"/>
                </a:cubicBezTo>
                <a:cubicBezTo>
                  <a:pt x="4818993" y="1975945"/>
                  <a:pt x="5076496" y="1910255"/>
                  <a:pt x="4729655" y="1986455"/>
                </a:cubicBezTo>
                <a:cubicBezTo>
                  <a:pt x="4382814" y="2062655"/>
                  <a:pt x="3723290" y="2356945"/>
                  <a:pt x="3263462" y="2412124"/>
                </a:cubicBezTo>
                <a:cubicBezTo>
                  <a:pt x="2803634" y="2467303"/>
                  <a:pt x="2393730" y="2341179"/>
                  <a:pt x="1970689" y="2317531"/>
                </a:cubicBezTo>
                <a:cubicBezTo>
                  <a:pt x="1547648" y="2293883"/>
                  <a:pt x="1053662" y="2243959"/>
                  <a:pt x="725214" y="2270235"/>
                </a:cubicBezTo>
                <a:cubicBezTo>
                  <a:pt x="396766" y="2296511"/>
                  <a:pt x="198383" y="2385848"/>
                  <a:pt x="0" y="2475186"/>
                </a:cubicBezTo>
              </a:path>
            </a:pathLst>
          </a:custGeom>
          <a:noFill/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F984B54-8BC1-4270-994B-DE2EF9057A89}"/>
              </a:ext>
            </a:extLst>
          </p:cNvPr>
          <p:cNvCxnSpPr/>
          <p:nvPr/>
        </p:nvCxnSpPr>
        <p:spPr>
          <a:xfrm>
            <a:off x="3563007" y="4562413"/>
            <a:ext cx="1508164" cy="6379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0DC6F768-77C9-439B-BB2B-58AABCAE2D4B}"/>
              </a:ext>
            </a:extLst>
          </p:cNvPr>
          <p:cNvCxnSpPr>
            <a:cxnSpLocks/>
          </p:cNvCxnSpPr>
          <p:nvPr/>
        </p:nvCxnSpPr>
        <p:spPr>
          <a:xfrm>
            <a:off x="3563007" y="4254419"/>
            <a:ext cx="1636549" cy="244529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14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9</cp:revision>
  <dcterms:created xsi:type="dcterms:W3CDTF">2021-06-30T08:03:33Z</dcterms:created>
  <dcterms:modified xsi:type="dcterms:W3CDTF">2021-06-30T09:14:56Z</dcterms:modified>
</cp:coreProperties>
</file>