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平均株価（終値）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Sheet1!$A$2:$A$11</c:f>
              <c:numCache>
                <c:formatCode>m"月"d"日"</c:formatCode>
                <c:ptCount val="10"/>
                <c:pt idx="0">
                  <c:v>44368</c:v>
                </c:pt>
                <c:pt idx="1">
                  <c:v>44369</c:v>
                </c:pt>
                <c:pt idx="2">
                  <c:v>44370</c:v>
                </c:pt>
                <c:pt idx="3">
                  <c:v>44371</c:v>
                </c:pt>
                <c:pt idx="4">
                  <c:v>44372</c:v>
                </c:pt>
                <c:pt idx="5">
                  <c:v>44373</c:v>
                </c:pt>
                <c:pt idx="6">
                  <c:v>44374</c:v>
                </c:pt>
                <c:pt idx="7">
                  <c:v>44375</c:v>
                </c:pt>
                <c:pt idx="8">
                  <c:v>44376</c:v>
                </c:pt>
                <c:pt idx="9">
                  <c:v>44377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28010.93</c:v>
                </c:pt>
                <c:pt idx="1">
                  <c:v>28964.98</c:v>
                </c:pt>
                <c:pt idx="2">
                  <c:v>29018.33</c:v>
                </c:pt>
                <c:pt idx="3">
                  <c:v>29291.01</c:v>
                </c:pt>
                <c:pt idx="4">
                  <c:v>29441.3</c:v>
                </c:pt>
                <c:pt idx="5">
                  <c:v>29161.8</c:v>
                </c:pt>
                <c:pt idx="6">
                  <c:v>28948.73</c:v>
                </c:pt>
                <c:pt idx="7">
                  <c:v>28958.560000000001</c:v>
                </c:pt>
                <c:pt idx="8">
                  <c:v>28860.799999999999</c:v>
                </c:pt>
                <c:pt idx="9">
                  <c:v>28963.56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25F-418F-98E5-874290D43A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Sheet1!$A$2:$A$11</c:f>
              <c:numCache>
                <c:formatCode>m"月"d"日"</c:formatCode>
                <c:ptCount val="10"/>
                <c:pt idx="0">
                  <c:v>44368</c:v>
                </c:pt>
                <c:pt idx="1">
                  <c:v>44369</c:v>
                </c:pt>
                <c:pt idx="2">
                  <c:v>44370</c:v>
                </c:pt>
                <c:pt idx="3">
                  <c:v>44371</c:v>
                </c:pt>
                <c:pt idx="4">
                  <c:v>44372</c:v>
                </c:pt>
                <c:pt idx="5">
                  <c:v>44373</c:v>
                </c:pt>
                <c:pt idx="6">
                  <c:v>44374</c:v>
                </c:pt>
                <c:pt idx="7">
                  <c:v>44375</c:v>
                </c:pt>
                <c:pt idx="8">
                  <c:v>44376</c:v>
                </c:pt>
                <c:pt idx="9">
                  <c:v>44377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25F-418F-98E5-874290D43AA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Sheet1!$A$2:$A$11</c:f>
              <c:numCache>
                <c:formatCode>m"月"d"日"</c:formatCode>
                <c:ptCount val="10"/>
                <c:pt idx="0">
                  <c:v>44368</c:v>
                </c:pt>
                <c:pt idx="1">
                  <c:v>44369</c:v>
                </c:pt>
                <c:pt idx="2">
                  <c:v>44370</c:v>
                </c:pt>
                <c:pt idx="3">
                  <c:v>44371</c:v>
                </c:pt>
                <c:pt idx="4">
                  <c:v>44372</c:v>
                </c:pt>
                <c:pt idx="5">
                  <c:v>44373</c:v>
                </c:pt>
                <c:pt idx="6">
                  <c:v>44374</c:v>
                </c:pt>
                <c:pt idx="7">
                  <c:v>44375</c:v>
                </c:pt>
                <c:pt idx="8">
                  <c:v>44376</c:v>
                </c:pt>
                <c:pt idx="9">
                  <c:v>44377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25F-418F-98E5-874290D43A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5919663"/>
        <c:axId val="1305917167"/>
      </c:lineChart>
      <c:dateAx>
        <c:axId val="1305919663"/>
        <c:scaling>
          <c:orientation val="minMax"/>
        </c:scaling>
        <c:delete val="0"/>
        <c:axPos val="b"/>
        <c:numFmt formatCode="m&quot;月&quot;d&quot;日&quot;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05917167"/>
        <c:crosses val="autoZero"/>
        <c:auto val="1"/>
        <c:lblOffset val="100"/>
        <c:baseTimeUnit val="days"/>
      </c:dateAx>
      <c:valAx>
        <c:axId val="1305917167"/>
        <c:scaling>
          <c:orientation val="minMax"/>
          <c:min val="27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059196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日経平均株価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73D91CEE-44E4-48B2-91E0-8AED2AE063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486773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日経平均株価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35</cp:revision>
  <dcterms:created xsi:type="dcterms:W3CDTF">2021-06-18T04:01:06Z</dcterms:created>
  <dcterms:modified xsi:type="dcterms:W3CDTF">2021-06-21T11:24:36Z</dcterms:modified>
</cp:coreProperties>
</file>