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73" d="100"/>
          <a:sy n="7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067ADC0-AA15-4D53-825E-F3AB43A8EC67}"/>
              </a:ext>
            </a:extLst>
          </p:cNvPr>
          <p:cNvCxnSpPr/>
          <p:nvPr/>
        </p:nvCxnSpPr>
        <p:spPr>
          <a:xfrm>
            <a:off x="1097280" y="1188720"/>
            <a:ext cx="38927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</cp:revision>
  <dcterms:created xsi:type="dcterms:W3CDTF">2021-06-08T06:41:34Z</dcterms:created>
  <dcterms:modified xsi:type="dcterms:W3CDTF">2021-06-08T07:01:30Z</dcterms:modified>
</cp:coreProperties>
</file>