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85" d="100"/>
          <a:sy n="85" d="100"/>
        </p:scale>
        <p:origin x="36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BB50F-5B39-4678-9095-F2A48F5D6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1828D9-FEF9-47E1-BB25-70AD8AFAAD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36A67-694B-47C1-8935-AECADD3ED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CFB95D-0278-4EF2-BD28-8D5E8777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4FEBAC-CBDB-4753-BBB9-0577CF7F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89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FC54D-2EAC-42AF-8574-7E5E306A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01C71B-618C-4DA2-AE93-A6E27B11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FD0B6C-5D17-480B-857C-89C80DDF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3B0F84-8599-4AEC-AC8D-C27E13665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965580-E614-41DB-A825-C53372ED4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3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CEE26C-90CD-4FA4-B1FE-9CAA38127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480D5-2C76-4E66-A58F-C423FE17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EDEEF7-ACBE-4997-BB89-4EE5E5E7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331466-A911-419D-A676-2FC6C3E1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71F3ED-49C8-444B-9EE5-93BCDAA9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24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270DAF-68A1-419C-BB45-0A90C1695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902A1-3931-4BE4-B787-C869E7B92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16A2DE-4D0F-4BBD-8415-FCA01083B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CBAAF1-A889-413F-B3EB-D0DEB131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D446BC-A7A9-4C16-A9DE-BE5BC8617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9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9CFFC-7716-4C28-A330-28BA56D8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A2F28-935B-42E2-8B4F-A904920A7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1223F4-6156-4C27-8170-0040843E7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95A3CB-5B43-449F-8D8D-05036DCE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FFE10F-5EC3-4DE2-A75B-7CD698B80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5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1AF0F-772A-4804-96F5-71777DDD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EB33E3-9A44-4F17-A9AA-1B1FB97AC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F8E2DB-ED4C-4ACB-B4F4-95E60869C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50FBC8-946A-4F37-9A4D-B35097B7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F08EDB-B080-4D74-B558-97BF1B9E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1ED954-9B58-4521-BC8F-8778E91EB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3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EA43ED-79DD-4047-8290-3590F18F0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165C53-6C9A-4BAB-B49C-EAA95CAB1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EA8FEB-B35D-4992-B375-19CBC4BAB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15601C8-C8EE-4CCE-B1F1-DF315902B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D61133-5FF6-4E55-AAA4-C06CA5369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8C869A-6CA6-466E-903F-24420A5D1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BF0A16C-241F-4415-94BF-E1C6CFFC4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0B9852C-7658-4378-8FE7-130AB0F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2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79447-2838-4055-9CBE-D6811DFE0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279843-D082-4885-89C9-A1988024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FC38C1-5930-45A6-A298-19F872C5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2D350F-0E2A-4A4F-A670-21013FBF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59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5EAAA2-681F-43F4-BBB6-335587DB7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16C43EE-9D57-4766-9628-CF3BED65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C6346C-525E-4AED-AA1F-1E9BD9838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4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70E837-E653-4721-86D1-6C6B38F1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7F66C7-4113-4560-8069-8C4EC764D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E9EED46-0A25-457E-A3CD-E2971F51B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4E541-E7C3-453C-A4DC-1175520D2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BEF50-3FA0-413E-9D0C-A62CA71D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68A43B-219A-4EEB-A102-8BC30E62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09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D8CCC-EB81-46C3-8FDE-D163658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55F136-33A9-4921-B854-CCD786162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E6D5E8-AE8B-45F0-9959-7069C91D3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05201F-7AB1-4169-A42D-181D8E26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1931-D481-47F3-89A0-74DF2C3A458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988810-CA61-4041-902F-1859544DB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54101-5865-4C21-926D-E3EBD20C1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0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F015413-4313-4851-8AA0-62202E732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25BB34-200B-44F5-91F5-CA37745F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703EF3-F3CC-4BFF-B286-64DF44463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1931-D481-47F3-89A0-74DF2C3A458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D08CAC-83B7-451B-8358-A27EC7898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A407E8-32AE-498E-9A4A-7318501E3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528F-B060-4607-9652-63D2AC80AD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9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ローチャート: 端子 6">
            <a:extLst>
              <a:ext uri="{FF2B5EF4-FFF2-40B4-BE49-F238E27FC236}">
                <a16:creationId xmlns:a16="http://schemas.microsoft.com/office/drawing/2014/main" id="{F84AE339-8278-4698-B455-F3A6F97A7095}"/>
              </a:ext>
            </a:extLst>
          </p:cNvPr>
          <p:cNvSpPr/>
          <p:nvPr/>
        </p:nvSpPr>
        <p:spPr>
          <a:xfrm>
            <a:off x="3188368" y="830179"/>
            <a:ext cx="2310064" cy="625642"/>
          </a:xfrm>
          <a:prstGeom prst="flowChartTermina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accent1"/>
                </a:solidFill>
              </a:rPr>
              <a:t>サインイン</a:t>
            </a:r>
          </a:p>
        </p:txBody>
      </p:sp>
      <p:sp>
        <p:nvSpPr>
          <p:cNvPr id="3" name="フローチャート: 処理 2">
            <a:extLst>
              <a:ext uri="{FF2B5EF4-FFF2-40B4-BE49-F238E27FC236}">
                <a16:creationId xmlns:a16="http://schemas.microsoft.com/office/drawing/2014/main" id="{AC8BA275-5907-4510-8487-261BADC8672D}"/>
              </a:ext>
            </a:extLst>
          </p:cNvPr>
          <p:cNvSpPr/>
          <p:nvPr/>
        </p:nvSpPr>
        <p:spPr>
          <a:xfrm>
            <a:off x="3188368" y="1852863"/>
            <a:ext cx="2310064" cy="625642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会員情報確認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4" name="フローチャート: 処理 3">
            <a:extLst>
              <a:ext uri="{FF2B5EF4-FFF2-40B4-BE49-F238E27FC236}">
                <a16:creationId xmlns:a16="http://schemas.microsoft.com/office/drawing/2014/main" id="{14FD2F86-DE94-4F48-B14B-7CD5BE20C197}"/>
              </a:ext>
            </a:extLst>
          </p:cNvPr>
          <p:cNvSpPr/>
          <p:nvPr/>
        </p:nvSpPr>
        <p:spPr>
          <a:xfrm>
            <a:off x="6096000" y="1852863"/>
            <a:ext cx="2310064" cy="625642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会員登録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  <p:sp>
        <p:nvSpPr>
          <p:cNvPr id="5" name="フローチャート: 処理 4">
            <a:extLst>
              <a:ext uri="{FF2B5EF4-FFF2-40B4-BE49-F238E27FC236}">
                <a16:creationId xmlns:a16="http://schemas.microsoft.com/office/drawing/2014/main" id="{B6164EBE-03E0-44B6-8676-BB3BF7E76047}"/>
              </a:ext>
            </a:extLst>
          </p:cNvPr>
          <p:cNvSpPr/>
          <p:nvPr/>
        </p:nvSpPr>
        <p:spPr>
          <a:xfrm>
            <a:off x="6613357" y="2671011"/>
            <a:ext cx="2310064" cy="625642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accent1"/>
                </a:solidFill>
              </a:rPr>
              <a:t>予約処理</a:t>
            </a:r>
            <a:endParaRPr lang="en-US" altLang="ja-JP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5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8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大津 雄一郎</cp:lastModifiedBy>
  <cp:revision>14</cp:revision>
  <dcterms:created xsi:type="dcterms:W3CDTF">2021-06-16T19:54:42Z</dcterms:created>
  <dcterms:modified xsi:type="dcterms:W3CDTF">2021-10-07T05:00:50Z</dcterms:modified>
</cp:coreProperties>
</file>