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0D7172D-52F8-49FE-A5E2-5557ECEAB6A6}"/>
              </a:ext>
            </a:extLst>
          </p:cNvPr>
          <p:cNvSpPr/>
          <p:nvPr/>
        </p:nvSpPr>
        <p:spPr>
          <a:xfrm>
            <a:off x="1436914" y="940526"/>
            <a:ext cx="2978332" cy="1371600"/>
          </a:xfrm>
          <a:custGeom>
            <a:avLst/>
            <a:gdLst>
              <a:gd name="connsiteX0" fmla="*/ 0 w 2978332"/>
              <a:gd name="connsiteY0" fmla="*/ 0 h 1371600"/>
              <a:gd name="connsiteX1" fmla="*/ 1854926 w 2978332"/>
              <a:gd name="connsiteY1" fmla="*/ 1371600 h 1371600"/>
              <a:gd name="connsiteX2" fmla="*/ 2978332 w 2978332"/>
              <a:gd name="connsiteY2" fmla="*/ 313508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8332" h="1371600">
                <a:moveTo>
                  <a:pt x="0" y="0"/>
                </a:moveTo>
                <a:lnTo>
                  <a:pt x="1854926" y="1371600"/>
                </a:lnTo>
                <a:lnTo>
                  <a:pt x="2978332" y="31350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2021-06-08T06:41:34Z</dcterms:created>
  <dcterms:modified xsi:type="dcterms:W3CDTF">2021-06-08T07:28:32Z</dcterms:modified>
</cp:coreProperties>
</file>