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566619-8338-4AAB-8C7E-5A1907AA31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4178467-C6F3-4E96-8DEE-CBAC33021A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5476EC-77AD-4EF6-AA36-548411BD4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394C59-9CD2-4775-A7F5-E58C4A231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BFA787-EE82-4BC4-82A3-D2D93D2F2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058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E9D256-E17E-4A35-9720-F019DAB3E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202B268-7C46-45F5-8840-216EB2A651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16D27E-47C9-445F-BC21-E1BEEC163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55C535-E9C8-4F15-96B1-9F96668FF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C97D4F-B5B5-450F-B9E2-54A057EE8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762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92DD05A-788C-4877-8173-BB0E6A9990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BB4ECB-2E55-4616-ACB4-31F6CD1DF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8879F9-9127-4CEF-94A7-52CA583C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C77A40-9005-447C-9334-62411A4EF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258F23-A1FF-4B7A-9839-99F97C662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770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E0575A-57C7-4883-9EF9-B300A12F8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F1ADD8-1AA9-4932-B5BB-B1C8330F59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D40103-693B-455E-B020-7C7732754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E9F216-64C5-4375-9E85-85F3473EA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EABFB0-065F-4575-9383-45EF73E4A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44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8357B-4BD4-4323-A796-56156C45D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425C95E-9BBF-44CA-94EF-55057659F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D2E6CE-B061-4870-9630-B714D0B9A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875285-13B7-491D-8205-20F3B04A5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0C0102-5B93-417C-A2CE-74FF83CD1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060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39B9-FF51-4DF1-8691-E22F70E43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FDC2EE-53CC-4E35-A658-940D8A21EA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C7020B6-FEE0-4D62-960C-CB413C1B72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566B1D-CE2B-441A-AB2B-DA877B522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19E158-8B70-40E4-A3AE-AD9E93EF2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24CB90-B009-4EF9-BEF1-96119F6C7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786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F5E64-3C3D-4AA5-A2D9-92066064F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10C3372-016B-4D17-B342-69BCEFFCEC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749658B-D4AB-44D5-B5DD-5811EB28FD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3214E82-507F-4B4E-98C2-DE7974EE88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DDCBEBC-766C-439B-B193-17D6F278B6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DC93275-8775-4683-A0EF-E40CF209A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14263A-448E-4035-81E3-84610397F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8DE8A7D-EC1C-4684-840F-3DAAD6C0D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921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2CF6DA-9E48-4F8C-95E0-6C2458297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52F197A-40DD-4E22-8BC8-B3F5DA44B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C4C6F0-4394-4078-BBCE-AEFB98E3A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11E5D27-CB3A-4E25-AA64-34CAED7EC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984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FD92C88-94D4-4681-9430-CD6C4C6E3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4E4EEE6-C7CC-402F-B01B-F45F7FAD1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EC4CBD-D4E3-4A2E-9CC8-B6C484856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422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0F01E6-097F-42F2-AE8F-20C9D4D7E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9015D8-3335-4DDC-B5CE-8B339EAE3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9A80605-5A96-46F3-855A-0C05E5DC6C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C754B23-500C-4CAE-8129-FA0337C40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84CA55E-28C6-4BA9-B0ED-D64AF8FF0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319F681-34B6-4D52-9A60-527FC2678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155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6914F1-7E41-4224-9417-A0F088377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729ED4E-A7D0-41B8-9CF3-561C94A70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62C4BE-CCCD-4117-8C64-7571FB46C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12F45F7-6F7E-4ED1-9A10-DC147B676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2D3BBF2-0940-442D-B24E-66C7031A4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D2AF202-6B40-4516-9E92-C20AF17E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2303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FAC87C3-5309-43C3-B6CC-365CFE54F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9EAD394-507B-4F19-8A1E-443ED4F33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31877B5-4511-4346-853A-F8BC85E2BA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66A207-916A-4BBE-983F-2A348710CE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AFA2D6-9CC2-4472-8D0B-235593567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45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5EB614C-156D-4045-8FF3-21D0A680F8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044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</cp:revision>
  <dcterms:created xsi:type="dcterms:W3CDTF">2021-07-01T10:59:19Z</dcterms:created>
  <dcterms:modified xsi:type="dcterms:W3CDTF">2021-07-01T11:01:07Z</dcterms:modified>
</cp:coreProperties>
</file>