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100" d="100"/>
          <a:sy n="100" d="100"/>
        </p:scale>
        <p:origin x="-882" y="-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566619-8338-4AAB-8C7E-5A1907AA3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178467-C6F3-4E96-8DEE-CBAC33021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476EC-77AD-4EF6-AA36-548411BD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94C59-9CD2-4775-A7F5-E58C4A23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FA787-EE82-4BC4-82A3-D2D93D2F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05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D256-E17E-4A35-9720-F019DAB3E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02B268-7C46-45F5-8840-216EB2A65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16D27E-47C9-445F-BC21-E1BEEC163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55C535-E9C8-4F15-96B1-9F96668FF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C97D4F-B5B5-450F-B9E2-54A057EE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6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DD05A-788C-4877-8173-BB0E6A999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BB4ECB-2E55-4616-ACB4-31F6CD1DF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879F9-9127-4CEF-94A7-52CA583C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C77A40-9005-447C-9334-62411A4EF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58F23-A1FF-4B7A-9839-99F97C66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7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E0575A-57C7-4883-9EF9-B300A12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1ADD8-1AA9-4932-B5BB-B1C8330F5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D40103-693B-455E-B020-7C7732754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E9F216-64C5-4375-9E85-85F3473E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ABFB0-065F-4575-9383-45EF73E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4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8357B-4BD4-4323-A796-56156C45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95E-9BBF-44CA-94EF-55057659F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2E6CE-B061-4870-9630-B714D0B9A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875285-13B7-491D-8205-20F3B04A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0C0102-5B93-417C-A2CE-74FF83CD1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6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39B9-FF51-4DF1-8691-E22F70E43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FDC2EE-53CC-4E35-A658-940D8A21E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7020B6-FEE0-4D62-960C-CB413C1B7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566B1D-CE2B-441A-AB2B-DA877B522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9E158-8B70-40E4-A3AE-AD9E93EF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24CB90-B009-4EF9-BEF1-96119F6C7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8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F5E64-3C3D-4AA5-A2D9-92066064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0C3372-016B-4D17-B342-69BCEFFCE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49658B-D4AB-44D5-B5DD-5811EB28F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214E82-507F-4B4E-98C2-DE7974EE8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DDCBEBC-766C-439B-B193-17D6F278B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DC93275-8775-4683-A0EF-E40CF209A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14263A-448E-4035-81E3-84610397F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8DE8A7D-EC1C-4684-840F-3DAAD6C0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2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2CF6DA-9E48-4F8C-95E0-6C245829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2F197A-40DD-4E22-8BC8-B3F5DA44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C4C6F0-4394-4078-BBCE-AEFB98E3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1E5D27-CB3A-4E25-AA64-34CAED7E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D92C88-94D4-4681-9430-CD6C4C6E3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E4EEE6-C7CC-402F-B01B-F45F7FAD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EC4CBD-D4E3-4A2E-9CC8-B6C48485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2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F01E6-097F-42F2-AE8F-20C9D4D7E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9015D8-3335-4DDC-B5CE-8B339EAE3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A80605-5A96-46F3-855A-0C05E5DC6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754B23-500C-4CAE-8129-FA0337C40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4CA55E-28C6-4BA9-B0ED-D64AF8FF0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19F681-34B6-4D52-9A60-527FC2678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15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914F1-7E41-4224-9417-A0F088377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729ED4E-A7D0-41B8-9CF3-561C94A70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62C4BE-CCCD-4117-8C64-7571FB46C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2F45F7-6F7E-4ED1-9A10-DC147B676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D3BBF2-0940-442D-B24E-66C7031A4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2AF202-6B40-4516-9E92-C20AF17E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30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FAC87C3-5309-43C3-B6CC-365CFE54F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EAD394-507B-4F19-8A1E-443ED4F33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1877B5-4511-4346-853A-F8BC85E2B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596F-C813-4546-9E57-B3112A92DE68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66A207-916A-4BBE-983F-2A348710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AFA2D6-9CC2-4472-8D0B-235593567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E6BE-59E4-4838-B663-E09B828505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4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2B84F85-9BAD-4932-8E2B-F87C5BD75F32}"/>
              </a:ext>
            </a:extLst>
          </p:cNvPr>
          <p:cNvGrpSpPr/>
          <p:nvPr/>
        </p:nvGrpSpPr>
        <p:grpSpPr>
          <a:xfrm>
            <a:off x="3706228" y="1571625"/>
            <a:ext cx="3037472" cy="3147011"/>
            <a:chOff x="3706228" y="1571625"/>
            <a:chExt cx="3037472" cy="3147011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93D9AE36-8CFC-4A68-B8F2-90FF63C3A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7" t="11968" r="22429" b="32469"/>
            <a:stretch>
              <a:fillRect/>
            </a:stretch>
          </p:blipFill>
          <p:spPr>
            <a:xfrm>
              <a:off x="3706228" y="2205038"/>
              <a:ext cx="2513598" cy="2513598"/>
            </a:xfrm>
            <a:custGeom>
              <a:avLst/>
              <a:gdLst>
                <a:gd name="connsiteX0" fmla="*/ 1256799 w 2513598"/>
                <a:gd name="connsiteY0" fmla="*/ 0 h 2513598"/>
                <a:gd name="connsiteX1" fmla="*/ 2513598 w 2513598"/>
                <a:gd name="connsiteY1" fmla="*/ 1256799 h 2513598"/>
                <a:gd name="connsiteX2" fmla="*/ 1256799 w 2513598"/>
                <a:gd name="connsiteY2" fmla="*/ 2513598 h 2513598"/>
                <a:gd name="connsiteX3" fmla="*/ 0 w 2513598"/>
                <a:gd name="connsiteY3" fmla="*/ 1256799 h 2513598"/>
                <a:gd name="connsiteX4" fmla="*/ 1256799 w 2513598"/>
                <a:gd name="connsiteY4" fmla="*/ 0 h 25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3598" h="2513598">
                  <a:moveTo>
                    <a:pt x="1256799" y="0"/>
                  </a:moveTo>
                  <a:cubicBezTo>
                    <a:pt x="1950910" y="0"/>
                    <a:pt x="2513598" y="562688"/>
                    <a:pt x="2513598" y="1256799"/>
                  </a:cubicBezTo>
                  <a:cubicBezTo>
                    <a:pt x="2513598" y="1950910"/>
                    <a:pt x="1950910" y="2513598"/>
                    <a:pt x="1256799" y="2513598"/>
                  </a:cubicBezTo>
                  <a:cubicBezTo>
                    <a:pt x="562688" y="2513598"/>
                    <a:pt x="0" y="1950910"/>
                    <a:pt x="0" y="1256799"/>
                  </a:cubicBezTo>
                  <a:cubicBezTo>
                    <a:pt x="0" y="562688"/>
                    <a:pt x="562688" y="0"/>
                    <a:pt x="1256799" y="0"/>
                  </a:cubicBezTo>
                  <a:close/>
                </a:path>
              </a:pathLst>
            </a:custGeom>
            <a:effectLst>
              <a:softEdge rad="317500"/>
            </a:effectLst>
          </p:spPr>
        </p:pic>
        <p:sp>
          <p:nvSpPr>
            <p:cNvPr id="4" name="吹き出し: 円形 3">
              <a:extLst>
                <a:ext uri="{FF2B5EF4-FFF2-40B4-BE49-F238E27FC236}">
                  <a16:creationId xmlns:a16="http://schemas.microsoft.com/office/drawing/2014/main" id="{E1481067-B42A-4B35-AFC5-6BF19BFDCB98}"/>
                </a:ext>
              </a:extLst>
            </p:cNvPr>
            <p:cNvSpPr/>
            <p:nvPr/>
          </p:nvSpPr>
          <p:spPr>
            <a:xfrm>
              <a:off x="5448300" y="1571625"/>
              <a:ext cx="1295400" cy="1266825"/>
            </a:xfrm>
            <a:prstGeom prst="wedgeEllipseCallo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6541F53-088D-4FFC-AC83-2CF7A76D7D00}"/>
                </a:ext>
              </a:extLst>
            </p:cNvPr>
            <p:cNvSpPr txBox="1"/>
            <p:nvPr/>
          </p:nvSpPr>
          <p:spPr>
            <a:xfrm>
              <a:off x="5823534" y="1743372"/>
              <a:ext cx="6582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5400" dirty="0"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04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HGS創英角ｺﾞｼｯｸUB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2021-07-01T10:59:19Z</dcterms:created>
  <dcterms:modified xsi:type="dcterms:W3CDTF">2021-07-03T13:12:52Z</dcterms:modified>
</cp:coreProperties>
</file>