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A1EF54-96FA-4638-833B-21B0CEEEC213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68996B0E-BD0C-4E02-9881-EAC7CDC74928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E36E4F18-A93E-4CF8-BA51-9E6DA90F87AB}" type="parTrans" cxnId="{C1AD9B44-35F8-4ABF-B3DB-649E31D6B460}">
      <dgm:prSet/>
      <dgm:spPr/>
      <dgm:t>
        <a:bodyPr/>
        <a:lstStyle/>
        <a:p>
          <a:endParaRPr kumimoji="1" lang="ja-JP" altLang="en-US"/>
        </a:p>
      </dgm:t>
    </dgm:pt>
    <dgm:pt modelId="{5FF905D6-3227-4753-B6F0-4B5C808BFF52}" type="sibTrans" cxnId="{C1AD9B44-35F8-4ABF-B3DB-649E31D6B460}">
      <dgm:prSet/>
      <dgm:spPr/>
      <dgm:t>
        <a:bodyPr/>
        <a:lstStyle/>
        <a:p>
          <a:endParaRPr kumimoji="1" lang="ja-JP" altLang="en-US"/>
        </a:p>
      </dgm:t>
    </dgm:pt>
    <dgm:pt modelId="{7F07E5BF-F08A-4663-A8C0-F79B67483F5D}">
      <dgm:prSet phldrT="[テキスト]"/>
      <dgm:spPr/>
      <dgm:t>
        <a:bodyPr/>
        <a:lstStyle/>
        <a:p>
          <a:r>
            <a:rPr kumimoji="1" lang="en-US" altLang="ja-JP" dirty="0"/>
            <a:t>DDoS</a:t>
          </a:r>
          <a:r>
            <a:rPr kumimoji="1" lang="ja-JP" altLang="en-US" dirty="0"/>
            <a:t>対策</a:t>
          </a:r>
        </a:p>
      </dgm:t>
    </dgm:pt>
    <dgm:pt modelId="{8798BFDC-5098-4233-BF80-F4D338DFF209}" type="parTrans" cxnId="{7F7E6BA9-C38A-495D-9391-B77672519A5E}">
      <dgm:prSet/>
      <dgm:spPr/>
      <dgm:t>
        <a:bodyPr/>
        <a:lstStyle/>
        <a:p>
          <a:endParaRPr kumimoji="1" lang="ja-JP" altLang="en-US"/>
        </a:p>
      </dgm:t>
    </dgm:pt>
    <dgm:pt modelId="{C13CD9F6-0A31-4CBA-BEFE-CA599A897C6B}" type="sibTrans" cxnId="{7F7E6BA9-C38A-495D-9391-B77672519A5E}">
      <dgm:prSet/>
      <dgm:spPr/>
      <dgm:t>
        <a:bodyPr/>
        <a:lstStyle/>
        <a:p>
          <a:endParaRPr kumimoji="1" lang="ja-JP" altLang="en-US"/>
        </a:p>
      </dgm:t>
    </dgm:pt>
    <dgm:pt modelId="{936B364D-FC8A-4640-8183-95363959EFA2}">
      <dgm:prSet phldrT="[テキスト]"/>
      <dgm:spPr/>
      <dgm:t>
        <a:bodyPr/>
        <a:lstStyle/>
        <a:p>
          <a:r>
            <a:rPr kumimoji="1" lang="ja-JP" altLang="en-US" dirty="0"/>
            <a:t>証明書管理</a:t>
          </a:r>
        </a:p>
      </dgm:t>
    </dgm:pt>
    <dgm:pt modelId="{01ABF522-38F9-4A3C-B912-B576C8F8FAFA}" type="parTrans" cxnId="{98C3DFB2-719C-482E-A1A1-CB90922D5111}">
      <dgm:prSet/>
      <dgm:spPr/>
      <dgm:t>
        <a:bodyPr/>
        <a:lstStyle/>
        <a:p>
          <a:endParaRPr kumimoji="1" lang="ja-JP" altLang="en-US"/>
        </a:p>
      </dgm:t>
    </dgm:pt>
    <dgm:pt modelId="{3595CFA0-FB1A-4704-900D-C9CF0098B518}" type="sibTrans" cxnId="{98C3DFB2-719C-482E-A1A1-CB90922D5111}">
      <dgm:prSet/>
      <dgm:spPr/>
      <dgm:t>
        <a:bodyPr/>
        <a:lstStyle/>
        <a:p>
          <a:endParaRPr kumimoji="1" lang="ja-JP" altLang="en-US"/>
        </a:p>
      </dgm:t>
    </dgm:pt>
    <dgm:pt modelId="{5508922C-446F-4618-94F6-6B0C00598132}">
      <dgm:prSet phldrT="[テキスト]"/>
      <dgm:spPr/>
      <dgm:t>
        <a:bodyPr/>
        <a:lstStyle/>
        <a:p>
          <a:r>
            <a:rPr kumimoji="1" lang="ja-JP" altLang="en-US" dirty="0"/>
            <a:t>コンテンツ</a:t>
          </a:r>
        </a:p>
      </dgm:t>
    </dgm:pt>
    <dgm:pt modelId="{F4087BDE-3152-4992-9F67-E70072CE20D6}" type="parTrans" cxnId="{F89CFD21-7853-4308-8E1F-C62895CC2471}">
      <dgm:prSet/>
      <dgm:spPr/>
      <dgm:t>
        <a:bodyPr/>
        <a:lstStyle/>
        <a:p>
          <a:endParaRPr kumimoji="1" lang="ja-JP" altLang="en-US"/>
        </a:p>
      </dgm:t>
    </dgm:pt>
    <dgm:pt modelId="{911E1F80-39A5-4E0F-8084-EC687ADB4F2F}" type="sibTrans" cxnId="{F89CFD21-7853-4308-8E1F-C62895CC2471}">
      <dgm:prSet/>
      <dgm:spPr/>
      <dgm:t>
        <a:bodyPr/>
        <a:lstStyle/>
        <a:p>
          <a:endParaRPr kumimoji="1" lang="ja-JP" altLang="en-US"/>
        </a:p>
      </dgm:t>
    </dgm:pt>
    <dgm:pt modelId="{31044BCC-2657-4845-9CA9-7F95466C3691}">
      <dgm:prSet phldrT="[テキスト]"/>
      <dgm:spPr/>
      <dgm:t>
        <a:bodyPr/>
        <a:lstStyle/>
        <a:p>
          <a:r>
            <a:rPr kumimoji="1" lang="ja-JP" altLang="en-US" dirty="0"/>
            <a:t>ログ解析</a:t>
          </a:r>
        </a:p>
      </dgm:t>
    </dgm:pt>
    <dgm:pt modelId="{C2805E15-5152-4912-B48C-FB11F5EC0592}" type="parTrans" cxnId="{E9666AF2-125A-45F3-8F46-20DCF3E0C2AF}">
      <dgm:prSet/>
      <dgm:spPr/>
      <dgm:t>
        <a:bodyPr/>
        <a:lstStyle/>
        <a:p>
          <a:endParaRPr kumimoji="1" lang="ja-JP" altLang="en-US"/>
        </a:p>
      </dgm:t>
    </dgm:pt>
    <dgm:pt modelId="{E985971D-32DC-4AB6-B4DE-CC59C0550452}" type="sibTrans" cxnId="{E9666AF2-125A-45F3-8F46-20DCF3E0C2AF}">
      <dgm:prSet/>
      <dgm:spPr/>
      <dgm:t>
        <a:bodyPr/>
        <a:lstStyle/>
        <a:p>
          <a:endParaRPr kumimoji="1" lang="ja-JP" altLang="en-US"/>
        </a:p>
      </dgm:t>
    </dgm:pt>
    <dgm:pt modelId="{E533C7CA-BBAF-459E-8DF4-AAC2A3B96073}">
      <dgm:prSet phldrT="[テキスト]"/>
      <dgm:spPr/>
      <dgm:t>
        <a:bodyPr/>
        <a:lstStyle/>
        <a:p>
          <a:r>
            <a:rPr kumimoji="1" lang="en-US" altLang="ja-JP" dirty="0"/>
            <a:t>SEO</a:t>
          </a:r>
          <a:r>
            <a:rPr kumimoji="1" lang="ja-JP" altLang="en-US" dirty="0"/>
            <a:t>対策</a:t>
          </a:r>
        </a:p>
      </dgm:t>
    </dgm:pt>
    <dgm:pt modelId="{22243E2C-4398-48BE-8108-F977E58A51DA}" type="parTrans" cxnId="{3CF2D661-0B28-459A-A453-3531F1937796}">
      <dgm:prSet/>
      <dgm:spPr/>
      <dgm:t>
        <a:bodyPr/>
        <a:lstStyle/>
        <a:p>
          <a:endParaRPr kumimoji="1" lang="ja-JP" altLang="en-US"/>
        </a:p>
      </dgm:t>
    </dgm:pt>
    <dgm:pt modelId="{7E9197DC-DCE7-407C-85CC-882D47527514}" type="sibTrans" cxnId="{3CF2D661-0B28-459A-A453-3531F1937796}">
      <dgm:prSet/>
      <dgm:spPr/>
      <dgm:t>
        <a:bodyPr/>
        <a:lstStyle/>
        <a:p>
          <a:endParaRPr kumimoji="1" lang="ja-JP" altLang="en-US"/>
        </a:p>
      </dgm:t>
    </dgm:pt>
    <dgm:pt modelId="{F8C507A1-EE12-4BA3-8B63-883978A21510}">
      <dgm:prSet phldrT="[テキスト]"/>
      <dgm:spPr/>
      <dgm:t>
        <a:bodyPr/>
        <a:lstStyle/>
        <a:p>
          <a:r>
            <a:rPr kumimoji="1" lang="ja-JP" altLang="en-US" dirty="0"/>
            <a:t>改ざん検知</a:t>
          </a:r>
        </a:p>
      </dgm:t>
    </dgm:pt>
    <dgm:pt modelId="{BDCC250E-9E1D-426F-8D36-A4E8420F1FC9}" type="parTrans" cxnId="{F2F47627-0AE2-426E-A243-A8088C2707B4}">
      <dgm:prSet/>
      <dgm:spPr/>
      <dgm:t>
        <a:bodyPr/>
        <a:lstStyle/>
        <a:p>
          <a:endParaRPr kumimoji="1" lang="ja-JP" altLang="en-US"/>
        </a:p>
      </dgm:t>
    </dgm:pt>
    <dgm:pt modelId="{888FD024-309E-4E8C-8117-AAF0517F2774}" type="sibTrans" cxnId="{F2F47627-0AE2-426E-A243-A8088C2707B4}">
      <dgm:prSet/>
      <dgm:spPr/>
      <dgm:t>
        <a:bodyPr/>
        <a:lstStyle/>
        <a:p>
          <a:endParaRPr kumimoji="1" lang="ja-JP" altLang="en-US"/>
        </a:p>
      </dgm:t>
    </dgm:pt>
    <dgm:pt modelId="{9257FEE7-ADA0-4DBD-90B1-28D311B62441}" type="pres">
      <dgm:prSet presAssocID="{F2A1EF54-96FA-4638-833B-21B0CEEEC213}" presName="Name0" presStyleCnt="0">
        <dgm:presLayoutVars>
          <dgm:dir/>
          <dgm:animLvl val="lvl"/>
          <dgm:resizeHandles val="exact"/>
        </dgm:presLayoutVars>
      </dgm:prSet>
      <dgm:spPr/>
    </dgm:pt>
    <dgm:pt modelId="{9E772501-71EE-48BA-B92C-4B1ACB29AE8E}" type="pres">
      <dgm:prSet presAssocID="{68996B0E-BD0C-4E02-9881-EAC7CDC74928}" presName="linNode" presStyleCnt="0"/>
      <dgm:spPr/>
    </dgm:pt>
    <dgm:pt modelId="{21292AFC-9C3B-4FD2-8748-BC2176DAACCC}" type="pres">
      <dgm:prSet presAssocID="{68996B0E-BD0C-4E02-9881-EAC7CDC74928}" presName="parentText" presStyleLbl="node1" presStyleIdx="0" presStyleCnt="2" custScaleX="124050">
        <dgm:presLayoutVars>
          <dgm:chMax val="1"/>
          <dgm:bulletEnabled val="1"/>
        </dgm:presLayoutVars>
      </dgm:prSet>
      <dgm:spPr/>
    </dgm:pt>
    <dgm:pt modelId="{D7F9078F-B3AD-4C8C-B78B-A6F267560A08}" type="pres">
      <dgm:prSet presAssocID="{68996B0E-BD0C-4E02-9881-EAC7CDC74928}" presName="descendantText" presStyleLbl="alignAccFollowNode1" presStyleIdx="0" presStyleCnt="2">
        <dgm:presLayoutVars>
          <dgm:bulletEnabled val="1"/>
        </dgm:presLayoutVars>
      </dgm:prSet>
      <dgm:spPr/>
    </dgm:pt>
    <dgm:pt modelId="{1C2F79AE-D4C8-412C-8742-4CD30305DAB0}" type="pres">
      <dgm:prSet presAssocID="{5FF905D6-3227-4753-B6F0-4B5C808BFF52}" presName="sp" presStyleCnt="0"/>
      <dgm:spPr/>
    </dgm:pt>
    <dgm:pt modelId="{EF42087B-38C8-488E-8FE1-A55F4AAD0867}" type="pres">
      <dgm:prSet presAssocID="{5508922C-446F-4618-94F6-6B0C00598132}" presName="linNode" presStyleCnt="0"/>
      <dgm:spPr/>
    </dgm:pt>
    <dgm:pt modelId="{FD0C6E86-7B0C-4E07-ABDA-BB1A5E0293DC}" type="pres">
      <dgm:prSet presAssocID="{5508922C-446F-4618-94F6-6B0C00598132}" presName="parentText" presStyleLbl="node1" presStyleIdx="1" presStyleCnt="2" custScaleX="124050">
        <dgm:presLayoutVars>
          <dgm:chMax val="1"/>
          <dgm:bulletEnabled val="1"/>
        </dgm:presLayoutVars>
      </dgm:prSet>
      <dgm:spPr/>
    </dgm:pt>
    <dgm:pt modelId="{26F651E5-A4C1-4DBC-9693-7D2AF214E75C}" type="pres">
      <dgm:prSet presAssocID="{5508922C-446F-4618-94F6-6B0C00598132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54264413-BA64-415F-B977-EDCC1D812FD6}" type="presOf" srcId="{E533C7CA-BBAF-459E-8DF4-AAC2A3B96073}" destId="{26F651E5-A4C1-4DBC-9693-7D2AF214E75C}" srcOrd="0" destOrd="1" presId="urn:microsoft.com/office/officeart/2005/8/layout/vList5"/>
    <dgm:cxn modelId="{51730C21-1E95-4A24-BD8D-F2DCD6DA8948}" type="presOf" srcId="{68996B0E-BD0C-4E02-9881-EAC7CDC74928}" destId="{21292AFC-9C3B-4FD2-8748-BC2176DAACCC}" srcOrd="0" destOrd="0" presId="urn:microsoft.com/office/officeart/2005/8/layout/vList5"/>
    <dgm:cxn modelId="{F89CFD21-7853-4308-8E1F-C62895CC2471}" srcId="{F2A1EF54-96FA-4638-833B-21B0CEEEC213}" destId="{5508922C-446F-4618-94F6-6B0C00598132}" srcOrd="1" destOrd="0" parTransId="{F4087BDE-3152-4992-9F67-E70072CE20D6}" sibTransId="{911E1F80-39A5-4E0F-8084-EC687ADB4F2F}"/>
    <dgm:cxn modelId="{F2F47627-0AE2-426E-A243-A8088C2707B4}" srcId="{68996B0E-BD0C-4E02-9881-EAC7CDC74928}" destId="{F8C507A1-EE12-4BA3-8B63-883978A21510}" srcOrd="2" destOrd="0" parTransId="{BDCC250E-9E1D-426F-8D36-A4E8420F1FC9}" sibTransId="{888FD024-309E-4E8C-8117-AAF0517F2774}"/>
    <dgm:cxn modelId="{98ACE032-0CC5-40DF-BB82-823016E90EBF}" type="presOf" srcId="{936B364D-FC8A-4640-8183-95363959EFA2}" destId="{D7F9078F-B3AD-4C8C-B78B-A6F267560A08}" srcOrd="0" destOrd="1" presId="urn:microsoft.com/office/officeart/2005/8/layout/vList5"/>
    <dgm:cxn modelId="{8240F032-5C4C-4EC6-B6E3-9673686C3F79}" type="presOf" srcId="{7F07E5BF-F08A-4663-A8C0-F79B67483F5D}" destId="{D7F9078F-B3AD-4C8C-B78B-A6F267560A08}" srcOrd="0" destOrd="0" presId="urn:microsoft.com/office/officeart/2005/8/layout/vList5"/>
    <dgm:cxn modelId="{3CF2D661-0B28-459A-A453-3531F1937796}" srcId="{5508922C-446F-4618-94F6-6B0C00598132}" destId="{E533C7CA-BBAF-459E-8DF4-AAC2A3B96073}" srcOrd="1" destOrd="0" parTransId="{22243E2C-4398-48BE-8108-F977E58A51DA}" sibTransId="{7E9197DC-DCE7-407C-85CC-882D47527514}"/>
    <dgm:cxn modelId="{C1AD9B44-35F8-4ABF-B3DB-649E31D6B460}" srcId="{F2A1EF54-96FA-4638-833B-21B0CEEEC213}" destId="{68996B0E-BD0C-4E02-9881-EAC7CDC74928}" srcOrd="0" destOrd="0" parTransId="{E36E4F18-A93E-4CF8-BA51-9E6DA90F87AB}" sibTransId="{5FF905D6-3227-4753-B6F0-4B5C808BFF52}"/>
    <dgm:cxn modelId="{1FF0914C-D277-4F5F-8901-E4FE37C51FF7}" type="presOf" srcId="{F8C507A1-EE12-4BA3-8B63-883978A21510}" destId="{D7F9078F-B3AD-4C8C-B78B-A6F267560A08}" srcOrd="0" destOrd="2" presId="urn:microsoft.com/office/officeart/2005/8/layout/vList5"/>
    <dgm:cxn modelId="{6632456F-A79B-47AB-9553-FAE3F70C31FB}" type="presOf" srcId="{5508922C-446F-4618-94F6-6B0C00598132}" destId="{FD0C6E86-7B0C-4E07-ABDA-BB1A5E0293DC}" srcOrd="0" destOrd="0" presId="urn:microsoft.com/office/officeart/2005/8/layout/vList5"/>
    <dgm:cxn modelId="{7FF24781-EAAE-46AE-9C14-B1CC1B61E97C}" type="presOf" srcId="{F2A1EF54-96FA-4638-833B-21B0CEEEC213}" destId="{9257FEE7-ADA0-4DBD-90B1-28D311B62441}" srcOrd="0" destOrd="0" presId="urn:microsoft.com/office/officeart/2005/8/layout/vList5"/>
    <dgm:cxn modelId="{960907A2-769F-43E9-8463-458E9B6BF735}" type="presOf" srcId="{31044BCC-2657-4845-9CA9-7F95466C3691}" destId="{26F651E5-A4C1-4DBC-9693-7D2AF214E75C}" srcOrd="0" destOrd="0" presId="urn:microsoft.com/office/officeart/2005/8/layout/vList5"/>
    <dgm:cxn modelId="{7F7E6BA9-C38A-495D-9391-B77672519A5E}" srcId="{68996B0E-BD0C-4E02-9881-EAC7CDC74928}" destId="{7F07E5BF-F08A-4663-A8C0-F79B67483F5D}" srcOrd="0" destOrd="0" parTransId="{8798BFDC-5098-4233-BF80-F4D338DFF209}" sibTransId="{C13CD9F6-0A31-4CBA-BEFE-CA599A897C6B}"/>
    <dgm:cxn modelId="{98C3DFB2-719C-482E-A1A1-CB90922D5111}" srcId="{68996B0E-BD0C-4E02-9881-EAC7CDC74928}" destId="{936B364D-FC8A-4640-8183-95363959EFA2}" srcOrd="1" destOrd="0" parTransId="{01ABF522-38F9-4A3C-B912-B576C8F8FAFA}" sibTransId="{3595CFA0-FB1A-4704-900D-C9CF0098B518}"/>
    <dgm:cxn modelId="{E9666AF2-125A-45F3-8F46-20DCF3E0C2AF}" srcId="{5508922C-446F-4618-94F6-6B0C00598132}" destId="{31044BCC-2657-4845-9CA9-7F95466C3691}" srcOrd="0" destOrd="0" parTransId="{C2805E15-5152-4912-B48C-FB11F5EC0592}" sibTransId="{E985971D-32DC-4AB6-B4DE-CC59C0550452}"/>
    <dgm:cxn modelId="{556A4599-59C3-4795-8650-D0DB1B227D54}" type="presParOf" srcId="{9257FEE7-ADA0-4DBD-90B1-28D311B62441}" destId="{9E772501-71EE-48BA-B92C-4B1ACB29AE8E}" srcOrd="0" destOrd="0" presId="urn:microsoft.com/office/officeart/2005/8/layout/vList5"/>
    <dgm:cxn modelId="{FB0B9828-77F6-48DA-9AA3-AE0F267DC541}" type="presParOf" srcId="{9E772501-71EE-48BA-B92C-4B1ACB29AE8E}" destId="{21292AFC-9C3B-4FD2-8748-BC2176DAACCC}" srcOrd="0" destOrd="0" presId="urn:microsoft.com/office/officeart/2005/8/layout/vList5"/>
    <dgm:cxn modelId="{786DBCBA-2EFE-4936-A948-00E2721D2F54}" type="presParOf" srcId="{9E772501-71EE-48BA-B92C-4B1ACB29AE8E}" destId="{D7F9078F-B3AD-4C8C-B78B-A6F267560A08}" srcOrd="1" destOrd="0" presId="urn:microsoft.com/office/officeart/2005/8/layout/vList5"/>
    <dgm:cxn modelId="{1DE6E892-9A69-4D48-B29F-C0833EABBA21}" type="presParOf" srcId="{9257FEE7-ADA0-4DBD-90B1-28D311B62441}" destId="{1C2F79AE-D4C8-412C-8742-4CD30305DAB0}" srcOrd="1" destOrd="0" presId="urn:microsoft.com/office/officeart/2005/8/layout/vList5"/>
    <dgm:cxn modelId="{C4DF76E5-B991-464C-8BF1-A00E2564C41A}" type="presParOf" srcId="{9257FEE7-ADA0-4DBD-90B1-28D311B62441}" destId="{EF42087B-38C8-488E-8FE1-A55F4AAD0867}" srcOrd="2" destOrd="0" presId="urn:microsoft.com/office/officeart/2005/8/layout/vList5"/>
    <dgm:cxn modelId="{291DD23B-155F-462B-8D24-F90502D0105E}" type="presParOf" srcId="{EF42087B-38C8-488E-8FE1-A55F4AAD0867}" destId="{FD0C6E86-7B0C-4E07-ABDA-BB1A5E0293DC}" srcOrd="0" destOrd="0" presId="urn:microsoft.com/office/officeart/2005/8/layout/vList5"/>
    <dgm:cxn modelId="{DF5276FE-6199-411F-8397-A042FF398BD0}" type="presParOf" srcId="{EF42087B-38C8-488E-8FE1-A55F4AAD0867}" destId="{26F651E5-A4C1-4DBC-9693-7D2AF214E75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9078F-B3AD-4C8C-B78B-A6F267560A08}">
      <dsp:nvSpPr>
        <dsp:cNvPr id="0" name=""/>
        <dsp:cNvSpPr/>
      </dsp:nvSpPr>
      <dsp:spPr>
        <a:xfrm rot="5400000">
          <a:off x="6568781" y="-2034200"/>
          <a:ext cx="1698041" cy="6191059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2800" kern="1200" dirty="0"/>
            <a:t>DDoS</a:t>
          </a:r>
          <a:r>
            <a:rPr kumimoji="1" lang="ja-JP" altLang="en-US" sz="2800" kern="1200" dirty="0"/>
            <a:t>対策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証明書管理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改ざん検知</a:t>
          </a:r>
        </a:p>
      </dsp:txBody>
      <dsp:txXfrm rot="-5400000">
        <a:off x="4322272" y="295201"/>
        <a:ext cx="6108167" cy="1532257"/>
      </dsp:txXfrm>
    </dsp:sp>
    <dsp:sp modelId="{21292AFC-9C3B-4FD2-8748-BC2176DAACCC}">
      <dsp:nvSpPr>
        <dsp:cNvPr id="0" name=""/>
        <dsp:cNvSpPr/>
      </dsp:nvSpPr>
      <dsp:spPr>
        <a:xfrm>
          <a:off x="2267" y="53"/>
          <a:ext cx="4320005" cy="212255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800" kern="1200" dirty="0"/>
            <a:t>セキュリティ</a:t>
          </a:r>
        </a:p>
      </dsp:txBody>
      <dsp:txXfrm>
        <a:off x="105881" y="103667"/>
        <a:ext cx="4112777" cy="1915324"/>
      </dsp:txXfrm>
    </dsp:sp>
    <dsp:sp modelId="{26F651E5-A4C1-4DBC-9693-7D2AF214E75C}">
      <dsp:nvSpPr>
        <dsp:cNvPr id="0" name=""/>
        <dsp:cNvSpPr/>
      </dsp:nvSpPr>
      <dsp:spPr>
        <a:xfrm rot="5400000">
          <a:off x="6568781" y="194479"/>
          <a:ext cx="1698041" cy="6191059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800" kern="1200" dirty="0"/>
            <a:t>ログ解析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2800" kern="1200" dirty="0"/>
            <a:t>SEO</a:t>
          </a:r>
          <a:r>
            <a:rPr kumimoji="1" lang="ja-JP" altLang="en-US" sz="2800" kern="1200" dirty="0"/>
            <a:t>対策</a:t>
          </a:r>
        </a:p>
      </dsp:txBody>
      <dsp:txXfrm rot="-5400000">
        <a:off x="4322272" y="2523880"/>
        <a:ext cx="6108167" cy="1532257"/>
      </dsp:txXfrm>
    </dsp:sp>
    <dsp:sp modelId="{FD0C6E86-7B0C-4E07-ABDA-BB1A5E0293DC}">
      <dsp:nvSpPr>
        <dsp:cNvPr id="0" name=""/>
        <dsp:cNvSpPr/>
      </dsp:nvSpPr>
      <dsp:spPr>
        <a:xfrm>
          <a:off x="2267" y="2228732"/>
          <a:ext cx="4320005" cy="2122552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800" kern="1200" dirty="0"/>
            <a:t>コンテンツ</a:t>
          </a:r>
        </a:p>
      </dsp:txBody>
      <dsp:txXfrm>
        <a:off x="105881" y="2332346"/>
        <a:ext cx="4112777" cy="191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36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16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44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17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69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38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2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04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2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59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69EB9F5-AC82-4E49-BDA0-AD9593D89C2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5745-5B6D-4F6B-8A61-BFC18A9D26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86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DAD9413-8535-4F2A-9E87-DE78D5711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ソリューション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2F557D91-7819-4088-B699-85AD9925A8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496281"/>
              </p:ext>
            </p:extLst>
          </p:nvPr>
        </p:nvGraphicFramePr>
        <p:xfrm>
          <a:off x="844550" y="18288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632323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0</TotalTime>
  <Words>13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 2</vt:lpstr>
      <vt:lpstr>HDOfficeLightV0</vt:lpstr>
      <vt:lpstr>ソリューション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ソリューション</dc:title>
  <dc:creator>haneishi so</dc:creator>
  <cp:lastModifiedBy>haneishi so</cp:lastModifiedBy>
  <cp:revision>3</cp:revision>
  <dcterms:created xsi:type="dcterms:W3CDTF">2021-06-12T08:24:25Z</dcterms:created>
  <dcterms:modified xsi:type="dcterms:W3CDTF">2021-06-12T09:31:50Z</dcterms:modified>
</cp:coreProperties>
</file>