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6DE8415-2C5E-472B-8ADA-1B22F063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4" t="40459" r="40257" b="17931"/>
          <a:stretch/>
        </p:blipFill>
        <p:spPr>
          <a:xfrm>
            <a:off x="-297354" y="-187242"/>
            <a:ext cx="12786708" cy="7232484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C7CF193-FF50-49A2-BB42-FDF95FDF58A7}"/>
              </a:ext>
            </a:extLst>
          </p:cNvPr>
          <p:cNvSpPr/>
          <p:nvPr/>
        </p:nvSpPr>
        <p:spPr>
          <a:xfrm>
            <a:off x="4398579" y="362607"/>
            <a:ext cx="6495393" cy="6400800"/>
          </a:xfrm>
          <a:custGeom>
            <a:avLst/>
            <a:gdLst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299545 w 6495393"/>
              <a:gd name="connsiteY5" fmla="*/ 5171090 h 6400800"/>
              <a:gd name="connsiteX6" fmla="*/ 0 w 6495393"/>
              <a:gd name="connsiteY6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5393" h="6400800">
                <a:moveTo>
                  <a:pt x="6495393" y="0"/>
                </a:moveTo>
                <a:cubicBezTo>
                  <a:pt x="5390493" y="606972"/>
                  <a:pt x="4285593" y="1213945"/>
                  <a:pt x="3563007" y="1529255"/>
                </a:cubicBezTo>
                <a:cubicBezTo>
                  <a:pt x="2840421" y="1844565"/>
                  <a:pt x="2509345" y="1710559"/>
                  <a:pt x="2159876" y="1891862"/>
                </a:cubicBezTo>
                <a:cubicBezTo>
                  <a:pt x="1810407" y="2073165"/>
                  <a:pt x="1576552" y="2304393"/>
                  <a:pt x="1466193" y="2617076"/>
                </a:cubicBezTo>
                <a:cubicBezTo>
                  <a:pt x="1355834" y="2929759"/>
                  <a:pt x="1692165" y="3342290"/>
                  <a:pt x="1497724" y="3767959"/>
                </a:cubicBezTo>
                <a:cubicBezTo>
                  <a:pt x="1303283" y="4193628"/>
                  <a:pt x="549166" y="4732283"/>
                  <a:pt x="299545" y="5171090"/>
                </a:cubicBezTo>
                <a:cubicBezTo>
                  <a:pt x="49924" y="5609897"/>
                  <a:pt x="24962" y="6005348"/>
                  <a:pt x="0" y="64008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</cp:revision>
  <dcterms:created xsi:type="dcterms:W3CDTF">2021-06-30T08:03:33Z</dcterms:created>
  <dcterms:modified xsi:type="dcterms:W3CDTF">2021-06-30T08:30:33Z</dcterms:modified>
</cp:coreProperties>
</file>