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D24C682-EB85-497C-8152-432C2EB5A7FB}"/>
              </a:ext>
            </a:extLst>
          </p:cNvPr>
          <p:cNvSpPr/>
          <p:nvPr/>
        </p:nvSpPr>
        <p:spPr>
          <a:xfrm>
            <a:off x="3806354" y="1056289"/>
            <a:ext cx="3314725" cy="4431594"/>
          </a:xfrm>
          <a:custGeom>
            <a:avLst/>
            <a:gdLst>
              <a:gd name="connsiteX0" fmla="*/ 409903 w 3231931"/>
              <a:gd name="connsiteY0" fmla="*/ 94593 h 4508938"/>
              <a:gd name="connsiteX1" fmla="*/ 378372 w 3231931"/>
              <a:gd name="connsiteY1" fmla="*/ 583324 h 4508938"/>
              <a:gd name="connsiteX2" fmla="*/ 173420 w 3231931"/>
              <a:gd name="connsiteY2" fmla="*/ 819807 h 4508938"/>
              <a:gd name="connsiteX3" fmla="*/ 78827 w 3231931"/>
              <a:gd name="connsiteY3" fmla="*/ 1261241 h 4508938"/>
              <a:gd name="connsiteX4" fmla="*/ 236482 w 3231931"/>
              <a:gd name="connsiteY4" fmla="*/ 1623848 h 4508938"/>
              <a:gd name="connsiteX5" fmla="*/ 504496 w 3231931"/>
              <a:gd name="connsiteY5" fmla="*/ 1718441 h 4508938"/>
              <a:gd name="connsiteX6" fmla="*/ 204951 w 3231931"/>
              <a:gd name="connsiteY6" fmla="*/ 2033751 h 4508938"/>
              <a:gd name="connsiteX7" fmla="*/ 78827 w 3231931"/>
              <a:gd name="connsiteY7" fmla="*/ 2538248 h 4508938"/>
              <a:gd name="connsiteX8" fmla="*/ 0 w 3231931"/>
              <a:gd name="connsiteY8" fmla="*/ 3515710 h 4508938"/>
              <a:gd name="connsiteX9" fmla="*/ 662151 w 3231931"/>
              <a:gd name="connsiteY9" fmla="*/ 3972910 h 4508938"/>
              <a:gd name="connsiteX10" fmla="*/ 1308538 w 3231931"/>
              <a:gd name="connsiteY10" fmla="*/ 4004441 h 4508938"/>
              <a:gd name="connsiteX11" fmla="*/ 2459420 w 3231931"/>
              <a:gd name="connsiteY11" fmla="*/ 4508938 h 4508938"/>
              <a:gd name="connsiteX12" fmla="*/ 3231931 w 3231931"/>
              <a:gd name="connsiteY12" fmla="*/ 4083269 h 4508938"/>
              <a:gd name="connsiteX13" fmla="*/ 3090041 w 3231931"/>
              <a:gd name="connsiteY13" fmla="*/ 3894083 h 4508938"/>
              <a:gd name="connsiteX14" fmla="*/ 2522482 w 3231931"/>
              <a:gd name="connsiteY14" fmla="*/ 4209393 h 4508938"/>
              <a:gd name="connsiteX15" fmla="*/ 1655379 w 3231931"/>
              <a:gd name="connsiteY15" fmla="*/ 3846786 h 4508938"/>
              <a:gd name="connsiteX16" fmla="*/ 1970689 w 3231931"/>
              <a:gd name="connsiteY16" fmla="*/ 3657600 h 4508938"/>
              <a:gd name="connsiteX17" fmla="*/ 2096814 w 3231931"/>
              <a:gd name="connsiteY17" fmla="*/ 2758965 h 4508938"/>
              <a:gd name="connsiteX18" fmla="*/ 1686910 w 3231931"/>
              <a:gd name="connsiteY18" fmla="*/ 1686910 h 4508938"/>
              <a:gd name="connsiteX19" fmla="*/ 1749972 w 3231931"/>
              <a:gd name="connsiteY19" fmla="*/ 1450427 h 4508938"/>
              <a:gd name="connsiteX20" fmla="*/ 1797269 w 3231931"/>
              <a:gd name="connsiteY20" fmla="*/ 772510 h 4508938"/>
              <a:gd name="connsiteX21" fmla="*/ 1481958 w 3231931"/>
              <a:gd name="connsiteY21" fmla="*/ 0 h 4508938"/>
              <a:gd name="connsiteX22" fmla="*/ 1308538 w 3231931"/>
              <a:gd name="connsiteY22" fmla="*/ 394138 h 4508938"/>
              <a:gd name="connsiteX23" fmla="*/ 867103 w 3231931"/>
              <a:gd name="connsiteY23" fmla="*/ 394138 h 4508938"/>
              <a:gd name="connsiteX24" fmla="*/ 488731 w 3231931"/>
              <a:gd name="connsiteY24" fmla="*/ 110358 h 4508938"/>
              <a:gd name="connsiteX25" fmla="*/ 409903 w 3231931"/>
              <a:gd name="connsiteY25" fmla="*/ 94593 h 4508938"/>
              <a:gd name="connsiteX0" fmla="*/ 409903 w 3231931"/>
              <a:gd name="connsiteY0" fmla="*/ 94593 h 4508938"/>
              <a:gd name="connsiteX1" fmla="*/ 378372 w 3231931"/>
              <a:gd name="connsiteY1" fmla="*/ 583324 h 4508938"/>
              <a:gd name="connsiteX2" fmla="*/ 173420 w 3231931"/>
              <a:gd name="connsiteY2" fmla="*/ 819807 h 4508938"/>
              <a:gd name="connsiteX3" fmla="*/ 78827 w 3231931"/>
              <a:gd name="connsiteY3" fmla="*/ 1261241 h 4508938"/>
              <a:gd name="connsiteX4" fmla="*/ 236482 w 3231931"/>
              <a:gd name="connsiteY4" fmla="*/ 1623848 h 4508938"/>
              <a:gd name="connsiteX5" fmla="*/ 504496 w 3231931"/>
              <a:gd name="connsiteY5" fmla="*/ 1718441 h 4508938"/>
              <a:gd name="connsiteX6" fmla="*/ 204951 w 3231931"/>
              <a:gd name="connsiteY6" fmla="*/ 2033751 h 4508938"/>
              <a:gd name="connsiteX7" fmla="*/ 78827 w 3231931"/>
              <a:gd name="connsiteY7" fmla="*/ 2538248 h 4508938"/>
              <a:gd name="connsiteX8" fmla="*/ 0 w 3231931"/>
              <a:gd name="connsiteY8" fmla="*/ 3515710 h 4508938"/>
              <a:gd name="connsiteX9" fmla="*/ 662151 w 3231931"/>
              <a:gd name="connsiteY9" fmla="*/ 3972910 h 4508938"/>
              <a:gd name="connsiteX10" fmla="*/ 1308538 w 3231931"/>
              <a:gd name="connsiteY10" fmla="*/ 4004441 h 4508938"/>
              <a:gd name="connsiteX11" fmla="*/ 2459420 w 3231931"/>
              <a:gd name="connsiteY11" fmla="*/ 4508938 h 4508938"/>
              <a:gd name="connsiteX12" fmla="*/ 3231931 w 3231931"/>
              <a:gd name="connsiteY12" fmla="*/ 4083269 h 4508938"/>
              <a:gd name="connsiteX13" fmla="*/ 3090041 w 3231931"/>
              <a:gd name="connsiteY13" fmla="*/ 3894083 h 4508938"/>
              <a:gd name="connsiteX14" fmla="*/ 2522482 w 3231931"/>
              <a:gd name="connsiteY14" fmla="*/ 4209393 h 4508938"/>
              <a:gd name="connsiteX15" fmla="*/ 1655379 w 3231931"/>
              <a:gd name="connsiteY15" fmla="*/ 3846786 h 4508938"/>
              <a:gd name="connsiteX16" fmla="*/ 1970689 w 3231931"/>
              <a:gd name="connsiteY16" fmla="*/ 3657600 h 4508938"/>
              <a:gd name="connsiteX17" fmla="*/ 2096814 w 3231931"/>
              <a:gd name="connsiteY17" fmla="*/ 2758965 h 4508938"/>
              <a:gd name="connsiteX18" fmla="*/ 1686910 w 3231931"/>
              <a:gd name="connsiteY18" fmla="*/ 1686910 h 4508938"/>
              <a:gd name="connsiteX19" fmla="*/ 1749972 w 3231931"/>
              <a:gd name="connsiteY19" fmla="*/ 1450427 h 4508938"/>
              <a:gd name="connsiteX20" fmla="*/ 1797269 w 3231931"/>
              <a:gd name="connsiteY20" fmla="*/ 772510 h 4508938"/>
              <a:gd name="connsiteX21" fmla="*/ 1481958 w 3231931"/>
              <a:gd name="connsiteY21" fmla="*/ 0 h 4508938"/>
              <a:gd name="connsiteX22" fmla="*/ 1308538 w 3231931"/>
              <a:gd name="connsiteY22" fmla="*/ 394138 h 4508938"/>
              <a:gd name="connsiteX23" fmla="*/ 867103 w 3231931"/>
              <a:gd name="connsiteY23" fmla="*/ 394138 h 4508938"/>
              <a:gd name="connsiteX24" fmla="*/ 488731 w 3231931"/>
              <a:gd name="connsiteY24" fmla="*/ 110358 h 4508938"/>
              <a:gd name="connsiteX25" fmla="*/ 409903 w 3231931"/>
              <a:gd name="connsiteY25" fmla="*/ 94593 h 4508938"/>
              <a:gd name="connsiteX0" fmla="*/ 409903 w 3231931"/>
              <a:gd name="connsiteY0" fmla="*/ 94593 h 4508938"/>
              <a:gd name="connsiteX1" fmla="*/ 378372 w 3231931"/>
              <a:gd name="connsiteY1" fmla="*/ 583324 h 4508938"/>
              <a:gd name="connsiteX2" fmla="*/ 173420 w 3231931"/>
              <a:gd name="connsiteY2" fmla="*/ 819807 h 4508938"/>
              <a:gd name="connsiteX3" fmla="*/ 78827 w 3231931"/>
              <a:gd name="connsiteY3" fmla="*/ 1261241 h 4508938"/>
              <a:gd name="connsiteX4" fmla="*/ 236482 w 3231931"/>
              <a:gd name="connsiteY4" fmla="*/ 1623848 h 4508938"/>
              <a:gd name="connsiteX5" fmla="*/ 504496 w 3231931"/>
              <a:gd name="connsiteY5" fmla="*/ 1718441 h 4508938"/>
              <a:gd name="connsiteX6" fmla="*/ 204951 w 3231931"/>
              <a:gd name="connsiteY6" fmla="*/ 2033751 h 4508938"/>
              <a:gd name="connsiteX7" fmla="*/ 78827 w 3231931"/>
              <a:gd name="connsiteY7" fmla="*/ 2538248 h 4508938"/>
              <a:gd name="connsiteX8" fmla="*/ 0 w 3231931"/>
              <a:gd name="connsiteY8" fmla="*/ 3515710 h 4508938"/>
              <a:gd name="connsiteX9" fmla="*/ 662151 w 3231931"/>
              <a:gd name="connsiteY9" fmla="*/ 3972910 h 4508938"/>
              <a:gd name="connsiteX10" fmla="*/ 1308538 w 3231931"/>
              <a:gd name="connsiteY10" fmla="*/ 4004441 h 4508938"/>
              <a:gd name="connsiteX11" fmla="*/ 2459420 w 3231931"/>
              <a:gd name="connsiteY11" fmla="*/ 4508938 h 4508938"/>
              <a:gd name="connsiteX12" fmla="*/ 3231931 w 3231931"/>
              <a:gd name="connsiteY12" fmla="*/ 4083269 h 4508938"/>
              <a:gd name="connsiteX13" fmla="*/ 3090041 w 3231931"/>
              <a:gd name="connsiteY13" fmla="*/ 3894083 h 4508938"/>
              <a:gd name="connsiteX14" fmla="*/ 2522482 w 3231931"/>
              <a:gd name="connsiteY14" fmla="*/ 4209393 h 4508938"/>
              <a:gd name="connsiteX15" fmla="*/ 1655379 w 3231931"/>
              <a:gd name="connsiteY15" fmla="*/ 3846786 h 4508938"/>
              <a:gd name="connsiteX16" fmla="*/ 1970689 w 3231931"/>
              <a:gd name="connsiteY16" fmla="*/ 3657600 h 4508938"/>
              <a:gd name="connsiteX17" fmla="*/ 2096814 w 3231931"/>
              <a:gd name="connsiteY17" fmla="*/ 2758965 h 4508938"/>
              <a:gd name="connsiteX18" fmla="*/ 1686910 w 3231931"/>
              <a:gd name="connsiteY18" fmla="*/ 1686910 h 4508938"/>
              <a:gd name="connsiteX19" fmla="*/ 1749972 w 3231931"/>
              <a:gd name="connsiteY19" fmla="*/ 1450427 h 4508938"/>
              <a:gd name="connsiteX20" fmla="*/ 1797269 w 3231931"/>
              <a:gd name="connsiteY20" fmla="*/ 772510 h 4508938"/>
              <a:gd name="connsiteX21" fmla="*/ 1481958 w 3231931"/>
              <a:gd name="connsiteY21" fmla="*/ 0 h 4508938"/>
              <a:gd name="connsiteX22" fmla="*/ 1308538 w 3231931"/>
              <a:gd name="connsiteY22" fmla="*/ 394138 h 4508938"/>
              <a:gd name="connsiteX23" fmla="*/ 867103 w 3231931"/>
              <a:gd name="connsiteY23" fmla="*/ 394138 h 4508938"/>
              <a:gd name="connsiteX24" fmla="*/ 488731 w 3231931"/>
              <a:gd name="connsiteY24" fmla="*/ 110358 h 4508938"/>
              <a:gd name="connsiteX25" fmla="*/ 409903 w 3231931"/>
              <a:gd name="connsiteY25" fmla="*/ 94593 h 4508938"/>
              <a:gd name="connsiteX0" fmla="*/ 410960 w 3232988"/>
              <a:gd name="connsiteY0" fmla="*/ 94593 h 4508938"/>
              <a:gd name="connsiteX1" fmla="*/ 379429 w 3232988"/>
              <a:gd name="connsiteY1" fmla="*/ 583324 h 4508938"/>
              <a:gd name="connsiteX2" fmla="*/ 174477 w 3232988"/>
              <a:gd name="connsiteY2" fmla="*/ 819807 h 4508938"/>
              <a:gd name="connsiteX3" fmla="*/ 79884 w 3232988"/>
              <a:gd name="connsiteY3" fmla="*/ 1261241 h 4508938"/>
              <a:gd name="connsiteX4" fmla="*/ 237539 w 3232988"/>
              <a:gd name="connsiteY4" fmla="*/ 1623848 h 4508938"/>
              <a:gd name="connsiteX5" fmla="*/ 505553 w 3232988"/>
              <a:gd name="connsiteY5" fmla="*/ 1718441 h 4508938"/>
              <a:gd name="connsiteX6" fmla="*/ 206008 w 3232988"/>
              <a:gd name="connsiteY6" fmla="*/ 2033751 h 4508938"/>
              <a:gd name="connsiteX7" fmla="*/ 79884 w 3232988"/>
              <a:gd name="connsiteY7" fmla="*/ 2538248 h 4508938"/>
              <a:gd name="connsiteX8" fmla="*/ 1057 w 3232988"/>
              <a:gd name="connsiteY8" fmla="*/ 3515710 h 4508938"/>
              <a:gd name="connsiteX9" fmla="*/ 663208 w 3232988"/>
              <a:gd name="connsiteY9" fmla="*/ 3972910 h 4508938"/>
              <a:gd name="connsiteX10" fmla="*/ 1309595 w 3232988"/>
              <a:gd name="connsiteY10" fmla="*/ 4004441 h 4508938"/>
              <a:gd name="connsiteX11" fmla="*/ 2460477 w 3232988"/>
              <a:gd name="connsiteY11" fmla="*/ 4508938 h 4508938"/>
              <a:gd name="connsiteX12" fmla="*/ 3232988 w 3232988"/>
              <a:gd name="connsiteY12" fmla="*/ 4083269 h 4508938"/>
              <a:gd name="connsiteX13" fmla="*/ 3091098 w 3232988"/>
              <a:gd name="connsiteY13" fmla="*/ 3894083 h 4508938"/>
              <a:gd name="connsiteX14" fmla="*/ 2523539 w 3232988"/>
              <a:gd name="connsiteY14" fmla="*/ 4209393 h 4508938"/>
              <a:gd name="connsiteX15" fmla="*/ 1656436 w 3232988"/>
              <a:gd name="connsiteY15" fmla="*/ 3846786 h 4508938"/>
              <a:gd name="connsiteX16" fmla="*/ 1971746 w 3232988"/>
              <a:gd name="connsiteY16" fmla="*/ 3657600 h 4508938"/>
              <a:gd name="connsiteX17" fmla="*/ 2097871 w 3232988"/>
              <a:gd name="connsiteY17" fmla="*/ 2758965 h 4508938"/>
              <a:gd name="connsiteX18" fmla="*/ 1687967 w 3232988"/>
              <a:gd name="connsiteY18" fmla="*/ 1686910 h 4508938"/>
              <a:gd name="connsiteX19" fmla="*/ 1751029 w 3232988"/>
              <a:gd name="connsiteY19" fmla="*/ 1450427 h 4508938"/>
              <a:gd name="connsiteX20" fmla="*/ 1798326 w 3232988"/>
              <a:gd name="connsiteY20" fmla="*/ 772510 h 4508938"/>
              <a:gd name="connsiteX21" fmla="*/ 1483015 w 3232988"/>
              <a:gd name="connsiteY21" fmla="*/ 0 h 4508938"/>
              <a:gd name="connsiteX22" fmla="*/ 1309595 w 3232988"/>
              <a:gd name="connsiteY22" fmla="*/ 394138 h 4508938"/>
              <a:gd name="connsiteX23" fmla="*/ 868160 w 3232988"/>
              <a:gd name="connsiteY23" fmla="*/ 394138 h 4508938"/>
              <a:gd name="connsiteX24" fmla="*/ 489788 w 3232988"/>
              <a:gd name="connsiteY24" fmla="*/ 110358 h 4508938"/>
              <a:gd name="connsiteX25" fmla="*/ 410960 w 3232988"/>
              <a:gd name="connsiteY25" fmla="*/ 94593 h 4508938"/>
              <a:gd name="connsiteX0" fmla="*/ 410960 w 3232988"/>
              <a:gd name="connsiteY0" fmla="*/ 94593 h 4508938"/>
              <a:gd name="connsiteX1" fmla="*/ 379429 w 3232988"/>
              <a:gd name="connsiteY1" fmla="*/ 583324 h 4508938"/>
              <a:gd name="connsiteX2" fmla="*/ 174477 w 3232988"/>
              <a:gd name="connsiteY2" fmla="*/ 819807 h 4508938"/>
              <a:gd name="connsiteX3" fmla="*/ 79884 w 3232988"/>
              <a:gd name="connsiteY3" fmla="*/ 1261241 h 4508938"/>
              <a:gd name="connsiteX4" fmla="*/ 237539 w 3232988"/>
              <a:gd name="connsiteY4" fmla="*/ 1623848 h 4508938"/>
              <a:gd name="connsiteX5" fmla="*/ 505553 w 3232988"/>
              <a:gd name="connsiteY5" fmla="*/ 1718441 h 4508938"/>
              <a:gd name="connsiteX6" fmla="*/ 206008 w 3232988"/>
              <a:gd name="connsiteY6" fmla="*/ 2033751 h 4508938"/>
              <a:gd name="connsiteX7" fmla="*/ 79884 w 3232988"/>
              <a:gd name="connsiteY7" fmla="*/ 2538248 h 4508938"/>
              <a:gd name="connsiteX8" fmla="*/ 1057 w 3232988"/>
              <a:gd name="connsiteY8" fmla="*/ 3515710 h 4508938"/>
              <a:gd name="connsiteX9" fmla="*/ 663208 w 3232988"/>
              <a:gd name="connsiteY9" fmla="*/ 3972910 h 4508938"/>
              <a:gd name="connsiteX10" fmla="*/ 1309595 w 3232988"/>
              <a:gd name="connsiteY10" fmla="*/ 4004441 h 4508938"/>
              <a:gd name="connsiteX11" fmla="*/ 2460477 w 3232988"/>
              <a:gd name="connsiteY11" fmla="*/ 4508938 h 4508938"/>
              <a:gd name="connsiteX12" fmla="*/ 3232988 w 3232988"/>
              <a:gd name="connsiteY12" fmla="*/ 4083269 h 4508938"/>
              <a:gd name="connsiteX13" fmla="*/ 3091098 w 3232988"/>
              <a:gd name="connsiteY13" fmla="*/ 3894083 h 4508938"/>
              <a:gd name="connsiteX14" fmla="*/ 2523539 w 3232988"/>
              <a:gd name="connsiteY14" fmla="*/ 4209393 h 4508938"/>
              <a:gd name="connsiteX15" fmla="*/ 1656436 w 3232988"/>
              <a:gd name="connsiteY15" fmla="*/ 3846786 h 4508938"/>
              <a:gd name="connsiteX16" fmla="*/ 1971746 w 3232988"/>
              <a:gd name="connsiteY16" fmla="*/ 3657600 h 4508938"/>
              <a:gd name="connsiteX17" fmla="*/ 2097871 w 3232988"/>
              <a:gd name="connsiteY17" fmla="*/ 2758965 h 4508938"/>
              <a:gd name="connsiteX18" fmla="*/ 1687967 w 3232988"/>
              <a:gd name="connsiteY18" fmla="*/ 1686910 h 4508938"/>
              <a:gd name="connsiteX19" fmla="*/ 1751029 w 3232988"/>
              <a:gd name="connsiteY19" fmla="*/ 1450427 h 4508938"/>
              <a:gd name="connsiteX20" fmla="*/ 1798326 w 3232988"/>
              <a:gd name="connsiteY20" fmla="*/ 772510 h 4508938"/>
              <a:gd name="connsiteX21" fmla="*/ 1483015 w 3232988"/>
              <a:gd name="connsiteY21" fmla="*/ 0 h 4508938"/>
              <a:gd name="connsiteX22" fmla="*/ 1309595 w 3232988"/>
              <a:gd name="connsiteY22" fmla="*/ 394138 h 4508938"/>
              <a:gd name="connsiteX23" fmla="*/ 868160 w 3232988"/>
              <a:gd name="connsiteY23" fmla="*/ 394138 h 4508938"/>
              <a:gd name="connsiteX24" fmla="*/ 489788 w 3232988"/>
              <a:gd name="connsiteY24" fmla="*/ 110358 h 4508938"/>
              <a:gd name="connsiteX25" fmla="*/ 410960 w 3232988"/>
              <a:gd name="connsiteY25" fmla="*/ 94593 h 4508938"/>
              <a:gd name="connsiteX0" fmla="*/ 409903 w 3231931"/>
              <a:gd name="connsiteY0" fmla="*/ 94593 h 4508938"/>
              <a:gd name="connsiteX1" fmla="*/ 378372 w 3231931"/>
              <a:gd name="connsiteY1" fmla="*/ 583324 h 4508938"/>
              <a:gd name="connsiteX2" fmla="*/ 173420 w 3231931"/>
              <a:gd name="connsiteY2" fmla="*/ 819807 h 4508938"/>
              <a:gd name="connsiteX3" fmla="*/ 78827 w 3231931"/>
              <a:gd name="connsiteY3" fmla="*/ 1261241 h 4508938"/>
              <a:gd name="connsiteX4" fmla="*/ 236482 w 3231931"/>
              <a:gd name="connsiteY4" fmla="*/ 1623848 h 4508938"/>
              <a:gd name="connsiteX5" fmla="*/ 504496 w 3231931"/>
              <a:gd name="connsiteY5" fmla="*/ 1718441 h 4508938"/>
              <a:gd name="connsiteX6" fmla="*/ 204951 w 3231931"/>
              <a:gd name="connsiteY6" fmla="*/ 2033751 h 4508938"/>
              <a:gd name="connsiteX7" fmla="*/ 78827 w 3231931"/>
              <a:gd name="connsiteY7" fmla="*/ 2538248 h 4508938"/>
              <a:gd name="connsiteX8" fmla="*/ 0 w 3231931"/>
              <a:gd name="connsiteY8" fmla="*/ 3515710 h 4508938"/>
              <a:gd name="connsiteX9" fmla="*/ 662151 w 3231931"/>
              <a:gd name="connsiteY9" fmla="*/ 3972910 h 4508938"/>
              <a:gd name="connsiteX10" fmla="*/ 1308538 w 3231931"/>
              <a:gd name="connsiteY10" fmla="*/ 4004441 h 4508938"/>
              <a:gd name="connsiteX11" fmla="*/ 2459420 w 3231931"/>
              <a:gd name="connsiteY11" fmla="*/ 4508938 h 4508938"/>
              <a:gd name="connsiteX12" fmla="*/ 3231931 w 3231931"/>
              <a:gd name="connsiteY12" fmla="*/ 4083269 h 4508938"/>
              <a:gd name="connsiteX13" fmla="*/ 3090041 w 3231931"/>
              <a:gd name="connsiteY13" fmla="*/ 3894083 h 4508938"/>
              <a:gd name="connsiteX14" fmla="*/ 2522482 w 3231931"/>
              <a:gd name="connsiteY14" fmla="*/ 4209393 h 4508938"/>
              <a:gd name="connsiteX15" fmla="*/ 1655379 w 3231931"/>
              <a:gd name="connsiteY15" fmla="*/ 3846786 h 4508938"/>
              <a:gd name="connsiteX16" fmla="*/ 1970689 w 3231931"/>
              <a:gd name="connsiteY16" fmla="*/ 3657600 h 4508938"/>
              <a:gd name="connsiteX17" fmla="*/ 2096814 w 3231931"/>
              <a:gd name="connsiteY17" fmla="*/ 2758965 h 4508938"/>
              <a:gd name="connsiteX18" fmla="*/ 1686910 w 3231931"/>
              <a:gd name="connsiteY18" fmla="*/ 1686910 h 4508938"/>
              <a:gd name="connsiteX19" fmla="*/ 1749972 w 3231931"/>
              <a:gd name="connsiteY19" fmla="*/ 1450427 h 4508938"/>
              <a:gd name="connsiteX20" fmla="*/ 1797269 w 3231931"/>
              <a:gd name="connsiteY20" fmla="*/ 772510 h 4508938"/>
              <a:gd name="connsiteX21" fmla="*/ 1481958 w 3231931"/>
              <a:gd name="connsiteY21" fmla="*/ 0 h 4508938"/>
              <a:gd name="connsiteX22" fmla="*/ 1308538 w 3231931"/>
              <a:gd name="connsiteY22" fmla="*/ 394138 h 4508938"/>
              <a:gd name="connsiteX23" fmla="*/ 867103 w 3231931"/>
              <a:gd name="connsiteY23" fmla="*/ 394138 h 4508938"/>
              <a:gd name="connsiteX24" fmla="*/ 488731 w 3231931"/>
              <a:gd name="connsiteY24" fmla="*/ 110358 h 4508938"/>
              <a:gd name="connsiteX25" fmla="*/ 409903 w 3231931"/>
              <a:gd name="connsiteY25" fmla="*/ 94593 h 4508938"/>
              <a:gd name="connsiteX0" fmla="*/ 409903 w 3231931"/>
              <a:gd name="connsiteY0" fmla="*/ 94593 h 4508938"/>
              <a:gd name="connsiteX1" fmla="*/ 378372 w 3231931"/>
              <a:gd name="connsiteY1" fmla="*/ 583324 h 4508938"/>
              <a:gd name="connsiteX2" fmla="*/ 173420 w 3231931"/>
              <a:gd name="connsiteY2" fmla="*/ 819807 h 4508938"/>
              <a:gd name="connsiteX3" fmla="*/ 78827 w 3231931"/>
              <a:gd name="connsiteY3" fmla="*/ 1261241 h 4508938"/>
              <a:gd name="connsiteX4" fmla="*/ 236482 w 3231931"/>
              <a:gd name="connsiteY4" fmla="*/ 1623848 h 4508938"/>
              <a:gd name="connsiteX5" fmla="*/ 504496 w 3231931"/>
              <a:gd name="connsiteY5" fmla="*/ 1718441 h 4508938"/>
              <a:gd name="connsiteX6" fmla="*/ 204951 w 3231931"/>
              <a:gd name="connsiteY6" fmla="*/ 2033751 h 4508938"/>
              <a:gd name="connsiteX7" fmla="*/ 78827 w 3231931"/>
              <a:gd name="connsiteY7" fmla="*/ 2538248 h 4508938"/>
              <a:gd name="connsiteX8" fmla="*/ 0 w 3231931"/>
              <a:gd name="connsiteY8" fmla="*/ 3443992 h 4508938"/>
              <a:gd name="connsiteX9" fmla="*/ 662151 w 3231931"/>
              <a:gd name="connsiteY9" fmla="*/ 3972910 h 4508938"/>
              <a:gd name="connsiteX10" fmla="*/ 1308538 w 3231931"/>
              <a:gd name="connsiteY10" fmla="*/ 4004441 h 4508938"/>
              <a:gd name="connsiteX11" fmla="*/ 2459420 w 3231931"/>
              <a:gd name="connsiteY11" fmla="*/ 4508938 h 4508938"/>
              <a:gd name="connsiteX12" fmla="*/ 3231931 w 3231931"/>
              <a:gd name="connsiteY12" fmla="*/ 4083269 h 4508938"/>
              <a:gd name="connsiteX13" fmla="*/ 3090041 w 3231931"/>
              <a:gd name="connsiteY13" fmla="*/ 3894083 h 4508938"/>
              <a:gd name="connsiteX14" fmla="*/ 2522482 w 3231931"/>
              <a:gd name="connsiteY14" fmla="*/ 4209393 h 4508938"/>
              <a:gd name="connsiteX15" fmla="*/ 1655379 w 3231931"/>
              <a:gd name="connsiteY15" fmla="*/ 3846786 h 4508938"/>
              <a:gd name="connsiteX16" fmla="*/ 1970689 w 3231931"/>
              <a:gd name="connsiteY16" fmla="*/ 3657600 h 4508938"/>
              <a:gd name="connsiteX17" fmla="*/ 2096814 w 3231931"/>
              <a:gd name="connsiteY17" fmla="*/ 2758965 h 4508938"/>
              <a:gd name="connsiteX18" fmla="*/ 1686910 w 3231931"/>
              <a:gd name="connsiteY18" fmla="*/ 1686910 h 4508938"/>
              <a:gd name="connsiteX19" fmla="*/ 1749972 w 3231931"/>
              <a:gd name="connsiteY19" fmla="*/ 1450427 h 4508938"/>
              <a:gd name="connsiteX20" fmla="*/ 1797269 w 3231931"/>
              <a:gd name="connsiteY20" fmla="*/ 772510 h 4508938"/>
              <a:gd name="connsiteX21" fmla="*/ 1481958 w 3231931"/>
              <a:gd name="connsiteY21" fmla="*/ 0 h 4508938"/>
              <a:gd name="connsiteX22" fmla="*/ 1308538 w 3231931"/>
              <a:gd name="connsiteY22" fmla="*/ 394138 h 4508938"/>
              <a:gd name="connsiteX23" fmla="*/ 867103 w 3231931"/>
              <a:gd name="connsiteY23" fmla="*/ 394138 h 4508938"/>
              <a:gd name="connsiteX24" fmla="*/ 488731 w 3231931"/>
              <a:gd name="connsiteY24" fmla="*/ 110358 h 4508938"/>
              <a:gd name="connsiteX25" fmla="*/ 409903 w 3231931"/>
              <a:gd name="connsiteY25" fmla="*/ 94593 h 4508938"/>
              <a:gd name="connsiteX0" fmla="*/ 434966 w 3256994"/>
              <a:gd name="connsiteY0" fmla="*/ 94593 h 4508938"/>
              <a:gd name="connsiteX1" fmla="*/ 403435 w 3256994"/>
              <a:gd name="connsiteY1" fmla="*/ 583324 h 4508938"/>
              <a:gd name="connsiteX2" fmla="*/ 198483 w 3256994"/>
              <a:gd name="connsiteY2" fmla="*/ 819807 h 4508938"/>
              <a:gd name="connsiteX3" fmla="*/ 103890 w 3256994"/>
              <a:gd name="connsiteY3" fmla="*/ 1261241 h 4508938"/>
              <a:gd name="connsiteX4" fmla="*/ 261545 w 3256994"/>
              <a:gd name="connsiteY4" fmla="*/ 1623848 h 4508938"/>
              <a:gd name="connsiteX5" fmla="*/ 529559 w 3256994"/>
              <a:gd name="connsiteY5" fmla="*/ 1718441 h 4508938"/>
              <a:gd name="connsiteX6" fmla="*/ 230014 w 3256994"/>
              <a:gd name="connsiteY6" fmla="*/ 2033751 h 4508938"/>
              <a:gd name="connsiteX7" fmla="*/ 103890 w 3256994"/>
              <a:gd name="connsiteY7" fmla="*/ 2538248 h 4508938"/>
              <a:gd name="connsiteX8" fmla="*/ 25063 w 3256994"/>
              <a:gd name="connsiteY8" fmla="*/ 3443992 h 4508938"/>
              <a:gd name="connsiteX9" fmla="*/ 687214 w 3256994"/>
              <a:gd name="connsiteY9" fmla="*/ 3972910 h 4508938"/>
              <a:gd name="connsiteX10" fmla="*/ 1333601 w 3256994"/>
              <a:gd name="connsiteY10" fmla="*/ 4004441 h 4508938"/>
              <a:gd name="connsiteX11" fmla="*/ 2484483 w 3256994"/>
              <a:gd name="connsiteY11" fmla="*/ 4508938 h 4508938"/>
              <a:gd name="connsiteX12" fmla="*/ 3256994 w 3256994"/>
              <a:gd name="connsiteY12" fmla="*/ 4083269 h 4508938"/>
              <a:gd name="connsiteX13" fmla="*/ 3115104 w 3256994"/>
              <a:gd name="connsiteY13" fmla="*/ 3894083 h 4508938"/>
              <a:gd name="connsiteX14" fmla="*/ 2547545 w 3256994"/>
              <a:gd name="connsiteY14" fmla="*/ 4209393 h 4508938"/>
              <a:gd name="connsiteX15" fmla="*/ 1680442 w 3256994"/>
              <a:gd name="connsiteY15" fmla="*/ 3846786 h 4508938"/>
              <a:gd name="connsiteX16" fmla="*/ 1995752 w 3256994"/>
              <a:gd name="connsiteY16" fmla="*/ 3657600 h 4508938"/>
              <a:gd name="connsiteX17" fmla="*/ 2121877 w 3256994"/>
              <a:gd name="connsiteY17" fmla="*/ 2758965 h 4508938"/>
              <a:gd name="connsiteX18" fmla="*/ 1711973 w 3256994"/>
              <a:gd name="connsiteY18" fmla="*/ 1686910 h 4508938"/>
              <a:gd name="connsiteX19" fmla="*/ 1775035 w 3256994"/>
              <a:gd name="connsiteY19" fmla="*/ 1450427 h 4508938"/>
              <a:gd name="connsiteX20" fmla="*/ 1822332 w 3256994"/>
              <a:gd name="connsiteY20" fmla="*/ 772510 h 4508938"/>
              <a:gd name="connsiteX21" fmla="*/ 1507021 w 3256994"/>
              <a:gd name="connsiteY21" fmla="*/ 0 h 4508938"/>
              <a:gd name="connsiteX22" fmla="*/ 1333601 w 3256994"/>
              <a:gd name="connsiteY22" fmla="*/ 394138 h 4508938"/>
              <a:gd name="connsiteX23" fmla="*/ 892166 w 3256994"/>
              <a:gd name="connsiteY23" fmla="*/ 394138 h 4508938"/>
              <a:gd name="connsiteX24" fmla="*/ 513794 w 3256994"/>
              <a:gd name="connsiteY24" fmla="*/ 110358 h 4508938"/>
              <a:gd name="connsiteX25" fmla="*/ 434966 w 3256994"/>
              <a:gd name="connsiteY25" fmla="*/ 94593 h 4508938"/>
              <a:gd name="connsiteX0" fmla="*/ 434966 w 3295843"/>
              <a:gd name="connsiteY0" fmla="*/ 94593 h 4508938"/>
              <a:gd name="connsiteX1" fmla="*/ 403435 w 3295843"/>
              <a:gd name="connsiteY1" fmla="*/ 583324 h 4508938"/>
              <a:gd name="connsiteX2" fmla="*/ 198483 w 3295843"/>
              <a:gd name="connsiteY2" fmla="*/ 819807 h 4508938"/>
              <a:gd name="connsiteX3" fmla="*/ 103890 w 3295843"/>
              <a:gd name="connsiteY3" fmla="*/ 1261241 h 4508938"/>
              <a:gd name="connsiteX4" fmla="*/ 261545 w 3295843"/>
              <a:gd name="connsiteY4" fmla="*/ 1623848 h 4508938"/>
              <a:gd name="connsiteX5" fmla="*/ 529559 w 3295843"/>
              <a:gd name="connsiteY5" fmla="*/ 1718441 h 4508938"/>
              <a:gd name="connsiteX6" fmla="*/ 230014 w 3295843"/>
              <a:gd name="connsiteY6" fmla="*/ 2033751 h 4508938"/>
              <a:gd name="connsiteX7" fmla="*/ 103890 w 3295843"/>
              <a:gd name="connsiteY7" fmla="*/ 2538248 h 4508938"/>
              <a:gd name="connsiteX8" fmla="*/ 25063 w 3295843"/>
              <a:gd name="connsiteY8" fmla="*/ 3443992 h 4508938"/>
              <a:gd name="connsiteX9" fmla="*/ 687214 w 3295843"/>
              <a:gd name="connsiteY9" fmla="*/ 3972910 h 4508938"/>
              <a:gd name="connsiteX10" fmla="*/ 1333601 w 3295843"/>
              <a:gd name="connsiteY10" fmla="*/ 4004441 h 4508938"/>
              <a:gd name="connsiteX11" fmla="*/ 2484483 w 3295843"/>
              <a:gd name="connsiteY11" fmla="*/ 4508938 h 4508938"/>
              <a:gd name="connsiteX12" fmla="*/ 3256994 w 3295843"/>
              <a:gd name="connsiteY12" fmla="*/ 4083269 h 4508938"/>
              <a:gd name="connsiteX13" fmla="*/ 3115104 w 3295843"/>
              <a:gd name="connsiteY13" fmla="*/ 3894083 h 4508938"/>
              <a:gd name="connsiteX14" fmla="*/ 2547545 w 3295843"/>
              <a:gd name="connsiteY14" fmla="*/ 4209393 h 4508938"/>
              <a:gd name="connsiteX15" fmla="*/ 1680442 w 3295843"/>
              <a:gd name="connsiteY15" fmla="*/ 3846786 h 4508938"/>
              <a:gd name="connsiteX16" fmla="*/ 1995752 w 3295843"/>
              <a:gd name="connsiteY16" fmla="*/ 3657600 h 4508938"/>
              <a:gd name="connsiteX17" fmla="*/ 2121877 w 3295843"/>
              <a:gd name="connsiteY17" fmla="*/ 2758965 h 4508938"/>
              <a:gd name="connsiteX18" fmla="*/ 1711973 w 3295843"/>
              <a:gd name="connsiteY18" fmla="*/ 1686910 h 4508938"/>
              <a:gd name="connsiteX19" fmla="*/ 1775035 w 3295843"/>
              <a:gd name="connsiteY19" fmla="*/ 1450427 h 4508938"/>
              <a:gd name="connsiteX20" fmla="*/ 1822332 w 3295843"/>
              <a:gd name="connsiteY20" fmla="*/ 772510 h 4508938"/>
              <a:gd name="connsiteX21" fmla="*/ 1507021 w 3295843"/>
              <a:gd name="connsiteY21" fmla="*/ 0 h 4508938"/>
              <a:gd name="connsiteX22" fmla="*/ 1333601 w 3295843"/>
              <a:gd name="connsiteY22" fmla="*/ 394138 h 4508938"/>
              <a:gd name="connsiteX23" fmla="*/ 892166 w 3295843"/>
              <a:gd name="connsiteY23" fmla="*/ 394138 h 4508938"/>
              <a:gd name="connsiteX24" fmla="*/ 513794 w 3295843"/>
              <a:gd name="connsiteY24" fmla="*/ 110358 h 4508938"/>
              <a:gd name="connsiteX25" fmla="*/ 434966 w 3295843"/>
              <a:gd name="connsiteY25" fmla="*/ 94593 h 4508938"/>
              <a:gd name="connsiteX0" fmla="*/ 434966 w 3295843"/>
              <a:gd name="connsiteY0" fmla="*/ 94593 h 4543688"/>
              <a:gd name="connsiteX1" fmla="*/ 403435 w 3295843"/>
              <a:gd name="connsiteY1" fmla="*/ 583324 h 4543688"/>
              <a:gd name="connsiteX2" fmla="*/ 198483 w 3295843"/>
              <a:gd name="connsiteY2" fmla="*/ 819807 h 4543688"/>
              <a:gd name="connsiteX3" fmla="*/ 103890 w 3295843"/>
              <a:gd name="connsiteY3" fmla="*/ 1261241 h 4543688"/>
              <a:gd name="connsiteX4" fmla="*/ 261545 w 3295843"/>
              <a:gd name="connsiteY4" fmla="*/ 1623848 h 4543688"/>
              <a:gd name="connsiteX5" fmla="*/ 529559 w 3295843"/>
              <a:gd name="connsiteY5" fmla="*/ 1718441 h 4543688"/>
              <a:gd name="connsiteX6" fmla="*/ 230014 w 3295843"/>
              <a:gd name="connsiteY6" fmla="*/ 2033751 h 4543688"/>
              <a:gd name="connsiteX7" fmla="*/ 103890 w 3295843"/>
              <a:gd name="connsiteY7" fmla="*/ 2538248 h 4543688"/>
              <a:gd name="connsiteX8" fmla="*/ 25063 w 3295843"/>
              <a:gd name="connsiteY8" fmla="*/ 3443992 h 4543688"/>
              <a:gd name="connsiteX9" fmla="*/ 687214 w 3295843"/>
              <a:gd name="connsiteY9" fmla="*/ 3972910 h 4543688"/>
              <a:gd name="connsiteX10" fmla="*/ 1333601 w 3295843"/>
              <a:gd name="connsiteY10" fmla="*/ 4004441 h 4543688"/>
              <a:gd name="connsiteX11" fmla="*/ 2484483 w 3295843"/>
              <a:gd name="connsiteY11" fmla="*/ 4508938 h 4543688"/>
              <a:gd name="connsiteX12" fmla="*/ 3256994 w 3295843"/>
              <a:gd name="connsiteY12" fmla="*/ 4083269 h 4543688"/>
              <a:gd name="connsiteX13" fmla="*/ 3115104 w 3295843"/>
              <a:gd name="connsiteY13" fmla="*/ 3894083 h 4543688"/>
              <a:gd name="connsiteX14" fmla="*/ 2547545 w 3295843"/>
              <a:gd name="connsiteY14" fmla="*/ 4209393 h 4543688"/>
              <a:gd name="connsiteX15" fmla="*/ 1680442 w 3295843"/>
              <a:gd name="connsiteY15" fmla="*/ 3846786 h 4543688"/>
              <a:gd name="connsiteX16" fmla="*/ 1995752 w 3295843"/>
              <a:gd name="connsiteY16" fmla="*/ 3657600 h 4543688"/>
              <a:gd name="connsiteX17" fmla="*/ 2121877 w 3295843"/>
              <a:gd name="connsiteY17" fmla="*/ 2758965 h 4543688"/>
              <a:gd name="connsiteX18" fmla="*/ 1711973 w 3295843"/>
              <a:gd name="connsiteY18" fmla="*/ 1686910 h 4543688"/>
              <a:gd name="connsiteX19" fmla="*/ 1775035 w 3295843"/>
              <a:gd name="connsiteY19" fmla="*/ 1450427 h 4543688"/>
              <a:gd name="connsiteX20" fmla="*/ 1822332 w 3295843"/>
              <a:gd name="connsiteY20" fmla="*/ 772510 h 4543688"/>
              <a:gd name="connsiteX21" fmla="*/ 1507021 w 3295843"/>
              <a:gd name="connsiteY21" fmla="*/ 0 h 4543688"/>
              <a:gd name="connsiteX22" fmla="*/ 1333601 w 3295843"/>
              <a:gd name="connsiteY22" fmla="*/ 394138 h 4543688"/>
              <a:gd name="connsiteX23" fmla="*/ 892166 w 3295843"/>
              <a:gd name="connsiteY23" fmla="*/ 394138 h 4543688"/>
              <a:gd name="connsiteX24" fmla="*/ 513794 w 3295843"/>
              <a:gd name="connsiteY24" fmla="*/ 110358 h 4543688"/>
              <a:gd name="connsiteX25" fmla="*/ 434966 w 3295843"/>
              <a:gd name="connsiteY25" fmla="*/ 94593 h 4543688"/>
              <a:gd name="connsiteX0" fmla="*/ 434966 w 3295843"/>
              <a:gd name="connsiteY0" fmla="*/ 94593 h 4543688"/>
              <a:gd name="connsiteX1" fmla="*/ 403435 w 3295843"/>
              <a:gd name="connsiteY1" fmla="*/ 583324 h 4543688"/>
              <a:gd name="connsiteX2" fmla="*/ 198483 w 3295843"/>
              <a:gd name="connsiteY2" fmla="*/ 819807 h 4543688"/>
              <a:gd name="connsiteX3" fmla="*/ 103890 w 3295843"/>
              <a:gd name="connsiteY3" fmla="*/ 1261241 h 4543688"/>
              <a:gd name="connsiteX4" fmla="*/ 261545 w 3295843"/>
              <a:gd name="connsiteY4" fmla="*/ 1623848 h 4543688"/>
              <a:gd name="connsiteX5" fmla="*/ 529559 w 3295843"/>
              <a:gd name="connsiteY5" fmla="*/ 1718441 h 4543688"/>
              <a:gd name="connsiteX6" fmla="*/ 230014 w 3295843"/>
              <a:gd name="connsiteY6" fmla="*/ 2033751 h 4543688"/>
              <a:gd name="connsiteX7" fmla="*/ 103890 w 3295843"/>
              <a:gd name="connsiteY7" fmla="*/ 2538248 h 4543688"/>
              <a:gd name="connsiteX8" fmla="*/ 25063 w 3295843"/>
              <a:gd name="connsiteY8" fmla="*/ 3443992 h 4543688"/>
              <a:gd name="connsiteX9" fmla="*/ 687214 w 3295843"/>
              <a:gd name="connsiteY9" fmla="*/ 3972910 h 4543688"/>
              <a:gd name="connsiteX10" fmla="*/ 1333601 w 3295843"/>
              <a:gd name="connsiteY10" fmla="*/ 4004441 h 4543688"/>
              <a:gd name="connsiteX11" fmla="*/ 2484483 w 3295843"/>
              <a:gd name="connsiteY11" fmla="*/ 4508938 h 4543688"/>
              <a:gd name="connsiteX12" fmla="*/ 3256994 w 3295843"/>
              <a:gd name="connsiteY12" fmla="*/ 4083269 h 4543688"/>
              <a:gd name="connsiteX13" fmla="*/ 3115104 w 3295843"/>
              <a:gd name="connsiteY13" fmla="*/ 3894083 h 4543688"/>
              <a:gd name="connsiteX14" fmla="*/ 2547545 w 3295843"/>
              <a:gd name="connsiteY14" fmla="*/ 4209393 h 4543688"/>
              <a:gd name="connsiteX15" fmla="*/ 1680442 w 3295843"/>
              <a:gd name="connsiteY15" fmla="*/ 3846786 h 4543688"/>
              <a:gd name="connsiteX16" fmla="*/ 1995752 w 3295843"/>
              <a:gd name="connsiteY16" fmla="*/ 3657600 h 4543688"/>
              <a:gd name="connsiteX17" fmla="*/ 2121877 w 3295843"/>
              <a:gd name="connsiteY17" fmla="*/ 2758965 h 4543688"/>
              <a:gd name="connsiteX18" fmla="*/ 1711973 w 3295843"/>
              <a:gd name="connsiteY18" fmla="*/ 1686910 h 4543688"/>
              <a:gd name="connsiteX19" fmla="*/ 1775035 w 3295843"/>
              <a:gd name="connsiteY19" fmla="*/ 1450427 h 4543688"/>
              <a:gd name="connsiteX20" fmla="*/ 1822332 w 3295843"/>
              <a:gd name="connsiteY20" fmla="*/ 772510 h 4543688"/>
              <a:gd name="connsiteX21" fmla="*/ 1507021 w 3295843"/>
              <a:gd name="connsiteY21" fmla="*/ 0 h 4543688"/>
              <a:gd name="connsiteX22" fmla="*/ 1333601 w 3295843"/>
              <a:gd name="connsiteY22" fmla="*/ 394138 h 4543688"/>
              <a:gd name="connsiteX23" fmla="*/ 892166 w 3295843"/>
              <a:gd name="connsiteY23" fmla="*/ 394138 h 4543688"/>
              <a:gd name="connsiteX24" fmla="*/ 513794 w 3295843"/>
              <a:gd name="connsiteY24" fmla="*/ 110358 h 4543688"/>
              <a:gd name="connsiteX25" fmla="*/ 434966 w 3295843"/>
              <a:gd name="connsiteY25" fmla="*/ 94593 h 4543688"/>
              <a:gd name="connsiteX0" fmla="*/ 449495 w 3310372"/>
              <a:gd name="connsiteY0" fmla="*/ 94593 h 4543688"/>
              <a:gd name="connsiteX1" fmla="*/ 417964 w 3310372"/>
              <a:gd name="connsiteY1" fmla="*/ 583324 h 4543688"/>
              <a:gd name="connsiteX2" fmla="*/ 213012 w 3310372"/>
              <a:gd name="connsiteY2" fmla="*/ 819807 h 4543688"/>
              <a:gd name="connsiteX3" fmla="*/ 118419 w 3310372"/>
              <a:gd name="connsiteY3" fmla="*/ 1261241 h 4543688"/>
              <a:gd name="connsiteX4" fmla="*/ 276074 w 3310372"/>
              <a:gd name="connsiteY4" fmla="*/ 1623848 h 4543688"/>
              <a:gd name="connsiteX5" fmla="*/ 544088 w 3310372"/>
              <a:gd name="connsiteY5" fmla="*/ 1718441 h 4543688"/>
              <a:gd name="connsiteX6" fmla="*/ 244543 w 3310372"/>
              <a:gd name="connsiteY6" fmla="*/ 2033751 h 4543688"/>
              <a:gd name="connsiteX7" fmla="*/ 88537 w 3310372"/>
              <a:gd name="connsiteY7" fmla="*/ 2544224 h 4543688"/>
              <a:gd name="connsiteX8" fmla="*/ 39592 w 3310372"/>
              <a:gd name="connsiteY8" fmla="*/ 3443992 h 4543688"/>
              <a:gd name="connsiteX9" fmla="*/ 701743 w 3310372"/>
              <a:gd name="connsiteY9" fmla="*/ 3972910 h 4543688"/>
              <a:gd name="connsiteX10" fmla="*/ 1348130 w 3310372"/>
              <a:gd name="connsiteY10" fmla="*/ 4004441 h 4543688"/>
              <a:gd name="connsiteX11" fmla="*/ 2499012 w 3310372"/>
              <a:gd name="connsiteY11" fmla="*/ 4508938 h 4543688"/>
              <a:gd name="connsiteX12" fmla="*/ 3271523 w 3310372"/>
              <a:gd name="connsiteY12" fmla="*/ 4083269 h 4543688"/>
              <a:gd name="connsiteX13" fmla="*/ 3129633 w 3310372"/>
              <a:gd name="connsiteY13" fmla="*/ 3894083 h 4543688"/>
              <a:gd name="connsiteX14" fmla="*/ 2562074 w 3310372"/>
              <a:gd name="connsiteY14" fmla="*/ 4209393 h 4543688"/>
              <a:gd name="connsiteX15" fmla="*/ 1694971 w 3310372"/>
              <a:gd name="connsiteY15" fmla="*/ 3846786 h 4543688"/>
              <a:gd name="connsiteX16" fmla="*/ 2010281 w 3310372"/>
              <a:gd name="connsiteY16" fmla="*/ 3657600 h 4543688"/>
              <a:gd name="connsiteX17" fmla="*/ 2136406 w 3310372"/>
              <a:gd name="connsiteY17" fmla="*/ 2758965 h 4543688"/>
              <a:gd name="connsiteX18" fmla="*/ 1726502 w 3310372"/>
              <a:gd name="connsiteY18" fmla="*/ 1686910 h 4543688"/>
              <a:gd name="connsiteX19" fmla="*/ 1789564 w 3310372"/>
              <a:gd name="connsiteY19" fmla="*/ 1450427 h 4543688"/>
              <a:gd name="connsiteX20" fmla="*/ 1836861 w 3310372"/>
              <a:gd name="connsiteY20" fmla="*/ 772510 h 4543688"/>
              <a:gd name="connsiteX21" fmla="*/ 1521550 w 3310372"/>
              <a:gd name="connsiteY21" fmla="*/ 0 h 4543688"/>
              <a:gd name="connsiteX22" fmla="*/ 1348130 w 3310372"/>
              <a:gd name="connsiteY22" fmla="*/ 394138 h 4543688"/>
              <a:gd name="connsiteX23" fmla="*/ 906695 w 3310372"/>
              <a:gd name="connsiteY23" fmla="*/ 394138 h 4543688"/>
              <a:gd name="connsiteX24" fmla="*/ 528323 w 3310372"/>
              <a:gd name="connsiteY24" fmla="*/ 110358 h 4543688"/>
              <a:gd name="connsiteX25" fmla="*/ 449495 w 3310372"/>
              <a:gd name="connsiteY25" fmla="*/ 94593 h 4543688"/>
              <a:gd name="connsiteX0" fmla="*/ 449495 w 3310372"/>
              <a:gd name="connsiteY0" fmla="*/ 94593 h 4543688"/>
              <a:gd name="connsiteX1" fmla="*/ 417964 w 3310372"/>
              <a:gd name="connsiteY1" fmla="*/ 583324 h 4543688"/>
              <a:gd name="connsiteX2" fmla="*/ 213012 w 3310372"/>
              <a:gd name="connsiteY2" fmla="*/ 819807 h 4543688"/>
              <a:gd name="connsiteX3" fmla="*/ 118419 w 3310372"/>
              <a:gd name="connsiteY3" fmla="*/ 1261241 h 4543688"/>
              <a:gd name="connsiteX4" fmla="*/ 276074 w 3310372"/>
              <a:gd name="connsiteY4" fmla="*/ 1623848 h 4543688"/>
              <a:gd name="connsiteX5" fmla="*/ 544088 w 3310372"/>
              <a:gd name="connsiteY5" fmla="*/ 1718441 h 4543688"/>
              <a:gd name="connsiteX6" fmla="*/ 274425 w 3310372"/>
              <a:gd name="connsiteY6" fmla="*/ 2039727 h 4543688"/>
              <a:gd name="connsiteX7" fmla="*/ 88537 w 3310372"/>
              <a:gd name="connsiteY7" fmla="*/ 2544224 h 4543688"/>
              <a:gd name="connsiteX8" fmla="*/ 39592 w 3310372"/>
              <a:gd name="connsiteY8" fmla="*/ 3443992 h 4543688"/>
              <a:gd name="connsiteX9" fmla="*/ 701743 w 3310372"/>
              <a:gd name="connsiteY9" fmla="*/ 3972910 h 4543688"/>
              <a:gd name="connsiteX10" fmla="*/ 1348130 w 3310372"/>
              <a:gd name="connsiteY10" fmla="*/ 4004441 h 4543688"/>
              <a:gd name="connsiteX11" fmla="*/ 2499012 w 3310372"/>
              <a:gd name="connsiteY11" fmla="*/ 4508938 h 4543688"/>
              <a:gd name="connsiteX12" fmla="*/ 3271523 w 3310372"/>
              <a:gd name="connsiteY12" fmla="*/ 4083269 h 4543688"/>
              <a:gd name="connsiteX13" fmla="*/ 3129633 w 3310372"/>
              <a:gd name="connsiteY13" fmla="*/ 3894083 h 4543688"/>
              <a:gd name="connsiteX14" fmla="*/ 2562074 w 3310372"/>
              <a:gd name="connsiteY14" fmla="*/ 4209393 h 4543688"/>
              <a:gd name="connsiteX15" fmla="*/ 1694971 w 3310372"/>
              <a:gd name="connsiteY15" fmla="*/ 3846786 h 4543688"/>
              <a:gd name="connsiteX16" fmla="*/ 2010281 w 3310372"/>
              <a:gd name="connsiteY16" fmla="*/ 3657600 h 4543688"/>
              <a:gd name="connsiteX17" fmla="*/ 2136406 w 3310372"/>
              <a:gd name="connsiteY17" fmla="*/ 2758965 h 4543688"/>
              <a:gd name="connsiteX18" fmla="*/ 1726502 w 3310372"/>
              <a:gd name="connsiteY18" fmla="*/ 1686910 h 4543688"/>
              <a:gd name="connsiteX19" fmla="*/ 1789564 w 3310372"/>
              <a:gd name="connsiteY19" fmla="*/ 1450427 h 4543688"/>
              <a:gd name="connsiteX20" fmla="*/ 1836861 w 3310372"/>
              <a:gd name="connsiteY20" fmla="*/ 772510 h 4543688"/>
              <a:gd name="connsiteX21" fmla="*/ 1521550 w 3310372"/>
              <a:gd name="connsiteY21" fmla="*/ 0 h 4543688"/>
              <a:gd name="connsiteX22" fmla="*/ 1348130 w 3310372"/>
              <a:gd name="connsiteY22" fmla="*/ 394138 h 4543688"/>
              <a:gd name="connsiteX23" fmla="*/ 906695 w 3310372"/>
              <a:gd name="connsiteY23" fmla="*/ 394138 h 4543688"/>
              <a:gd name="connsiteX24" fmla="*/ 528323 w 3310372"/>
              <a:gd name="connsiteY24" fmla="*/ 110358 h 4543688"/>
              <a:gd name="connsiteX25" fmla="*/ 449495 w 3310372"/>
              <a:gd name="connsiteY25" fmla="*/ 94593 h 4543688"/>
              <a:gd name="connsiteX0" fmla="*/ 462635 w 3323512"/>
              <a:gd name="connsiteY0" fmla="*/ 94593 h 4543688"/>
              <a:gd name="connsiteX1" fmla="*/ 431104 w 3323512"/>
              <a:gd name="connsiteY1" fmla="*/ 583324 h 4543688"/>
              <a:gd name="connsiteX2" fmla="*/ 226152 w 3323512"/>
              <a:gd name="connsiteY2" fmla="*/ 819807 h 4543688"/>
              <a:gd name="connsiteX3" fmla="*/ 131559 w 3323512"/>
              <a:gd name="connsiteY3" fmla="*/ 1261241 h 4543688"/>
              <a:gd name="connsiteX4" fmla="*/ 289214 w 3323512"/>
              <a:gd name="connsiteY4" fmla="*/ 1623848 h 4543688"/>
              <a:gd name="connsiteX5" fmla="*/ 557228 w 3323512"/>
              <a:gd name="connsiteY5" fmla="*/ 1718441 h 4543688"/>
              <a:gd name="connsiteX6" fmla="*/ 287565 w 3323512"/>
              <a:gd name="connsiteY6" fmla="*/ 2039727 h 4543688"/>
              <a:gd name="connsiteX7" fmla="*/ 59842 w 3323512"/>
              <a:gd name="connsiteY7" fmla="*/ 2556177 h 4543688"/>
              <a:gd name="connsiteX8" fmla="*/ 52732 w 3323512"/>
              <a:gd name="connsiteY8" fmla="*/ 3443992 h 4543688"/>
              <a:gd name="connsiteX9" fmla="*/ 714883 w 3323512"/>
              <a:gd name="connsiteY9" fmla="*/ 3972910 h 4543688"/>
              <a:gd name="connsiteX10" fmla="*/ 1361270 w 3323512"/>
              <a:gd name="connsiteY10" fmla="*/ 4004441 h 4543688"/>
              <a:gd name="connsiteX11" fmla="*/ 2512152 w 3323512"/>
              <a:gd name="connsiteY11" fmla="*/ 4508938 h 4543688"/>
              <a:gd name="connsiteX12" fmla="*/ 3284663 w 3323512"/>
              <a:gd name="connsiteY12" fmla="*/ 4083269 h 4543688"/>
              <a:gd name="connsiteX13" fmla="*/ 3142773 w 3323512"/>
              <a:gd name="connsiteY13" fmla="*/ 3894083 h 4543688"/>
              <a:gd name="connsiteX14" fmla="*/ 2575214 w 3323512"/>
              <a:gd name="connsiteY14" fmla="*/ 4209393 h 4543688"/>
              <a:gd name="connsiteX15" fmla="*/ 1708111 w 3323512"/>
              <a:gd name="connsiteY15" fmla="*/ 3846786 h 4543688"/>
              <a:gd name="connsiteX16" fmla="*/ 2023421 w 3323512"/>
              <a:gd name="connsiteY16" fmla="*/ 3657600 h 4543688"/>
              <a:gd name="connsiteX17" fmla="*/ 2149546 w 3323512"/>
              <a:gd name="connsiteY17" fmla="*/ 2758965 h 4543688"/>
              <a:gd name="connsiteX18" fmla="*/ 1739642 w 3323512"/>
              <a:gd name="connsiteY18" fmla="*/ 1686910 h 4543688"/>
              <a:gd name="connsiteX19" fmla="*/ 1802704 w 3323512"/>
              <a:gd name="connsiteY19" fmla="*/ 1450427 h 4543688"/>
              <a:gd name="connsiteX20" fmla="*/ 1850001 w 3323512"/>
              <a:gd name="connsiteY20" fmla="*/ 772510 h 4543688"/>
              <a:gd name="connsiteX21" fmla="*/ 1534690 w 3323512"/>
              <a:gd name="connsiteY21" fmla="*/ 0 h 4543688"/>
              <a:gd name="connsiteX22" fmla="*/ 1361270 w 3323512"/>
              <a:gd name="connsiteY22" fmla="*/ 394138 h 4543688"/>
              <a:gd name="connsiteX23" fmla="*/ 919835 w 3323512"/>
              <a:gd name="connsiteY23" fmla="*/ 394138 h 4543688"/>
              <a:gd name="connsiteX24" fmla="*/ 541463 w 3323512"/>
              <a:gd name="connsiteY24" fmla="*/ 110358 h 4543688"/>
              <a:gd name="connsiteX25" fmla="*/ 462635 w 3323512"/>
              <a:gd name="connsiteY25" fmla="*/ 94593 h 4543688"/>
              <a:gd name="connsiteX0" fmla="*/ 462635 w 3323512"/>
              <a:gd name="connsiteY0" fmla="*/ 94593 h 4543688"/>
              <a:gd name="connsiteX1" fmla="*/ 431104 w 3323512"/>
              <a:gd name="connsiteY1" fmla="*/ 583324 h 4543688"/>
              <a:gd name="connsiteX2" fmla="*/ 226152 w 3323512"/>
              <a:gd name="connsiteY2" fmla="*/ 819807 h 4543688"/>
              <a:gd name="connsiteX3" fmla="*/ 131559 w 3323512"/>
              <a:gd name="connsiteY3" fmla="*/ 1261241 h 4543688"/>
              <a:gd name="connsiteX4" fmla="*/ 289214 w 3323512"/>
              <a:gd name="connsiteY4" fmla="*/ 1623848 h 4543688"/>
              <a:gd name="connsiteX5" fmla="*/ 557228 w 3323512"/>
              <a:gd name="connsiteY5" fmla="*/ 1718441 h 4543688"/>
              <a:gd name="connsiteX6" fmla="*/ 287565 w 3323512"/>
              <a:gd name="connsiteY6" fmla="*/ 2039727 h 4543688"/>
              <a:gd name="connsiteX7" fmla="*/ 59842 w 3323512"/>
              <a:gd name="connsiteY7" fmla="*/ 2556177 h 4543688"/>
              <a:gd name="connsiteX8" fmla="*/ 52732 w 3323512"/>
              <a:gd name="connsiteY8" fmla="*/ 3443992 h 4543688"/>
              <a:gd name="connsiteX9" fmla="*/ 714883 w 3323512"/>
              <a:gd name="connsiteY9" fmla="*/ 3972910 h 4543688"/>
              <a:gd name="connsiteX10" fmla="*/ 1361270 w 3323512"/>
              <a:gd name="connsiteY10" fmla="*/ 4004441 h 4543688"/>
              <a:gd name="connsiteX11" fmla="*/ 2512152 w 3323512"/>
              <a:gd name="connsiteY11" fmla="*/ 4508938 h 4543688"/>
              <a:gd name="connsiteX12" fmla="*/ 3284663 w 3323512"/>
              <a:gd name="connsiteY12" fmla="*/ 4083269 h 4543688"/>
              <a:gd name="connsiteX13" fmla="*/ 3142773 w 3323512"/>
              <a:gd name="connsiteY13" fmla="*/ 3894083 h 4543688"/>
              <a:gd name="connsiteX14" fmla="*/ 2575214 w 3323512"/>
              <a:gd name="connsiteY14" fmla="*/ 4209393 h 4543688"/>
              <a:gd name="connsiteX15" fmla="*/ 1708111 w 3323512"/>
              <a:gd name="connsiteY15" fmla="*/ 3846786 h 4543688"/>
              <a:gd name="connsiteX16" fmla="*/ 2023421 w 3323512"/>
              <a:gd name="connsiteY16" fmla="*/ 3657600 h 4543688"/>
              <a:gd name="connsiteX17" fmla="*/ 2149546 w 3323512"/>
              <a:gd name="connsiteY17" fmla="*/ 2758965 h 4543688"/>
              <a:gd name="connsiteX18" fmla="*/ 1739642 w 3323512"/>
              <a:gd name="connsiteY18" fmla="*/ 1686910 h 4543688"/>
              <a:gd name="connsiteX19" fmla="*/ 1802704 w 3323512"/>
              <a:gd name="connsiteY19" fmla="*/ 1450427 h 4543688"/>
              <a:gd name="connsiteX20" fmla="*/ 1850001 w 3323512"/>
              <a:gd name="connsiteY20" fmla="*/ 772510 h 4543688"/>
              <a:gd name="connsiteX21" fmla="*/ 1534690 w 3323512"/>
              <a:gd name="connsiteY21" fmla="*/ 0 h 4543688"/>
              <a:gd name="connsiteX22" fmla="*/ 1361270 w 3323512"/>
              <a:gd name="connsiteY22" fmla="*/ 394138 h 4543688"/>
              <a:gd name="connsiteX23" fmla="*/ 919835 w 3323512"/>
              <a:gd name="connsiteY23" fmla="*/ 394138 h 4543688"/>
              <a:gd name="connsiteX24" fmla="*/ 541463 w 3323512"/>
              <a:gd name="connsiteY24" fmla="*/ 110358 h 4543688"/>
              <a:gd name="connsiteX25" fmla="*/ 462635 w 3323512"/>
              <a:gd name="connsiteY25" fmla="*/ 94593 h 4543688"/>
              <a:gd name="connsiteX0" fmla="*/ 470752 w 3331629"/>
              <a:gd name="connsiteY0" fmla="*/ 94593 h 4543688"/>
              <a:gd name="connsiteX1" fmla="*/ 439221 w 3331629"/>
              <a:gd name="connsiteY1" fmla="*/ 583324 h 4543688"/>
              <a:gd name="connsiteX2" fmla="*/ 234269 w 3331629"/>
              <a:gd name="connsiteY2" fmla="*/ 819807 h 4543688"/>
              <a:gd name="connsiteX3" fmla="*/ 139676 w 3331629"/>
              <a:gd name="connsiteY3" fmla="*/ 1261241 h 4543688"/>
              <a:gd name="connsiteX4" fmla="*/ 297331 w 3331629"/>
              <a:gd name="connsiteY4" fmla="*/ 1623848 h 4543688"/>
              <a:gd name="connsiteX5" fmla="*/ 565345 w 3331629"/>
              <a:gd name="connsiteY5" fmla="*/ 1718441 h 4543688"/>
              <a:gd name="connsiteX6" fmla="*/ 295682 w 3331629"/>
              <a:gd name="connsiteY6" fmla="*/ 2039727 h 4543688"/>
              <a:gd name="connsiteX7" fmla="*/ 67959 w 3331629"/>
              <a:gd name="connsiteY7" fmla="*/ 2556177 h 4543688"/>
              <a:gd name="connsiteX8" fmla="*/ 60849 w 3331629"/>
              <a:gd name="connsiteY8" fmla="*/ 3443992 h 4543688"/>
              <a:gd name="connsiteX9" fmla="*/ 723000 w 3331629"/>
              <a:gd name="connsiteY9" fmla="*/ 3972910 h 4543688"/>
              <a:gd name="connsiteX10" fmla="*/ 1369387 w 3331629"/>
              <a:gd name="connsiteY10" fmla="*/ 4004441 h 4543688"/>
              <a:gd name="connsiteX11" fmla="*/ 2520269 w 3331629"/>
              <a:gd name="connsiteY11" fmla="*/ 4508938 h 4543688"/>
              <a:gd name="connsiteX12" fmla="*/ 3292780 w 3331629"/>
              <a:gd name="connsiteY12" fmla="*/ 4083269 h 4543688"/>
              <a:gd name="connsiteX13" fmla="*/ 3150890 w 3331629"/>
              <a:gd name="connsiteY13" fmla="*/ 3894083 h 4543688"/>
              <a:gd name="connsiteX14" fmla="*/ 2583331 w 3331629"/>
              <a:gd name="connsiteY14" fmla="*/ 4209393 h 4543688"/>
              <a:gd name="connsiteX15" fmla="*/ 1716228 w 3331629"/>
              <a:gd name="connsiteY15" fmla="*/ 3846786 h 4543688"/>
              <a:gd name="connsiteX16" fmla="*/ 2031538 w 3331629"/>
              <a:gd name="connsiteY16" fmla="*/ 3657600 h 4543688"/>
              <a:gd name="connsiteX17" fmla="*/ 2157663 w 3331629"/>
              <a:gd name="connsiteY17" fmla="*/ 2758965 h 4543688"/>
              <a:gd name="connsiteX18" fmla="*/ 1747759 w 3331629"/>
              <a:gd name="connsiteY18" fmla="*/ 1686910 h 4543688"/>
              <a:gd name="connsiteX19" fmla="*/ 1810821 w 3331629"/>
              <a:gd name="connsiteY19" fmla="*/ 1450427 h 4543688"/>
              <a:gd name="connsiteX20" fmla="*/ 1858118 w 3331629"/>
              <a:gd name="connsiteY20" fmla="*/ 772510 h 4543688"/>
              <a:gd name="connsiteX21" fmla="*/ 1542807 w 3331629"/>
              <a:gd name="connsiteY21" fmla="*/ 0 h 4543688"/>
              <a:gd name="connsiteX22" fmla="*/ 1369387 w 3331629"/>
              <a:gd name="connsiteY22" fmla="*/ 394138 h 4543688"/>
              <a:gd name="connsiteX23" fmla="*/ 927952 w 3331629"/>
              <a:gd name="connsiteY23" fmla="*/ 394138 h 4543688"/>
              <a:gd name="connsiteX24" fmla="*/ 549580 w 3331629"/>
              <a:gd name="connsiteY24" fmla="*/ 110358 h 4543688"/>
              <a:gd name="connsiteX25" fmla="*/ 470752 w 3331629"/>
              <a:gd name="connsiteY25" fmla="*/ 94593 h 4543688"/>
              <a:gd name="connsiteX0" fmla="*/ 480214 w 3341091"/>
              <a:gd name="connsiteY0" fmla="*/ 94593 h 4543688"/>
              <a:gd name="connsiteX1" fmla="*/ 448683 w 3341091"/>
              <a:gd name="connsiteY1" fmla="*/ 583324 h 4543688"/>
              <a:gd name="connsiteX2" fmla="*/ 243731 w 3341091"/>
              <a:gd name="connsiteY2" fmla="*/ 819807 h 4543688"/>
              <a:gd name="connsiteX3" fmla="*/ 149138 w 3341091"/>
              <a:gd name="connsiteY3" fmla="*/ 1261241 h 4543688"/>
              <a:gd name="connsiteX4" fmla="*/ 306793 w 3341091"/>
              <a:gd name="connsiteY4" fmla="*/ 1623848 h 4543688"/>
              <a:gd name="connsiteX5" fmla="*/ 574807 w 3341091"/>
              <a:gd name="connsiteY5" fmla="*/ 1718441 h 4543688"/>
              <a:gd name="connsiteX6" fmla="*/ 305144 w 3341091"/>
              <a:gd name="connsiteY6" fmla="*/ 2039727 h 4543688"/>
              <a:gd name="connsiteX7" fmla="*/ 77421 w 3341091"/>
              <a:gd name="connsiteY7" fmla="*/ 2556177 h 4543688"/>
              <a:gd name="connsiteX8" fmla="*/ 70311 w 3341091"/>
              <a:gd name="connsiteY8" fmla="*/ 3443992 h 4543688"/>
              <a:gd name="connsiteX9" fmla="*/ 732462 w 3341091"/>
              <a:gd name="connsiteY9" fmla="*/ 3972910 h 4543688"/>
              <a:gd name="connsiteX10" fmla="*/ 1378849 w 3341091"/>
              <a:gd name="connsiteY10" fmla="*/ 4004441 h 4543688"/>
              <a:gd name="connsiteX11" fmla="*/ 2529731 w 3341091"/>
              <a:gd name="connsiteY11" fmla="*/ 4508938 h 4543688"/>
              <a:gd name="connsiteX12" fmla="*/ 3302242 w 3341091"/>
              <a:gd name="connsiteY12" fmla="*/ 4083269 h 4543688"/>
              <a:gd name="connsiteX13" fmla="*/ 3160352 w 3341091"/>
              <a:gd name="connsiteY13" fmla="*/ 3894083 h 4543688"/>
              <a:gd name="connsiteX14" fmla="*/ 2592793 w 3341091"/>
              <a:gd name="connsiteY14" fmla="*/ 4209393 h 4543688"/>
              <a:gd name="connsiteX15" fmla="*/ 1725690 w 3341091"/>
              <a:gd name="connsiteY15" fmla="*/ 3846786 h 4543688"/>
              <a:gd name="connsiteX16" fmla="*/ 2041000 w 3341091"/>
              <a:gd name="connsiteY16" fmla="*/ 3657600 h 4543688"/>
              <a:gd name="connsiteX17" fmla="*/ 2167125 w 3341091"/>
              <a:gd name="connsiteY17" fmla="*/ 2758965 h 4543688"/>
              <a:gd name="connsiteX18" fmla="*/ 1757221 w 3341091"/>
              <a:gd name="connsiteY18" fmla="*/ 1686910 h 4543688"/>
              <a:gd name="connsiteX19" fmla="*/ 1820283 w 3341091"/>
              <a:gd name="connsiteY19" fmla="*/ 1450427 h 4543688"/>
              <a:gd name="connsiteX20" fmla="*/ 1867580 w 3341091"/>
              <a:gd name="connsiteY20" fmla="*/ 772510 h 4543688"/>
              <a:gd name="connsiteX21" fmla="*/ 1552269 w 3341091"/>
              <a:gd name="connsiteY21" fmla="*/ 0 h 4543688"/>
              <a:gd name="connsiteX22" fmla="*/ 1378849 w 3341091"/>
              <a:gd name="connsiteY22" fmla="*/ 394138 h 4543688"/>
              <a:gd name="connsiteX23" fmla="*/ 937414 w 3341091"/>
              <a:gd name="connsiteY23" fmla="*/ 394138 h 4543688"/>
              <a:gd name="connsiteX24" fmla="*/ 559042 w 3341091"/>
              <a:gd name="connsiteY24" fmla="*/ 110358 h 4543688"/>
              <a:gd name="connsiteX25" fmla="*/ 480214 w 3341091"/>
              <a:gd name="connsiteY25" fmla="*/ 94593 h 4543688"/>
              <a:gd name="connsiteX0" fmla="*/ 476895 w 3337772"/>
              <a:gd name="connsiteY0" fmla="*/ 94593 h 4543688"/>
              <a:gd name="connsiteX1" fmla="*/ 445364 w 3337772"/>
              <a:gd name="connsiteY1" fmla="*/ 583324 h 4543688"/>
              <a:gd name="connsiteX2" fmla="*/ 240412 w 3337772"/>
              <a:gd name="connsiteY2" fmla="*/ 819807 h 4543688"/>
              <a:gd name="connsiteX3" fmla="*/ 145819 w 3337772"/>
              <a:gd name="connsiteY3" fmla="*/ 1261241 h 4543688"/>
              <a:gd name="connsiteX4" fmla="*/ 303474 w 3337772"/>
              <a:gd name="connsiteY4" fmla="*/ 1623848 h 4543688"/>
              <a:gd name="connsiteX5" fmla="*/ 571488 w 3337772"/>
              <a:gd name="connsiteY5" fmla="*/ 1718441 h 4543688"/>
              <a:gd name="connsiteX6" fmla="*/ 301825 w 3337772"/>
              <a:gd name="connsiteY6" fmla="*/ 2039727 h 4543688"/>
              <a:gd name="connsiteX7" fmla="*/ 74102 w 3337772"/>
              <a:gd name="connsiteY7" fmla="*/ 2556177 h 4543688"/>
              <a:gd name="connsiteX8" fmla="*/ 66992 w 3337772"/>
              <a:gd name="connsiteY8" fmla="*/ 3443992 h 4543688"/>
              <a:gd name="connsiteX9" fmla="*/ 729143 w 3337772"/>
              <a:gd name="connsiteY9" fmla="*/ 3972910 h 4543688"/>
              <a:gd name="connsiteX10" fmla="*/ 1375530 w 3337772"/>
              <a:gd name="connsiteY10" fmla="*/ 4004441 h 4543688"/>
              <a:gd name="connsiteX11" fmla="*/ 2526412 w 3337772"/>
              <a:gd name="connsiteY11" fmla="*/ 4508938 h 4543688"/>
              <a:gd name="connsiteX12" fmla="*/ 3298923 w 3337772"/>
              <a:gd name="connsiteY12" fmla="*/ 4083269 h 4543688"/>
              <a:gd name="connsiteX13" fmla="*/ 3157033 w 3337772"/>
              <a:gd name="connsiteY13" fmla="*/ 3894083 h 4543688"/>
              <a:gd name="connsiteX14" fmla="*/ 2589474 w 3337772"/>
              <a:gd name="connsiteY14" fmla="*/ 4209393 h 4543688"/>
              <a:gd name="connsiteX15" fmla="*/ 1722371 w 3337772"/>
              <a:gd name="connsiteY15" fmla="*/ 3846786 h 4543688"/>
              <a:gd name="connsiteX16" fmla="*/ 2037681 w 3337772"/>
              <a:gd name="connsiteY16" fmla="*/ 3657600 h 4543688"/>
              <a:gd name="connsiteX17" fmla="*/ 2163806 w 3337772"/>
              <a:gd name="connsiteY17" fmla="*/ 2758965 h 4543688"/>
              <a:gd name="connsiteX18" fmla="*/ 1753902 w 3337772"/>
              <a:gd name="connsiteY18" fmla="*/ 1686910 h 4543688"/>
              <a:gd name="connsiteX19" fmla="*/ 1816964 w 3337772"/>
              <a:gd name="connsiteY19" fmla="*/ 1450427 h 4543688"/>
              <a:gd name="connsiteX20" fmla="*/ 1864261 w 3337772"/>
              <a:gd name="connsiteY20" fmla="*/ 772510 h 4543688"/>
              <a:gd name="connsiteX21" fmla="*/ 1548950 w 3337772"/>
              <a:gd name="connsiteY21" fmla="*/ 0 h 4543688"/>
              <a:gd name="connsiteX22" fmla="*/ 1375530 w 3337772"/>
              <a:gd name="connsiteY22" fmla="*/ 394138 h 4543688"/>
              <a:gd name="connsiteX23" fmla="*/ 934095 w 3337772"/>
              <a:gd name="connsiteY23" fmla="*/ 394138 h 4543688"/>
              <a:gd name="connsiteX24" fmla="*/ 555723 w 3337772"/>
              <a:gd name="connsiteY24" fmla="*/ 110358 h 4543688"/>
              <a:gd name="connsiteX25" fmla="*/ 476895 w 3337772"/>
              <a:gd name="connsiteY25" fmla="*/ 94593 h 4543688"/>
              <a:gd name="connsiteX0" fmla="*/ 476895 w 3337772"/>
              <a:gd name="connsiteY0" fmla="*/ 94593 h 4543688"/>
              <a:gd name="connsiteX1" fmla="*/ 445364 w 3337772"/>
              <a:gd name="connsiteY1" fmla="*/ 583324 h 4543688"/>
              <a:gd name="connsiteX2" fmla="*/ 240412 w 3337772"/>
              <a:gd name="connsiteY2" fmla="*/ 819807 h 4543688"/>
              <a:gd name="connsiteX3" fmla="*/ 145819 w 3337772"/>
              <a:gd name="connsiteY3" fmla="*/ 1261241 h 4543688"/>
              <a:gd name="connsiteX4" fmla="*/ 303474 w 3337772"/>
              <a:gd name="connsiteY4" fmla="*/ 1623848 h 4543688"/>
              <a:gd name="connsiteX5" fmla="*/ 571488 w 3337772"/>
              <a:gd name="connsiteY5" fmla="*/ 1718441 h 4543688"/>
              <a:gd name="connsiteX6" fmla="*/ 301825 w 3337772"/>
              <a:gd name="connsiteY6" fmla="*/ 2039727 h 4543688"/>
              <a:gd name="connsiteX7" fmla="*/ 74102 w 3337772"/>
              <a:gd name="connsiteY7" fmla="*/ 2556177 h 4543688"/>
              <a:gd name="connsiteX8" fmla="*/ 66992 w 3337772"/>
              <a:gd name="connsiteY8" fmla="*/ 3443992 h 4543688"/>
              <a:gd name="connsiteX9" fmla="*/ 729143 w 3337772"/>
              <a:gd name="connsiteY9" fmla="*/ 3972910 h 4543688"/>
              <a:gd name="connsiteX10" fmla="*/ 1375530 w 3337772"/>
              <a:gd name="connsiteY10" fmla="*/ 4004441 h 4543688"/>
              <a:gd name="connsiteX11" fmla="*/ 2526412 w 3337772"/>
              <a:gd name="connsiteY11" fmla="*/ 4508938 h 4543688"/>
              <a:gd name="connsiteX12" fmla="*/ 3298923 w 3337772"/>
              <a:gd name="connsiteY12" fmla="*/ 4083269 h 4543688"/>
              <a:gd name="connsiteX13" fmla="*/ 3157033 w 3337772"/>
              <a:gd name="connsiteY13" fmla="*/ 3894083 h 4543688"/>
              <a:gd name="connsiteX14" fmla="*/ 2589474 w 3337772"/>
              <a:gd name="connsiteY14" fmla="*/ 4209393 h 4543688"/>
              <a:gd name="connsiteX15" fmla="*/ 1722371 w 3337772"/>
              <a:gd name="connsiteY15" fmla="*/ 3846786 h 4543688"/>
              <a:gd name="connsiteX16" fmla="*/ 2037681 w 3337772"/>
              <a:gd name="connsiteY16" fmla="*/ 3657600 h 4543688"/>
              <a:gd name="connsiteX17" fmla="*/ 2163806 w 3337772"/>
              <a:gd name="connsiteY17" fmla="*/ 2758965 h 4543688"/>
              <a:gd name="connsiteX18" fmla="*/ 1753902 w 3337772"/>
              <a:gd name="connsiteY18" fmla="*/ 1686910 h 4543688"/>
              <a:gd name="connsiteX19" fmla="*/ 1816964 w 3337772"/>
              <a:gd name="connsiteY19" fmla="*/ 1450427 h 4543688"/>
              <a:gd name="connsiteX20" fmla="*/ 1864261 w 3337772"/>
              <a:gd name="connsiteY20" fmla="*/ 772510 h 4543688"/>
              <a:gd name="connsiteX21" fmla="*/ 1548950 w 3337772"/>
              <a:gd name="connsiteY21" fmla="*/ 0 h 4543688"/>
              <a:gd name="connsiteX22" fmla="*/ 1375530 w 3337772"/>
              <a:gd name="connsiteY22" fmla="*/ 394138 h 4543688"/>
              <a:gd name="connsiteX23" fmla="*/ 934095 w 3337772"/>
              <a:gd name="connsiteY23" fmla="*/ 394138 h 4543688"/>
              <a:gd name="connsiteX24" fmla="*/ 555723 w 3337772"/>
              <a:gd name="connsiteY24" fmla="*/ 110358 h 4543688"/>
              <a:gd name="connsiteX25" fmla="*/ 476895 w 3337772"/>
              <a:gd name="connsiteY25" fmla="*/ 94593 h 4543688"/>
              <a:gd name="connsiteX0" fmla="*/ 476895 w 3337772"/>
              <a:gd name="connsiteY0" fmla="*/ 94593 h 4543688"/>
              <a:gd name="connsiteX1" fmla="*/ 445364 w 3337772"/>
              <a:gd name="connsiteY1" fmla="*/ 583324 h 4543688"/>
              <a:gd name="connsiteX2" fmla="*/ 240412 w 3337772"/>
              <a:gd name="connsiteY2" fmla="*/ 819807 h 4543688"/>
              <a:gd name="connsiteX3" fmla="*/ 145819 w 3337772"/>
              <a:gd name="connsiteY3" fmla="*/ 1261241 h 4543688"/>
              <a:gd name="connsiteX4" fmla="*/ 303474 w 3337772"/>
              <a:gd name="connsiteY4" fmla="*/ 1623848 h 4543688"/>
              <a:gd name="connsiteX5" fmla="*/ 571488 w 3337772"/>
              <a:gd name="connsiteY5" fmla="*/ 1718441 h 4543688"/>
              <a:gd name="connsiteX6" fmla="*/ 301825 w 3337772"/>
              <a:gd name="connsiteY6" fmla="*/ 2039727 h 4543688"/>
              <a:gd name="connsiteX7" fmla="*/ 74102 w 3337772"/>
              <a:gd name="connsiteY7" fmla="*/ 2556177 h 4543688"/>
              <a:gd name="connsiteX8" fmla="*/ 66992 w 3337772"/>
              <a:gd name="connsiteY8" fmla="*/ 3443992 h 4543688"/>
              <a:gd name="connsiteX9" fmla="*/ 729143 w 3337772"/>
              <a:gd name="connsiteY9" fmla="*/ 3972910 h 4543688"/>
              <a:gd name="connsiteX10" fmla="*/ 1375530 w 3337772"/>
              <a:gd name="connsiteY10" fmla="*/ 4004441 h 4543688"/>
              <a:gd name="connsiteX11" fmla="*/ 2526412 w 3337772"/>
              <a:gd name="connsiteY11" fmla="*/ 4508938 h 4543688"/>
              <a:gd name="connsiteX12" fmla="*/ 3298923 w 3337772"/>
              <a:gd name="connsiteY12" fmla="*/ 4083269 h 4543688"/>
              <a:gd name="connsiteX13" fmla="*/ 3157033 w 3337772"/>
              <a:gd name="connsiteY13" fmla="*/ 3894083 h 4543688"/>
              <a:gd name="connsiteX14" fmla="*/ 2589474 w 3337772"/>
              <a:gd name="connsiteY14" fmla="*/ 4209393 h 4543688"/>
              <a:gd name="connsiteX15" fmla="*/ 1722371 w 3337772"/>
              <a:gd name="connsiteY15" fmla="*/ 3846786 h 4543688"/>
              <a:gd name="connsiteX16" fmla="*/ 2037681 w 3337772"/>
              <a:gd name="connsiteY16" fmla="*/ 3657600 h 4543688"/>
              <a:gd name="connsiteX17" fmla="*/ 2163806 w 3337772"/>
              <a:gd name="connsiteY17" fmla="*/ 2758965 h 4543688"/>
              <a:gd name="connsiteX18" fmla="*/ 1753902 w 3337772"/>
              <a:gd name="connsiteY18" fmla="*/ 1686910 h 4543688"/>
              <a:gd name="connsiteX19" fmla="*/ 1816964 w 3337772"/>
              <a:gd name="connsiteY19" fmla="*/ 1450427 h 4543688"/>
              <a:gd name="connsiteX20" fmla="*/ 1864261 w 3337772"/>
              <a:gd name="connsiteY20" fmla="*/ 772510 h 4543688"/>
              <a:gd name="connsiteX21" fmla="*/ 1548950 w 3337772"/>
              <a:gd name="connsiteY21" fmla="*/ 0 h 4543688"/>
              <a:gd name="connsiteX22" fmla="*/ 1375530 w 3337772"/>
              <a:gd name="connsiteY22" fmla="*/ 394138 h 4543688"/>
              <a:gd name="connsiteX23" fmla="*/ 934095 w 3337772"/>
              <a:gd name="connsiteY23" fmla="*/ 394138 h 4543688"/>
              <a:gd name="connsiteX24" fmla="*/ 555723 w 3337772"/>
              <a:gd name="connsiteY24" fmla="*/ 110358 h 4543688"/>
              <a:gd name="connsiteX25" fmla="*/ 476895 w 3337772"/>
              <a:gd name="connsiteY25" fmla="*/ 94593 h 4543688"/>
              <a:gd name="connsiteX0" fmla="*/ 476895 w 3337772"/>
              <a:gd name="connsiteY0" fmla="*/ 94593 h 4543688"/>
              <a:gd name="connsiteX1" fmla="*/ 445364 w 3337772"/>
              <a:gd name="connsiteY1" fmla="*/ 583324 h 4543688"/>
              <a:gd name="connsiteX2" fmla="*/ 240412 w 3337772"/>
              <a:gd name="connsiteY2" fmla="*/ 819807 h 4543688"/>
              <a:gd name="connsiteX3" fmla="*/ 145819 w 3337772"/>
              <a:gd name="connsiteY3" fmla="*/ 1261241 h 4543688"/>
              <a:gd name="connsiteX4" fmla="*/ 303474 w 3337772"/>
              <a:gd name="connsiteY4" fmla="*/ 1623848 h 4543688"/>
              <a:gd name="connsiteX5" fmla="*/ 571488 w 3337772"/>
              <a:gd name="connsiteY5" fmla="*/ 1718441 h 4543688"/>
              <a:gd name="connsiteX6" fmla="*/ 301825 w 3337772"/>
              <a:gd name="connsiteY6" fmla="*/ 2039727 h 4543688"/>
              <a:gd name="connsiteX7" fmla="*/ 74102 w 3337772"/>
              <a:gd name="connsiteY7" fmla="*/ 2556177 h 4543688"/>
              <a:gd name="connsiteX8" fmla="*/ 66992 w 3337772"/>
              <a:gd name="connsiteY8" fmla="*/ 3443992 h 4543688"/>
              <a:gd name="connsiteX9" fmla="*/ 729143 w 3337772"/>
              <a:gd name="connsiteY9" fmla="*/ 3972910 h 4543688"/>
              <a:gd name="connsiteX10" fmla="*/ 1375530 w 3337772"/>
              <a:gd name="connsiteY10" fmla="*/ 4004441 h 4543688"/>
              <a:gd name="connsiteX11" fmla="*/ 2526412 w 3337772"/>
              <a:gd name="connsiteY11" fmla="*/ 4508938 h 4543688"/>
              <a:gd name="connsiteX12" fmla="*/ 3298923 w 3337772"/>
              <a:gd name="connsiteY12" fmla="*/ 4083269 h 4543688"/>
              <a:gd name="connsiteX13" fmla="*/ 3157033 w 3337772"/>
              <a:gd name="connsiteY13" fmla="*/ 3894083 h 4543688"/>
              <a:gd name="connsiteX14" fmla="*/ 2589474 w 3337772"/>
              <a:gd name="connsiteY14" fmla="*/ 4209393 h 4543688"/>
              <a:gd name="connsiteX15" fmla="*/ 1722371 w 3337772"/>
              <a:gd name="connsiteY15" fmla="*/ 3846786 h 4543688"/>
              <a:gd name="connsiteX16" fmla="*/ 2079516 w 3337772"/>
              <a:gd name="connsiteY16" fmla="*/ 3633694 h 4543688"/>
              <a:gd name="connsiteX17" fmla="*/ 2163806 w 3337772"/>
              <a:gd name="connsiteY17" fmla="*/ 2758965 h 4543688"/>
              <a:gd name="connsiteX18" fmla="*/ 1753902 w 3337772"/>
              <a:gd name="connsiteY18" fmla="*/ 1686910 h 4543688"/>
              <a:gd name="connsiteX19" fmla="*/ 1816964 w 3337772"/>
              <a:gd name="connsiteY19" fmla="*/ 1450427 h 4543688"/>
              <a:gd name="connsiteX20" fmla="*/ 1864261 w 3337772"/>
              <a:gd name="connsiteY20" fmla="*/ 772510 h 4543688"/>
              <a:gd name="connsiteX21" fmla="*/ 1548950 w 3337772"/>
              <a:gd name="connsiteY21" fmla="*/ 0 h 4543688"/>
              <a:gd name="connsiteX22" fmla="*/ 1375530 w 3337772"/>
              <a:gd name="connsiteY22" fmla="*/ 394138 h 4543688"/>
              <a:gd name="connsiteX23" fmla="*/ 934095 w 3337772"/>
              <a:gd name="connsiteY23" fmla="*/ 394138 h 4543688"/>
              <a:gd name="connsiteX24" fmla="*/ 555723 w 3337772"/>
              <a:gd name="connsiteY24" fmla="*/ 110358 h 4543688"/>
              <a:gd name="connsiteX25" fmla="*/ 476895 w 3337772"/>
              <a:gd name="connsiteY25" fmla="*/ 94593 h 4543688"/>
              <a:gd name="connsiteX0" fmla="*/ 468146 w 3329023"/>
              <a:gd name="connsiteY0" fmla="*/ 94593 h 4543688"/>
              <a:gd name="connsiteX1" fmla="*/ 436615 w 3329023"/>
              <a:gd name="connsiteY1" fmla="*/ 583324 h 4543688"/>
              <a:gd name="connsiteX2" fmla="*/ 231663 w 3329023"/>
              <a:gd name="connsiteY2" fmla="*/ 819807 h 4543688"/>
              <a:gd name="connsiteX3" fmla="*/ 137070 w 3329023"/>
              <a:gd name="connsiteY3" fmla="*/ 1261241 h 4543688"/>
              <a:gd name="connsiteX4" fmla="*/ 294725 w 3329023"/>
              <a:gd name="connsiteY4" fmla="*/ 1623848 h 4543688"/>
              <a:gd name="connsiteX5" fmla="*/ 562739 w 3329023"/>
              <a:gd name="connsiteY5" fmla="*/ 1718441 h 4543688"/>
              <a:gd name="connsiteX6" fmla="*/ 340888 w 3329023"/>
              <a:gd name="connsiteY6" fmla="*/ 2039727 h 4543688"/>
              <a:gd name="connsiteX7" fmla="*/ 65353 w 3329023"/>
              <a:gd name="connsiteY7" fmla="*/ 2556177 h 4543688"/>
              <a:gd name="connsiteX8" fmla="*/ 58243 w 3329023"/>
              <a:gd name="connsiteY8" fmla="*/ 3443992 h 4543688"/>
              <a:gd name="connsiteX9" fmla="*/ 720394 w 3329023"/>
              <a:gd name="connsiteY9" fmla="*/ 3972910 h 4543688"/>
              <a:gd name="connsiteX10" fmla="*/ 1366781 w 3329023"/>
              <a:gd name="connsiteY10" fmla="*/ 4004441 h 4543688"/>
              <a:gd name="connsiteX11" fmla="*/ 2517663 w 3329023"/>
              <a:gd name="connsiteY11" fmla="*/ 4508938 h 4543688"/>
              <a:gd name="connsiteX12" fmla="*/ 3290174 w 3329023"/>
              <a:gd name="connsiteY12" fmla="*/ 4083269 h 4543688"/>
              <a:gd name="connsiteX13" fmla="*/ 3148284 w 3329023"/>
              <a:gd name="connsiteY13" fmla="*/ 3894083 h 4543688"/>
              <a:gd name="connsiteX14" fmla="*/ 2580725 w 3329023"/>
              <a:gd name="connsiteY14" fmla="*/ 4209393 h 4543688"/>
              <a:gd name="connsiteX15" fmla="*/ 1713622 w 3329023"/>
              <a:gd name="connsiteY15" fmla="*/ 3846786 h 4543688"/>
              <a:gd name="connsiteX16" fmla="*/ 2070767 w 3329023"/>
              <a:gd name="connsiteY16" fmla="*/ 3633694 h 4543688"/>
              <a:gd name="connsiteX17" fmla="*/ 2155057 w 3329023"/>
              <a:gd name="connsiteY17" fmla="*/ 2758965 h 4543688"/>
              <a:gd name="connsiteX18" fmla="*/ 1745153 w 3329023"/>
              <a:gd name="connsiteY18" fmla="*/ 1686910 h 4543688"/>
              <a:gd name="connsiteX19" fmla="*/ 1808215 w 3329023"/>
              <a:gd name="connsiteY19" fmla="*/ 1450427 h 4543688"/>
              <a:gd name="connsiteX20" fmla="*/ 1855512 w 3329023"/>
              <a:gd name="connsiteY20" fmla="*/ 772510 h 4543688"/>
              <a:gd name="connsiteX21" fmla="*/ 1540201 w 3329023"/>
              <a:gd name="connsiteY21" fmla="*/ 0 h 4543688"/>
              <a:gd name="connsiteX22" fmla="*/ 1366781 w 3329023"/>
              <a:gd name="connsiteY22" fmla="*/ 394138 h 4543688"/>
              <a:gd name="connsiteX23" fmla="*/ 925346 w 3329023"/>
              <a:gd name="connsiteY23" fmla="*/ 394138 h 4543688"/>
              <a:gd name="connsiteX24" fmla="*/ 546974 w 3329023"/>
              <a:gd name="connsiteY24" fmla="*/ 110358 h 4543688"/>
              <a:gd name="connsiteX25" fmla="*/ 468146 w 3329023"/>
              <a:gd name="connsiteY25" fmla="*/ 94593 h 4543688"/>
              <a:gd name="connsiteX0" fmla="*/ 477218 w 3338095"/>
              <a:gd name="connsiteY0" fmla="*/ 94593 h 4543688"/>
              <a:gd name="connsiteX1" fmla="*/ 445687 w 3338095"/>
              <a:gd name="connsiteY1" fmla="*/ 583324 h 4543688"/>
              <a:gd name="connsiteX2" fmla="*/ 240735 w 3338095"/>
              <a:gd name="connsiteY2" fmla="*/ 819807 h 4543688"/>
              <a:gd name="connsiteX3" fmla="*/ 146142 w 3338095"/>
              <a:gd name="connsiteY3" fmla="*/ 1261241 h 4543688"/>
              <a:gd name="connsiteX4" fmla="*/ 303797 w 3338095"/>
              <a:gd name="connsiteY4" fmla="*/ 1623848 h 4543688"/>
              <a:gd name="connsiteX5" fmla="*/ 571811 w 3338095"/>
              <a:gd name="connsiteY5" fmla="*/ 1718441 h 4543688"/>
              <a:gd name="connsiteX6" fmla="*/ 349960 w 3338095"/>
              <a:gd name="connsiteY6" fmla="*/ 2039727 h 4543688"/>
              <a:gd name="connsiteX7" fmla="*/ 74425 w 3338095"/>
              <a:gd name="connsiteY7" fmla="*/ 2556177 h 4543688"/>
              <a:gd name="connsiteX8" fmla="*/ 67315 w 3338095"/>
              <a:gd name="connsiteY8" fmla="*/ 3443992 h 4543688"/>
              <a:gd name="connsiteX9" fmla="*/ 729466 w 3338095"/>
              <a:gd name="connsiteY9" fmla="*/ 3972910 h 4543688"/>
              <a:gd name="connsiteX10" fmla="*/ 1375853 w 3338095"/>
              <a:gd name="connsiteY10" fmla="*/ 4004441 h 4543688"/>
              <a:gd name="connsiteX11" fmla="*/ 2526735 w 3338095"/>
              <a:gd name="connsiteY11" fmla="*/ 4508938 h 4543688"/>
              <a:gd name="connsiteX12" fmla="*/ 3299246 w 3338095"/>
              <a:gd name="connsiteY12" fmla="*/ 4083269 h 4543688"/>
              <a:gd name="connsiteX13" fmla="*/ 3157356 w 3338095"/>
              <a:gd name="connsiteY13" fmla="*/ 3894083 h 4543688"/>
              <a:gd name="connsiteX14" fmla="*/ 2589797 w 3338095"/>
              <a:gd name="connsiteY14" fmla="*/ 4209393 h 4543688"/>
              <a:gd name="connsiteX15" fmla="*/ 1722694 w 3338095"/>
              <a:gd name="connsiteY15" fmla="*/ 3846786 h 4543688"/>
              <a:gd name="connsiteX16" fmla="*/ 2079839 w 3338095"/>
              <a:gd name="connsiteY16" fmla="*/ 3633694 h 4543688"/>
              <a:gd name="connsiteX17" fmla="*/ 2164129 w 3338095"/>
              <a:gd name="connsiteY17" fmla="*/ 2758965 h 4543688"/>
              <a:gd name="connsiteX18" fmla="*/ 1754225 w 3338095"/>
              <a:gd name="connsiteY18" fmla="*/ 1686910 h 4543688"/>
              <a:gd name="connsiteX19" fmla="*/ 1817287 w 3338095"/>
              <a:gd name="connsiteY19" fmla="*/ 1450427 h 4543688"/>
              <a:gd name="connsiteX20" fmla="*/ 1864584 w 3338095"/>
              <a:gd name="connsiteY20" fmla="*/ 772510 h 4543688"/>
              <a:gd name="connsiteX21" fmla="*/ 1549273 w 3338095"/>
              <a:gd name="connsiteY21" fmla="*/ 0 h 4543688"/>
              <a:gd name="connsiteX22" fmla="*/ 1375853 w 3338095"/>
              <a:gd name="connsiteY22" fmla="*/ 394138 h 4543688"/>
              <a:gd name="connsiteX23" fmla="*/ 934418 w 3338095"/>
              <a:gd name="connsiteY23" fmla="*/ 394138 h 4543688"/>
              <a:gd name="connsiteX24" fmla="*/ 556046 w 3338095"/>
              <a:gd name="connsiteY24" fmla="*/ 110358 h 4543688"/>
              <a:gd name="connsiteX25" fmla="*/ 477218 w 3338095"/>
              <a:gd name="connsiteY25" fmla="*/ 94593 h 4543688"/>
              <a:gd name="connsiteX0" fmla="*/ 483252 w 3344129"/>
              <a:gd name="connsiteY0" fmla="*/ 94593 h 4543688"/>
              <a:gd name="connsiteX1" fmla="*/ 451721 w 3344129"/>
              <a:gd name="connsiteY1" fmla="*/ 583324 h 4543688"/>
              <a:gd name="connsiteX2" fmla="*/ 246769 w 3344129"/>
              <a:gd name="connsiteY2" fmla="*/ 819807 h 4543688"/>
              <a:gd name="connsiteX3" fmla="*/ 152176 w 3344129"/>
              <a:gd name="connsiteY3" fmla="*/ 1261241 h 4543688"/>
              <a:gd name="connsiteX4" fmla="*/ 309831 w 3344129"/>
              <a:gd name="connsiteY4" fmla="*/ 1623848 h 4543688"/>
              <a:gd name="connsiteX5" fmla="*/ 577845 w 3344129"/>
              <a:gd name="connsiteY5" fmla="*/ 1718441 h 4543688"/>
              <a:gd name="connsiteX6" fmla="*/ 355994 w 3344129"/>
              <a:gd name="connsiteY6" fmla="*/ 2039727 h 4543688"/>
              <a:gd name="connsiteX7" fmla="*/ 80459 w 3344129"/>
              <a:gd name="connsiteY7" fmla="*/ 2556177 h 4543688"/>
              <a:gd name="connsiteX8" fmla="*/ 73349 w 3344129"/>
              <a:gd name="connsiteY8" fmla="*/ 3443992 h 4543688"/>
              <a:gd name="connsiteX9" fmla="*/ 735500 w 3344129"/>
              <a:gd name="connsiteY9" fmla="*/ 3972910 h 4543688"/>
              <a:gd name="connsiteX10" fmla="*/ 1381887 w 3344129"/>
              <a:gd name="connsiteY10" fmla="*/ 4004441 h 4543688"/>
              <a:gd name="connsiteX11" fmla="*/ 2532769 w 3344129"/>
              <a:gd name="connsiteY11" fmla="*/ 4508938 h 4543688"/>
              <a:gd name="connsiteX12" fmla="*/ 3305280 w 3344129"/>
              <a:gd name="connsiteY12" fmla="*/ 4083269 h 4543688"/>
              <a:gd name="connsiteX13" fmla="*/ 3163390 w 3344129"/>
              <a:gd name="connsiteY13" fmla="*/ 3894083 h 4543688"/>
              <a:gd name="connsiteX14" fmla="*/ 2595831 w 3344129"/>
              <a:gd name="connsiteY14" fmla="*/ 4209393 h 4543688"/>
              <a:gd name="connsiteX15" fmla="*/ 1728728 w 3344129"/>
              <a:gd name="connsiteY15" fmla="*/ 3846786 h 4543688"/>
              <a:gd name="connsiteX16" fmla="*/ 2085873 w 3344129"/>
              <a:gd name="connsiteY16" fmla="*/ 3633694 h 4543688"/>
              <a:gd name="connsiteX17" fmla="*/ 2170163 w 3344129"/>
              <a:gd name="connsiteY17" fmla="*/ 2758965 h 4543688"/>
              <a:gd name="connsiteX18" fmla="*/ 1760259 w 3344129"/>
              <a:gd name="connsiteY18" fmla="*/ 1686910 h 4543688"/>
              <a:gd name="connsiteX19" fmla="*/ 1823321 w 3344129"/>
              <a:gd name="connsiteY19" fmla="*/ 1450427 h 4543688"/>
              <a:gd name="connsiteX20" fmla="*/ 1870618 w 3344129"/>
              <a:gd name="connsiteY20" fmla="*/ 772510 h 4543688"/>
              <a:gd name="connsiteX21" fmla="*/ 1555307 w 3344129"/>
              <a:gd name="connsiteY21" fmla="*/ 0 h 4543688"/>
              <a:gd name="connsiteX22" fmla="*/ 1381887 w 3344129"/>
              <a:gd name="connsiteY22" fmla="*/ 394138 h 4543688"/>
              <a:gd name="connsiteX23" fmla="*/ 940452 w 3344129"/>
              <a:gd name="connsiteY23" fmla="*/ 394138 h 4543688"/>
              <a:gd name="connsiteX24" fmla="*/ 562080 w 3344129"/>
              <a:gd name="connsiteY24" fmla="*/ 110358 h 4543688"/>
              <a:gd name="connsiteX25" fmla="*/ 483252 w 3344129"/>
              <a:gd name="connsiteY25" fmla="*/ 94593 h 4543688"/>
              <a:gd name="connsiteX0" fmla="*/ 483252 w 3344129"/>
              <a:gd name="connsiteY0" fmla="*/ 94593 h 4498785"/>
              <a:gd name="connsiteX1" fmla="*/ 451721 w 3344129"/>
              <a:gd name="connsiteY1" fmla="*/ 583324 h 4498785"/>
              <a:gd name="connsiteX2" fmla="*/ 246769 w 3344129"/>
              <a:gd name="connsiteY2" fmla="*/ 819807 h 4498785"/>
              <a:gd name="connsiteX3" fmla="*/ 152176 w 3344129"/>
              <a:gd name="connsiteY3" fmla="*/ 1261241 h 4498785"/>
              <a:gd name="connsiteX4" fmla="*/ 309831 w 3344129"/>
              <a:gd name="connsiteY4" fmla="*/ 1623848 h 4498785"/>
              <a:gd name="connsiteX5" fmla="*/ 577845 w 3344129"/>
              <a:gd name="connsiteY5" fmla="*/ 1718441 h 4498785"/>
              <a:gd name="connsiteX6" fmla="*/ 355994 w 3344129"/>
              <a:gd name="connsiteY6" fmla="*/ 2039727 h 4498785"/>
              <a:gd name="connsiteX7" fmla="*/ 80459 w 3344129"/>
              <a:gd name="connsiteY7" fmla="*/ 2556177 h 4498785"/>
              <a:gd name="connsiteX8" fmla="*/ 73349 w 3344129"/>
              <a:gd name="connsiteY8" fmla="*/ 3443992 h 4498785"/>
              <a:gd name="connsiteX9" fmla="*/ 735500 w 3344129"/>
              <a:gd name="connsiteY9" fmla="*/ 3972910 h 4498785"/>
              <a:gd name="connsiteX10" fmla="*/ 1381887 w 3344129"/>
              <a:gd name="connsiteY10" fmla="*/ 4004441 h 4498785"/>
              <a:gd name="connsiteX11" fmla="*/ 2401287 w 3344129"/>
              <a:gd name="connsiteY11" fmla="*/ 4461126 h 4498785"/>
              <a:gd name="connsiteX12" fmla="*/ 3305280 w 3344129"/>
              <a:gd name="connsiteY12" fmla="*/ 4083269 h 4498785"/>
              <a:gd name="connsiteX13" fmla="*/ 3163390 w 3344129"/>
              <a:gd name="connsiteY13" fmla="*/ 3894083 h 4498785"/>
              <a:gd name="connsiteX14" fmla="*/ 2595831 w 3344129"/>
              <a:gd name="connsiteY14" fmla="*/ 4209393 h 4498785"/>
              <a:gd name="connsiteX15" fmla="*/ 1728728 w 3344129"/>
              <a:gd name="connsiteY15" fmla="*/ 3846786 h 4498785"/>
              <a:gd name="connsiteX16" fmla="*/ 2085873 w 3344129"/>
              <a:gd name="connsiteY16" fmla="*/ 3633694 h 4498785"/>
              <a:gd name="connsiteX17" fmla="*/ 2170163 w 3344129"/>
              <a:gd name="connsiteY17" fmla="*/ 2758965 h 4498785"/>
              <a:gd name="connsiteX18" fmla="*/ 1760259 w 3344129"/>
              <a:gd name="connsiteY18" fmla="*/ 1686910 h 4498785"/>
              <a:gd name="connsiteX19" fmla="*/ 1823321 w 3344129"/>
              <a:gd name="connsiteY19" fmla="*/ 1450427 h 4498785"/>
              <a:gd name="connsiteX20" fmla="*/ 1870618 w 3344129"/>
              <a:gd name="connsiteY20" fmla="*/ 772510 h 4498785"/>
              <a:gd name="connsiteX21" fmla="*/ 1555307 w 3344129"/>
              <a:gd name="connsiteY21" fmla="*/ 0 h 4498785"/>
              <a:gd name="connsiteX22" fmla="*/ 1381887 w 3344129"/>
              <a:gd name="connsiteY22" fmla="*/ 394138 h 4498785"/>
              <a:gd name="connsiteX23" fmla="*/ 940452 w 3344129"/>
              <a:gd name="connsiteY23" fmla="*/ 394138 h 4498785"/>
              <a:gd name="connsiteX24" fmla="*/ 562080 w 3344129"/>
              <a:gd name="connsiteY24" fmla="*/ 110358 h 4498785"/>
              <a:gd name="connsiteX25" fmla="*/ 483252 w 3344129"/>
              <a:gd name="connsiteY25" fmla="*/ 94593 h 4498785"/>
              <a:gd name="connsiteX0" fmla="*/ 483252 w 3344129"/>
              <a:gd name="connsiteY0" fmla="*/ 94593 h 4498785"/>
              <a:gd name="connsiteX1" fmla="*/ 451721 w 3344129"/>
              <a:gd name="connsiteY1" fmla="*/ 583324 h 4498785"/>
              <a:gd name="connsiteX2" fmla="*/ 246769 w 3344129"/>
              <a:gd name="connsiteY2" fmla="*/ 819807 h 4498785"/>
              <a:gd name="connsiteX3" fmla="*/ 152176 w 3344129"/>
              <a:gd name="connsiteY3" fmla="*/ 1261241 h 4498785"/>
              <a:gd name="connsiteX4" fmla="*/ 309831 w 3344129"/>
              <a:gd name="connsiteY4" fmla="*/ 1623848 h 4498785"/>
              <a:gd name="connsiteX5" fmla="*/ 577845 w 3344129"/>
              <a:gd name="connsiteY5" fmla="*/ 1718441 h 4498785"/>
              <a:gd name="connsiteX6" fmla="*/ 355994 w 3344129"/>
              <a:gd name="connsiteY6" fmla="*/ 2039727 h 4498785"/>
              <a:gd name="connsiteX7" fmla="*/ 80459 w 3344129"/>
              <a:gd name="connsiteY7" fmla="*/ 2556177 h 4498785"/>
              <a:gd name="connsiteX8" fmla="*/ 73349 w 3344129"/>
              <a:gd name="connsiteY8" fmla="*/ 3443992 h 4498785"/>
              <a:gd name="connsiteX9" fmla="*/ 735500 w 3344129"/>
              <a:gd name="connsiteY9" fmla="*/ 3972910 h 4498785"/>
              <a:gd name="connsiteX10" fmla="*/ 1381887 w 3344129"/>
              <a:gd name="connsiteY10" fmla="*/ 4004441 h 4498785"/>
              <a:gd name="connsiteX11" fmla="*/ 2401287 w 3344129"/>
              <a:gd name="connsiteY11" fmla="*/ 4461126 h 4498785"/>
              <a:gd name="connsiteX12" fmla="*/ 3305280 w 3344129"/>
              <a:gd name="connsiteY12" fmla="*/ 4083269 h 4498785"/>
              <a:gd name="connsiteX13" fmla="*/ 3163390 w 3344129"/>
              <a:gd name="connsiteY13" fmla="*/ 3894083 h 4498785"/>
              <a:gd name="connsiteX14" fmla="*/ 2595831 w 3344129"/>
              <a:gd name="connsiteY14" fmla="*/ 4209393 h 4498785"/>
              <a:gd name="connsiteX15" fmla="*/ 1728728 w 3344129"/>
              <a:gd name="connsiteY15" fmla="*/ 3846786 h 4498785"/>
              <a:gd name="connsiteX16" fmla="*/ 2085873 w 3344129"/>
              <a:gd name="connsiteY16" fmla="*/ 3633694 h 4498785"/>
              <a:gd name="connsiteX17" fmla="*/ 2170163 w 3344129"/>
              <a:gd name="connsiteY17" fmla="*/ 2758965 h 4498785"/>
              <a:gd name="connsiteX18" fmla="*/ 1760259 w 3344129"/>
              <a:gd name="connsiteY18" fmla="*/ 1686910 h 4498785"/>
              <a:gd name="connsiteX19" fmla="*/ 1823321 w 3344129"/>
              <a:gd name="connsiteY19" fmla="*/ 1450427 h 4498785"/>
              <a:gd name="connsiteX20" fmla="*/ 1870618 w 3344129"/>
              <a:gd name="connsiteY20" fmla="*/ 772510 h 4498785"/>
              <a:gd name="connsiteX21" fmla="*/ 1555307 w 3344129"/>
              <a:gd name="connsiteY21" fmla="*/ 0 h 4498785"/>
              <a:gd name="connsiteX22" fmla="*/ 1381887 w 3344129"/>
              <a:gd name="connsiteY22" fmla="*/ 394138 h 4498785"/>
              <a:gd name="connsiteX23" fmla="*/ 940452 w 3344129"/>
              <a:gd name="connsiteY23" fmla="*/ 394138 h 4498785"/>
              <a:gd name="connsiteX24" fmla="*/ 562080 w 3344129"/>
              <a:gd name="connsiteY24" fmla="*/ 110358 h 4498785"/>
              <a:gd name="connsiteX25" fmla="*/ 483252 w 3344129"/>
              <a:gd name="connsiteY25" fmla="*/ 94593 h 4498785"/>
              <a:gd name="connsiteX0" fmla="*/ 483252 w 3344129"/>
              <a:gd name="connsiteY0" fmla="*/ 94593 h 4498785"/>
              <a:gd name="connsiteX1" fmla="*/ 451721 w 3344129"/>
              <a:gd name="connsiteY1" fmla="*/ 583324 h 4498785"/>
              <a:gd name="connsiteX2" fmla="*/ 246769 w 3344129"/>
              <a:gd name="connsiteY2" fmla="*/ 819807 h 4498785"/>
              <a:gd name="connsiteX3" fmla="*/ 152176 w 3344129"/>
              <a:gd name="connsiteY3" fmla="*/ 1261241 h 4498785"/>
              <a:gd name="connsiteX4" fmla="*/ 309831 w 3344129"/>
              <a:gd name="connsiteY4" fmla="*/ 1623848 h 4498785"/>
              <a:gd name="connsiteX5" fmla="*/ 577845 w 3344129"/>
              <a:gd name="connsiteY5" fmla="*/ 1718441 h 4498785"/>
              <a:gd name="connsiteX6" fmla="*/ 355994 w 3344129"/>
              <a:gd name="connsiteY6" fmla="*/ 2039727 h 4498785"/>
              <a:gd name="connsiteX7" fmla="*/ 80459 w 3344129"/>
              <a:gd name="connsiteY7" fmla="*/ 2556177 h 4498785"/>
              <a:gd name="connsiteX8" fmla="*/ 73349 w 3344129"/>
              <a:gd name="connsiteY8" fmla="*/ 3443992 h 4498785"/>
              <a:gd name="connsiteX9" fmla="*/ 735500 w 3344129"/>
              <a:gd name="connsiteY9" fmla="*/ 3972910 h 4498785"/>
              <a:gd name="connsiteX10" fmla="*/ 1381887 w 3344129"/>
              <a:gd name="connsiteY10" fmla="*/ 4004441 h 4498785"/>
              <a:gd name="connsiteX11" fmla="*/ 2401287 w 3344129"/>
              <a:gd name="connsiteY11" fmla="*/ 4461126 h 4498785"/>
              <a:gd name="connsiteX12" fmla="*/ 3305280 w 3344129"/>
              <a:gd name="connsiteY12" fmla="*/ 4083269 h 4498785"/>
              <a:gd name="connsiteX13" fmla="*/ 3163390 w 3344129"/>
              <a:gd name="connsiteY13" fmla="*/ 3894083 h 4498785"/>
              <a:gd name="connsiteX14" fmla="*/ 2595831 w 3344129"/>
              <a:gd name="connsiteY14" fmla="*/ 4209393 h 4498785"/>
              <a:gd name="connsiteX15" fmla="*/ 1728728 w 3344129"/>
              <a:gd name="connsiteY15" fmla="*/ 3846786 h 4498785"/>
              <a:gd name="connsiteX16" fmla="*/ 2085873 w 3344129"/>
              <a:gd name="connsiteY16" fmla="*/ 3633694 h 4498785"/>
              <a:gd name="connsiteX17" fmla="*/ 2170163 w 3344129"/>
              <a:gd name="connsiteY17" fmla="*/ 2758965 h 4498785"/>
              <a:gd name="connsiteX18" fmla="*/ 1760259 w 3344129"/>
              <a:gd name="connsiteY18" fmla="*/ 1686910 h 4498785"/>
              <a:gd name="connsiteX19" fmla="*/ 1823321 w 3344129"/>
              <a:gd name="connsiteY19" fmla="*/ 1450427 h 4498785"/>
              <a:gd name="connsiteX20" fmla="*/ 1870618 w 3344129"/>
              <a:gd name="connsiteY20" fmla="*/ 772510 h 4498785"/>
              <a:gd name="connsiteX21" fmla="*/ 1555307 w 3344129"/>
              <a:gd name="connsiteY21" fmla="*/ 0 h 4498785"/>
              <a:gd name="connsiteX22" fmla="*/ 1381887 w 3344129"/>
              <a:gd name="connsiteY22" fmla="*/ 394138 h 4498785"/>
              <a:gd name="connsiteX23" fmla="*/ 940452 w 3344129"/>
              <a:gd name="connsiteY23" fmla="*/ 394138 h 4498785"/>
              <a:gd name="connsiteX24" fmla="*/ 562080 w 3344129"/>
              <a:gd name="connsiteY24" fmla="*/ 110358 h 4498785"/>
              <a:gd name="connsiteX25" fmla="*/ 483252 w 3344129"/>
              <a:gd name="connsiteY25" fmla="*/ 94593 h 4498785"/>
              <a:gd name="connsiteX0" fmla="*/ 483252 w 3347640"/>
              <a:gd name="connsiteY0" fmla="*/ 94593 h 4498785"/>
              <a:gd name="connsiteX1" fmla="*/ 451721 w 3347640"/>
              <a:gd name="connsiteY1" fmla="*/ 583324 h 4498785"/>
              <a:gd name="connsiteX2" fmla="*/ 246769 w 3347640"/>
              <a:gd name="connsiteY2" fmla="*/ 819807 h 4498785"/>
              <a:gd name="connsiteX3" fmla="*/ 152176 w 3347640"/>
              <a:gd name="connsiteY3" fmla="*/ 1261241 h 4498785"/>
              <a:gd name="connsiteX4" fmla="*/ 309831 w 3347640"/>
              <a:gd name="connsiteY4" fmla="*/ 1623848 h 4498785"/>
              <a:gd name="connsiteX5" fmla="*/ 577845 w 3347640"/>
              <a:gd name="connsiteY5" fmla="*/ 1718441 h 4498785"/>
              <a:gd name="connsiteX6" fmla="*/ 355994 w 3347640"/>
              <a:gd name="connsiteY6" fmla="*/ 2039727 h 4498785"/>
              <a:gd name="connsiteX7" fmla="*/ 80459 w 3347640"/>
              <a:gd name="connsiteY7" fmla="*/ 2556177 h 4498785"/>
              <a:gd name="connsiteX8" fmla="*/ 73349 w 3347640"/>
              <a:gd name="connsiteY8" fmla="*/ 3443992 h 4498785"/>
              <a:gd name="connsiteX9" fmla="*/ 735500 w 3347640"/>
              <a:gd name="connsiteY9" fmla="*/ 3972910 h 4498785"/>
              <a:gd name="connsiteX10" fmla="*/ 1381887 w 3347640"/>
              <a:gd name="connsiteY10" fmla="*/ 4004441 h 4498785"/>
              <a:gd name="connsiteX11" fmla="*/ 2401287 w 3347640"/>
              <a:gd name="connsiteY11" fmla="*/ 4461126 h 4498785"/>
              <a:gd name="connsiteX12" fmla="*/ 3305280 w 3347640"/>
              <a:gd name="connsiteY12" fmla="*/ 4083269 h 4498785"/>
              <a:gd name="connsiteX13" fmla="*/ 3163390 w 3347640"/>
              <a:gd name="connsiteY13" fmla="*/ 3894083 h 4498785"/>
              <a:gd name="connsiteX14" fmla="*/ 2464348 w 3347640"/>
              <a:gd name="connsiteY14" fmla="*/ 4221346 h 4498785"/>
              <a:gd name="connsiteX15" fmla="*/ 1728728 w 3347640"/>
              <a:gd name="connsiteY15" fmla="*/ 3846786 h 4498785"/>
              <a:gd name="connsiteX16" fmla="*/ 2085873 w 3347640"/>
              <a:gd name="connsiteY16" fmla="*/ 3633694 h 4498785"/>
              <a:gd name="connsiteX17" fmla="*/ 2170163 w 3347640"/>
              <a:gd name="connsiteY17" fmla="*/ 2758965 h 4498785"/>
              <a:gd name="connsiteX18" fmla="*/ 1760259 w 3347640"/>
              <a:gd name="connsiteY18" fmla="*/ 1686910 h 4498785"/>
              <a:gd name="connsiteX19" fmla="*/ 1823321 w 3347640"/>
              <a:gd name="connsiteY19" fmla="*/ 1450427 h 4498785"/>
              <a:gd name="connsiteX20" fmla="*/ 1870618 w 3347640"/>
              <a:gd name="connsiteY20" fmla="*/ 772510 h 4498785"/>
              <a:gd name="connsiteX21" fmla="*/ 1555307 w 3347640"/>
              <a:gd name="connsiteY21" fmla="*/ 0 h 4498785"/>
              <a:gd name="connsiteX22" fmla="*/ 1381887 w 3347640"/>
              <a:gd name="connsiteY22" fmla="*/ 394138 h 4498785"/>
              <a:gd name="connsiteX23" fmla="*/ 940452 w 3347640"/>
              <a:gd name="connsiteY23" fmla="*/ 394138 h 4498785"/>
              <a:gd name="connsiteX24" fmla="*/ 562080 w 3347640"/>
              <a:gd name="connsiteY24" fmla="*/ 110358 h 4498785"/>
              <a:gd name="connsiteX25" fmla="*/ 483252 w 3347640"/>
              <a:gd name="connsiteY25" fmla="*/ 94593 h 4498785"/>
              <a:gd name="connsiteX0" fmla="*/ 483252 w 3347640"/>
              <a:gd name="connsiteY0" fmla="*/ 94593 h 4498785"/>
              <a:gd name="connsiteX1" fmla="*/ 451721 w 3347640"/>
              <a:gd name="connsiteY1" fmla="*/ 583324 h 4498785"/>
              <a:gd name="connsiteX2" fmla="*/ 246769 w 3347640"/>
              <a:gd name="connsiteY2" fmla="*/ 819807 h 4498785"/>
              <a:gd name="connsiteX3" fmla="*/ 152176 w 3347640"/>
              <a:gd name="connsiteY3" fmla="*/ 1261241 h 4498785"/>
              <a:gd name="connsiteX4" fmla="*/ 309831 w 3347640"/>
              <a:gd name="connsiteY4" fmla="*/ 1623848 h 4498785"/>
              <a:gd name="connsiteX5" fmla="*/ 577845 w 3347640"/>
              <a:gd name="connsiteY5" fmla="*/ 1718441 h 4498785"/>
              <a:gd name="connsiteX6" fmla="*/ 355994 w 3347640"/>
              <a:gd name="connsiteY6" fmla="*/ 2039727 h 4498785"/>
              <a:gd name="connsiteX7" fmla="*/ 80459 w 3347640"/>
              <a:gd name="connsiteY7" fmla="*/ 2556177 h 4498785"/>
              <a:gd name="connsiteX8" fmla="*/ 73349 w 3347640"/>
              <a:gd name="connsiteY8" fmla="*/ 3443992 h 4498785"/>
              <a:gd name="connsiteX9" fmla="*/ 735500 w 3347640"/>
              <a:gd name="connsiteY9" fmla="*/ 3972910 h 4498785"/>
              <a:gd name="connsiteX10" fmla="*/ 1381887 w 3347640"/>
              <a:gd name="connsiteY10" fmla="*/ 4004441 h 4498785"/>
              <a:gd name="connsiteX11" fmla="*/ 2401287 w 3347640"/>
              <a:gd name="connsiteY11" fmla="*/ 4461126 h 4498785"/>
              <a:gd name="connsiteX12" fmla="*/ 3305280 w 3347640"/>
              <a:gd name="connsiteY12" fmla="*/ 4083269 h 4498785"/>
              <a:gd name="connsiteX13" fmla="*/ 3163390 w 3347640"/>
              <a:gd name="connsiteY13" fmla="*/ 3894083 h 4498785"/>
              <a:gd name="connsiteX14" fmla="*/ 2464348 w 3347640"/>
              <a:gd name="connsiteY14" fmla="*/ 4221346 h 4498785"/>
              <a:gd name="connsiteX15" fmla="*/ 1728728 w 3347640"/>
              <a:gd name="connsiteY15" fmla="*/ 3846786 h 4498785"/>
              <a:gd name="connsiteX16" fmla="*/ 2085873 w 3347640"/>
              <a:gd name="connsiteY16" fmla="*/ 3633694 h 4498785"/>
              <a:gd name="connsiteX17" fmla="*/ 2170163 w 3347640"/>
              <a:gd name="connsiteY17" fmla="*/ 2758965 h 4498785"/>
              <a:gd name="connsiteX18" fmla="*/ 1760259 w 3347640"/>
              <a:gd name="connsiteY18" fmla="*/ 1686910 h 4498785"/>
              <a:gd name="connsiteX19" fmla="*/ 1823321 w 3347640"/>
              <a:gd name="connsiteY19" fmla="*/ 1450427 h 4498785"/>
              <a:gd name="connsiteX20" fmla="*/ 1870618 w 3347640"/>
              <a:gd name="connsiteY20" fmla="*/ 772510 h 4498785"/>
              <a:gd name="connsiteX21" fmla="*/ 1555307 w 3347640"/>
              <a:gd name="connsiteY21" fmla="*/ 0 h 4498785"/>
              <a:gd name="connsiteX22" fmla="*/ 1381887 w 3347640"/>
              <a:gd name="connsiteY22" fmla="*/ 394138 h 4498785"/>
              <a:gd name="connsiteX23" fmla="*/ 940452 w 3347640"/>
              <a:gd name="connsiteY23" fmla="*/ 394138 h 4498785"/>
              <a:gd name="connsiteX24" fmla="*/ 562080 w 3347640"/>
              <a:gd name="connsiteY24" fmla="*/ 110358 h 4498785"/>
              <a:gd name="connsiteX25" fmla="*/ 483252 w 3347640"/>
              <a:gd name="connsiteY25" fmla="*/ 94593 h 4498785"/>
              <a:gd name="connsiteX0" fmla="*/ 483252 w 3347640"/>
              <a:gd name="connsiteY0" fmla="*/ 94593 h 4498785"/>
              <a:gd name="connsiteX1" fmla="*/ 451721 w 3347640"/>
              <a:gd name="connsiteY1" fmla="*/ 583324 h 4498785"/>
              <a:gd name="connsiteX2" fmla="*/ 246769 w 3347640"/>
              <a:gd name="connsiteY2" fmla="*/ 819807 h 4498785"/>
              <a:gd name="connsiteX3" fmla="*/ 152176 w 3347640"/>
              <a:gd name="connsiteY3" fmla="*/ 1261241 h 4498785"/>
              <a:gd name="connsiteX4" fmla="*/ 309831 w 3347640"/>
              <a:gd name="connsiteY4" fmla="*/ 1623848 h 4498785"/>
              <a:gd name="connsiteX5" fmla="*/ 577845 w 3347640"/>
              <a:gd name="connsiteY5" fmla="*/ 1718441 h 4498785"/>
              <a:gd name="connsiteX6" fmla="*/ 355994 w 3347640"/>
              <a:gd name="connsiteY6" fmla="*/ 2039727 h 4498785"/>
              <a:gd name="connsiteX7" fmla="*/ 80459 w 3347640"/>
              <a:gd name="connsiteY7" fmla="*/ 2556177 h 4498785"/>
              <a:gd name="connsiteX8" fmla="*/ 73349 w 3347640"/>
              <a:gd name="connsiteY8" fmla="*/ 3443992 h 4498785"/>
              <a:gd name="connsiteX9" fmla="*/ 735500 w 3347640"/>
              <a:gd name="connsiteY9" fmla="*/ 3972910 h 4498785"/>
              <a:gd name="connsiteX10" fmla="*/ 1381887 w 3347640"/>
              <a:gd name="connsiteY10" fmla="*/ 4004441 h 4498785"/>
              <a:gd name="connsiteX11" fmla="*/ 2401287 w 3347640"/>
              <a:gd name="connsiteY11" fmla="*/ 4461126 h 4498785"/>
              <a:gd name="connsiteX12" fmla="*/ 3305280 w 3347640"/>
              <a:gd name="connsiteY12" fmla="*/ 4083269 h 4498785"/>
              <a:gd name="connsiteX13" fmla="*/ 3163390 w 3347640"/>
              <a:gd name="connsiteY13" fmla="*/ 3894083 h 4498785"/>
              <a:gd name="connsiteX14" fmla="*/ 2464348 w 3347640"/>
              <a:gd name="connsiteY14" fmla="*/ 4221346 h 4498785"/>
              <a:gd name="connsiteX15" fmla="*/ 1728728 w 3347640"/>
              <a:gd name="connsiteY15" fmla="*/ 3846786 h 4498785"/>
              <a:gd name="connsiteX16" fmla="*/ 2085873 w 3347640"/>
              <a:gd name="connsiteY16" fmla="*/ 3633694 h 4498785"/>
              <a:gd name="connsiteX17" fmla="*/ 2170163 w 3347640"/>
              <a:gd name="connsiteY17" fmla="*/ 2758965 h 4498785"/>
              <a:gd name="connsiteX18" fmla="*/ 1760259 w 3347640"/>
              <a:gd name="connsiteY18" fmla="*/ 1686910 h 4498785"/>
              <a:gd name="connsiteX19" fmla="*/ 1823321 w 3347640"/>
              <a:gd name="connsiteY19" fmla="*/ 1450427 h 4498785"/>
              <a:gd name="connsiteX20" fmla="*/ 1870618 w 3347640"/>
              <a:gd name="connsiteY20" fmla="*/ 772510 h 4498785"/>
              <a:gd name="connsiteX21" fmla="*/ 1555307 w 3347640"/>
              <a:gd name="connsiteY21" fmla="*/ 0 h 4498785"/>
              <a:gd name="connsiteX22" fmla="*/ 1381887 w 3347640"/>
              <a:gd name="connsiteY22" fmla="*/ 394138 h 4498785"/>
              <a:gd name="connsiteX23" fmla="*/ 940452 w 3347640"/>
              <a:gd name="connsiteY23" fmla="*/ 394138 h 4498785"/>
              <a:gd name="connsiteX24" fmla="*/ 562080 w 3347640"/>
              <a:gd name="connsiteY24" fmla="*/ 110358 h 4498785"/>
              <a:gd name="connsiteX25" fmla="*/ 483252 w 3347640"/>
              <a:gd name="connsiteY25" fmla="*/ 94593 h 4498785"/>
              <a:gd name="connsiteX0" fmla="*/ 483252 w 3347640"/>
              <a:gd name="connsiteY0" fmla="*/ 94593 h 4498785"/>
              <a:gd name="connsiteX1" fmla="*/ 451721 w 3347640"/>
              <a:gd name="connsiteY1" fmla="*/ 583324 h 4498785"/>
              <a:gd name="connsiteX2" fmla="*/ 246769 w 3347640"/>
              <a:gd name="connsiteY2" fmla="*/ 819807 h 4498785"/>
              <a:gd name="connsiteX3" fmla="*/ 152176 w 3347640"/>
              <a:gd name="connsiteY3" fmla="*/ 1261241 h 4498785"/>
              <a:gd name="connsiteX4" fmla="*/ 309831 w 3347640"/>
              <a:gd name="connsiteY4" fmla="*/ 1623848 h 4498785"/>
              <a:gd name="connsiteX5" fmla="*/ 577845 w 3347640"/>
              <a:gd name="connsiteY5" fmla="*/ 1718441 h 4498785"/>
              <a:gd name="connsiteX6" fmla="*/ 355994 w 3347640"/>
              <a:gd name="connsiteY6" fmla="*/ 2039727 h 4498785"/>
              <a:gd name="connsiteX7" fmla="*/ 80459 w 3347640"/>
              <a:gd name="connsiteY7" fmla="*/ 2556177 h 4498785"/>
              <a:gd name="connsiteX8" fmla="*/ 73349 w 3347640"/>
              <a:gd name="connsiteY8" fmla="*/ 3443992 h 4498785"/>
              <a:gd name="connsiteX9" fmla="*/ 735500 w 3347640"/>
              <a:gd name="connsiteY9" fmla="*/ 3972910 h 4498785"/>
              <a:gd name="connsiteX10" fmla="*/ 1381887 w 3347640"/>
              <a:gd name="connsiteY10" fmla="*/ 4004441 h 4498785"/>
              <a:gd name="connsiteX11" fmla="*/ 2401287 w 3347640"/>
              <a:gd name="connsiteY11" fmla="*/ 4461126 h 4498785"/>
              <a:gd name="connsiteX12" fmla="*/ 3305280 w 3347640"/>
              <a:gd name="connsiteY12" fmla="*/ 4083269 h 4498785"/>
              <a:gd name="connsiteX13" fmla="*/ 3163390 w 3347640"/>
              <a:gd name="connsiteY13" fmla="*/ 3894083 h 4498785"/>
              <a:gd name="connsiteX14" fmla="*/ 2464348 w 3347640"/>
              <a:gd name="connsiteY14" fmla="*/ 4221346 h 4498785"/>
              <a:gd name="connsiteX15" fmla="*/ 1728728 w 3347640"/>
              <a:gd name="connsiteY15" fmla="*/ 3846786 h 4498785"/>
              <a:gd name="connsiteX16" fmla="*/ 2085873 w 3347640"/>
              <a:gd name="connsiteY16" fmla="*/ 3633694 h 4498785"/>
              <a:gd name="connsiteX17" fmla="*/ 2170163 w 3347640"/>
              <a:gd name="connsiteY17" fmla="*/ 2758965 h 4498785"/>
              <a:gd name="connsiteX18" fmla="*/ 1760259 w 3347640"/>
              <a:gd name="connsiteY18" fmla="*/ 1686910 h 4498785"/>
              <a:gd name="connsiteX19" fmla="*/ 1823321 w 3347640"/>
              <a:gd name="connsiteY19" fmla="*/ 1450427 h 4498785"/>
              <a:gd name="connsiteX20" fmla="*/ 1870618 w 3347640"/>
              <a:gd name="connsiteY20" fmla="*/ 772510 h 4498785"/>
              <a:gd name="connsiteX21" fmla="*/ 1555307 w 3347640"/>
              <a:gd name="connsiteY21" fmla="*/ 0 h 4498785"/>
              <a:gd name="connsiteX22" fmla="*/ 1381887 w 3347640"/>
              <a:gd name="connsiteY22" fmla="*/ 394138 h 4498785"/>
              <a:gd name="connsiteX23" fmla="*/ 940452 w 3347640"/>
              <a:gd name="connsiteY23" fmla="*/ 394138 h 4498785"/>
              <a:gd name="connsiteX24" fmla="*/ 562080 w 3347640"/>
              <a:gd name="connsiteY24" fmla="*/ 110358 h 4498785"/>
              <a:gd name="connsiteX25" fmla="*/ 483252 w 3347640"/>
              <a:gd name="connsiteY25" fmla="*/ 94593 h 4498785"/>
              <a:gd name="connsiteX0" fmla="*/ 480488 w 3344876"/>
              <a:gd name="connsiteY0" fmla="*/ 94593 h 4498785"/>
              <a:gd name="connsiteX1" fmla="*/ 448957 w 3344876"/>
              <a:gd name="connsiteY1" fmla="*/ 583324 h 4498785"/>
              <a:gd name="connsiteX2" fmla="*/ 244005 w 3344876"/>
              <a:gd name="connsiteY2" fmla="*/ 819807 h 4498785"/>
              <a:gd name="connsiteX3" fmla="*/ 149412 w 3344876"/>
              <a:gd name="connsiteY3" fmla="*/ 1261241 h 4498785"/>
              <a:gd name="connsiteX4" fmla="*/ 307067 w 3344876"/>
              <a:gd name="connsiteY4" fmla="*/ 1623848 h 4498785"/>
              <a:gd name="connsiteX5" fmla="*/ 575081 w 3344876"/>
              <a:gd name="connsiteY5" fmla="*/ 1718441 h 4498785"/>
              <a:gd name="connsiteX6" fmla="*/ 353230 w 3344876"/>
              <a:gd name="connsiteY6" fmla="*/ 2039727 h 4498785"/>
              <a:gd name="connsiteX7" fmla="*/ 77695 w 3344876"/>
              <a:gd name="connsiteY7" fmla="*/ 2556177 h 4498785"/>
              <a:gd name="connsiteX8" fmla="*/ 70585 w 3344876"/>
              <a:gd name="connsiteY8" fmla="*/ 3443992 h 4498785"/>
              <a:gd name="connsiteX9" fmla="*/ 690900 w 3344876"/>
              <a:gd name="connsiteY9" fmla="*/ 3949004 h 4498785"/>
              <a:gd name="connsiteX10" fmla="*/ 1379123 w 3344876"/>
              <a:gd name="connsiteY10" fmla="*/ 4004441 h 4498785"/>
              <a:gd name="connsiteX11" fmla="*/ 2398523 w 3344876"/>
              <a:gd name="connsiteY11" fmla="*/ 4461126 h 4498785"/>
              <a:gd name="connsiteX12" fmla="*/ 3302516 w 3344876"/>
              <a:gd name="connsiteY12" fmla="*/ 4083269 h 4498785"/>
              <a:gd name="connsiteX13" fmla="*/ 3160626 w 3344876"/>
              <a:gd name="connsiteY13" fmla="*/ 3894083 h 4498785"/>
              <a:gd name="connsiteX14" fmla="*/ 2461584 w 3344876"/>
              <a:gd name="connsiteY14" fmla="*/ 4221346 h 4498785"/>
              <a:gd name="connsiteX15" fmla="*/ 1725964 w 3344876"/>
              <a:gd name="connsiteY15" fmla="*/ 3846786 h 4498785"/>
              <a:gd name="connsiteX16" fmla="*/ 2083109 w 3344876"/>
              <a:gd name="connsiteY16" fmla="*/ 3633694 h 4498785"/>
              <a:gd name="connsiteX17" fmla="*/ 2167399 w 3344876"/>
              <a:gd name="connsiteY17" fmla="*/ 2758965 h 4498785"/>
              <a:gd name="connsiteX18" fmla="*/ 1757495 w 3344876"/>
              <a:gd name="connsiteY18" fmla="*/ 1686910 h 4498785"/>
              <a:gd name="connsiteX19" fmla="*/ 1820557 w 3344876"/>
              <a:gd name="connsiteY19" fmla="*/ 1450427 h 4498785"/>
              <a:gd name="connsiteX20" fmla="*/ 1867854 w 3344876"/>
              <a:gd name="connsiteY20" fmla="*/ 772510 h 4498785"/>
              <a:gd name="connsiteX21" fmla="*/ 1552543 w 3344876"/>
              <a:gd name="connsiteY21" fmla="*/ 0 h 4498785"/>
              <a:gd name="connsiteX22" fmla="*/ 1379123 w 3344876"/>
              <a:gd name="connsiteY22" fmla="*/ 394138 h 4498785"/>
              <a:gd name="connsiteX23" fmla="*/ 937688 w 3344876"/>
              <a:gd name="connsiteY23" fmla="*/ 394138 h 4498785"/>
              <a:gd name="connsiteX24" fmla="*/ 559316 w 3344876"/>
              <a:gd name="connsiteY24" fmla="*/ 110358 h 4498785"/>
              <a:gd name="connsiteX25" fmla="*/ 480488 w 3344876"/>
              <a:gd name="connsiteY25" fmla="*/ 94593 h 4498785"/>
              <a:gd name="connsiteX0" fmla="*/ 480488 w 3344876"/>
              <a:gd name="connsiteY0" fmla="*/ 94593 h 4498785"/>
              <a:gd name="connsiteX1" fmla="*/ 448957 w 3344876"/>
              <a:gd name="connsiteY1" fmla="*/ 583324 h 4498785"/>
              <a:gd name="connsiteX2" fmla="*/ 244005 w 3344876"/>
              <a:gd name="connsiteY2" fmla="*/ 819807 h 4498785"/>
              <a:gd name="connsiteX3" fmla="*/ 149412 w 3344876"/>
              <a:gd name="connsiteY3" fmla="*/ 1261241 h 4498785"/>
              <a:gd name="connsiteX4" fmla="*/ 307067 w 3344876"/>
              <a:gd name="connsiteY4" fmla="*/ 1623848 h 4498785"/>
              <a:gd name="connsiteX5" fmla="*/ 575081 w 3344876"/>
              <a:gd name="connsiteY5" fmla="*/ 1718441 h 4498785"/>
              <a:gd name="connsiteX6" fmla="*/ 353230 w 3344876"/>
              <a:gd name="connsiteY6" fmla="*/ 2039727 h 4498785"/>
              <a:gd name="connsiteX7" fmla="*/ 77695 w 3344876"/>
              <a:gd name="connsiteY7" fmla="*/ 2556177 h 4498785"/>
              <a:gd name="connsiteX8" fmla="*/ 70585 w 3344876"/>
              <a:gd name="connsiteY8" fmla="*/ 3443992 h 4498785"/>
              <a:gd name="connsiteX9" fmla="*/ 690900 w 3344876"/>
              <a:gd name="connsiteY9" fmla="*/ 3949004 h 4498785"/>
              <a:gd name="connsiteX10" fmla="*/ 1379123 w 3344876"/>
              <a:gd name="connsiteY10" fmla="*/ 4004441 h 4498785"/>
              <a:gd name="connsiteX11" fmla="*/ 2398523 w 3344876"/>
              <a:gd name="connsiteY11" fmla="*/ 4461126 h 4498785"/>
              <a:gd name="connsiteX12" fmla="*/ 3302516 w 3344876"/>
              <a:gd name="connsiteY12" fmla="*/ 4083269 h 4498785"/>
              <a:gd name="connsiteX13" fmla="*/ 3160626 w 3344876"/>
              <a:gd name="connsiteY13" fmla="*/ 3894083 h 4498785"/>
              <a:gd name="connsiteX14" fmla="*/ 2461584 w 3344876"/>
              <a:gd name="connsiteY14" fmla="*/ 4221346 h 4498785"/>
              <a:gd name="connsiteX15" fmla="*/ 1725964 w 3344876"/>
              <a:gd name="connsiteY15" fmla="*/ 3846786 h 4498785"/>
              <a:gd name="connsiteX16" fmla="*/ 2083109 w 3344876"/>
              <a:gd name="connsiteY16" fmla="*/ 3633694 h 4498785"/>
              <a:gd name="connsiteX17" fmla="*/ 2167399 w 3344876"/>
              <a:gd name="connsiteY17" fmla="*/ 2758965 h 4498785"/>
              <a:gd name="connsiteX18" fmla="*/ 1757495 w 3344876"/>
              <a:gd name="connsiteY18" fmla="*/ 1686910 h 4498785"/>
              <a:gd name="connsiteX19" fmla="*/ 1820557 w 3344876"/>
              <a:gd name="connsiteY19" fmla="*/ 1450427 h 4498785"/>
              <a:gd name="connsiteX20" fmla="*/ 1867854 w 3344876"/>
              <a:gd name="connsiteY20" fmla="*/ 772510 h 4498785"/>
              <a:gd name="connsiteX21" fmla="*/ 1552543 w 3344876"/>
              <a:gd name="connsiteY21" fmla="*/ 0 h 4498785"/>
              <a:gd name="connsiteX22" fmla="*/ 1379123 w 3344876"/>
              <a:gd name="connsiteY22" fmla="*/ 394138 h 4498785"/>
              <a:gd name="connsiteX23" fmla="*/ 937688 w 3344876"/>
              <a:gd name="connsiteY23" fmla="*/ 394138 h 4498785"/>
              <a:gd name="connsiteX24" fmla="*/ 559316 w 3344876"/>
              <a:gd name="connsiteY24" fmla="*/ 110358 h 4498785"/>
              <a:gd name="connsiteX25" fmla="*/ 480488 w 3344876"/>
              <a:gd name="connsiteY25" fmla="*/ 94593 h 4498785"/>
              <a:gd name="connsiteX0" fmla="*/ 480488 w 3344876"/>
              <a:gd name="connsiteY0" fmla="*/ 94593 h 4498785"/>
              <a:gd name="connsiteX1" fmla="*/ 448957 w 3344876"/>
              <a:gd name="connsiteY1" fmla="*/ 583324 h 4498785"/>
              <a:gd name="connsiteX2" fmla="*/ 244005 w 3344876"/>
              <a:gd name="connsiteY2" fmla="*/ 819807 h 4498785"/>
              <a:gd name="connsiteX3" fmla="*/ 149412 w 3344876"/>
              <a:gd name="connsiteY3" fmla="*/ 1261241 h 4498785"/>
              <a:gd name="connsiteX4" fmla="*/ 307067 w 3344876"/>
              <a:gd name="connsiteY4" fmla="*/ 1623848 h 4498785"/>
              <a:gd name="connsiteX5" fmla="*/ 575081 w 3344876"/>
              <a:gd name="connsiteY5" fmla="*/ 1718441 h 4498785"/>
              <a:gd name="connsiteX6" fmla="*/ 353230 w 3344876"/>
              <a:gd name="connsiteY6" fmla="*/ 2039727 h 4498785"/>
              <a:gd name="connsiteX7" fmla="*/ 77695 w 3344876"/>
              <a:gd name="connsiteY7" fmla="*/ 2556177 h 4498785"/>
              <a:gd name="connsiteX8" fmla="*/ 70585 w 3344876"/>
              <a:gd name="connsiteY8" fmla="*/ 3443992 h 4498785"/>
              <a:gd name="connsiteX9" fmla="*/ 690900 w 3344876"/>
              <a:gd name="connsiteY9" fmla="*/ 3949004 h 4498785"/>
              <a:gd name="connsiteX10" fmla="*/ 1379123 w 3344876"/>
              <a:gd name="connsiteY10" fmla="*/ 4004441 h 4498785"/>
              <a:gd name="connsiteX11" fmla="*/ 2398523 w 3344876"/>
              <a:gd name="connsiteY11" fmla="*/ 4461126 h 4498785"/>
              <a:gd name="connsiteX12" fmla="*/ 3302516 w 3344876"/>
              <a:gd name="connsiteY12" fmla="*/ 4083269 h 4498785"/>
              <a:gd name="connsiteX13" fmla="*/ 3160626 w 3344876"/>
              <a:gd name="connsiteY13" fmla="*/ 3894083 h 4498785"/>
              <a:gd name="connsiteX14" fmla="*/ 2461584 w 3344876"/>
              <a:gd name="connsiteY14" fmla="*/ 4221346 h 4498785"/>
              <a:gd name="connsiteX15" fmla="*/ 1725964 w 3344876"/>
              <a:gd name="connsiteY15" fmla="*/ 3846786 h 4498785"/>
              <a:gd name="connsiteX16" fmla="*/ 2083109 w 3344876"/>
              <a:gd name="connsiteY16" fmla="*/ 3633694 h 4498785"/>
              <a:gd name="connsiteX17" fmla="*/ 2167399 w 3344876"/>
              <a:gd name="connsiteY17" fmla="*/ 2758965 h 4498785"/>
              <a:gd name="connsiteX18" fmla="*/ 1757495 w 3344876"/>
              <a:gd name="connsiteY18" fmla="*/ 1686910 h 4498785"/>
              <a:gd name="connsiteX19" fmla="*/ 1820557 w 3344876"/>
              <a:gd name="connsiteY19" fmla="*/ 1450427 h 4498785"/>
              <a:gd name="connsiteX20" fmla="*/ 1867854 w 3344876"/>
              <a:gd name="connsiteY20" fmla="*/ 772510 h 4498785"/>
              <a:gd name="connsiteX21" fmla="*/ 1552543 w 3344876"/>
              <a:gd name="connsiteY21" fmla="*/ 0 h 4498785"/>
              <a:gd name="connsiteX22" fmla="*/ 1379123 w 3344876"/>
              <a:gd name="connsiteY22" fmla="*/ 394138 h 4498785"/>
              <a:gd name="connsiteX23" fmla="*/ 937688 w 3344876"/>
              <a:gd name="connsiteY23" fmla="*/ 394138 h 4498785"/>
              <a:gd name="connsiteX24" fmla="*/ 559316 w 3344876"/>
              <a:gd name="connsiteY24" fmla="*/ 110358 h 4498785"/>
              <a:gd name="connsiteX25" fmla="*/ 480488 w 3344876"/>
              <a:gd name="connsiteY25" fmla="*/ 94593 h 4498785"/>
              <a:gd name="connsiteX0" fmla="*/ 473930 w 3338318"/>
              <a:gd name="connsiteY0" fmla="*/ 94593 h 4498785"/>
              <a:gd name="connsiteX1" fmla="*/ 442399 w 3338318"/>
              <a:gd name="connsiteY1" fmla="*/ 583324 h 4498785"/>
              <a:gd name="connsiteX2" fmla="*/ 237447 w 3338318"/>
              <a:gd name="connsiteY2" fmla="*/ 819807 h 4498785"/>
              <a:gd name="connsiteX3" fmla="*/ 142854 w 3338318"/>
              <a:gd name="connsiteY3" fmla="*/ 1261241 h 4498785"/>
              <a:gd name="connsiteX4" fmla="*/ 300509 w 3338318"/>
              <a:gd name="connsiteY4" fmla="*/ 1623848 h 4498785"/>
              <a:gd name="connsiteX5" fmla="*/ 568523 w 3338318"/>
              <a:gd name="connsiteY5" fmla="*/ 1718441 h 4498785"/>
              <a:gd name="connsiteX6" fmla="*/ 346672 w 3338318"/>
              <a:gd name="connsiteY6" fmla="*/ 2039727 h 4498785"/>
              <a:gd name="connsiteX7" fmla="*/ 71137 w 3338318"/>
              <a:gd name="connsiteY7" fmla="*/ 2556177 h 4498785"/>
              <a:gd name="connsiteX8" fmla="*/ 64027 w 3338318"/>
              <a:gd name="connsiteY8" fmla="*/ 3443992 h 4498785"/>
              <a:gd name="connsiteX9" fmla="*/ 582742 w 3338318"/>
              <a:gd name="connsiteY9" fmla="*/ 3949004 h 4498785"/>
              <a:gd name="connsiteX10" fmla="*/ 1372565 w 3338318"/>
              <a:gd name="connsiteY10" fmla="*/ 4004441 h 4498785"/>
              <a:gd name="connsiteX11" fmla="*/ 2391965 w 3338318"/>
              <a:gd name="connsiteY11" fmla="*/ 4461126 h 4498785"/>
              <a:gd name="connsiteX12" fmla="*/ 3295958 w 3338318"/>
              <a:gd name="connsiteY12" fmla="*/ 4083269 h 4498785"/>
              <a:gd name="connsiteX13" fmla="*/ 3154068 w 3338318"/>
              <a:gd name="connsiteY13" fmla="*/ 3894083 h 4498785"/>
              <a:gd name="connsiteX14" fmla="*/ 2455026 w 3338318"/>
              <a:gd name="connsiteY14" fmla="*/ 4221346 h 4498785"/>
              <a:gd name="connsiteX15" fmla="*/ 1719406 w 3338318"/>
              <a:gd name="connsiteY15" fmla="*/ 3846786 h 4498785"/>
              <a:gd name="connsiteX16" fmla="*/ 2076551 w 3338318"/>
              <a:gd name="connsiteY16" fmla="*/ 3633694 h 4498785"/>
              <a:gd name="connsiteX17" fmla="*/ 2160841 w 3338318"/>
              <a:gd name="connsiteY17" fmla="*/ 2758965 h 4498785"/>
              <a:gd name="connsiteX18" fmla="*/ 1750937 w 3338318"/>
              <a:gd name="connsiteY18" fmla="*/ 1686910 h 4498785"/>
              <a:gd name="connsiteX19" fmla="*/ 1813999 w 3338318"/>
              <a:gd name="connsiteY19" fmla="*/ 1450427 h 4498785"/>
              <a:gd name="connsiteX20" fmla="*/ 1861296 w 3338318"/>
              <a:gd name="connsiteY20" fmla="*/ 772510 h 4498785"/>
              <a:gd name="connsiteX21" fmla="*/ 1545985 w 3338318"/>
              <a:gd name="connsiteY21" fmla="*/ 0 h 4498785"/>
              <a:gd name="connsiteX22" fmla="*/ 1372565 w 3338318"/>
              <a:gd name="connsiteY22" fmla="*/ 394138 h 4498785"/>
              <a:gd name="connsiteX23" fmla="*/ 931130 w 3338318"/>
              <a:gd name="connsiteY23" fmla="*/ 394138 h 4498785"/>
              <a:gd name="connsiteX24" fmla="*/ 552758 w 3338318"/>
              <a:gd name="connsiteY24" fmla="*/ 110358 h 4498785"/>
              <a:gd name="connsiteX25" fmla="*/ 473930 w 3338318"/>
              <a:gd name="connsiteY25" fmla="*/ 94593 h 4498785"/>
              <a:gd name="connsiteX0" fmla="*/ 473930 w 3338318"/>
              <a:gd name="connsiteY0" fmla="*/ 94593 h 4498785"/>
              <a:gd name="connsiteX1" fmla="*/ 442399 w 3338318"/>
              <a:gd name="connsiteY1" fmla="*/ 583324 h 4498785"/>
              <a:gd name="connsiteX2" fmla="*/ 237447 w 3338318"/>
              <a:gd name="connsiteY2" fmla="*/ 819807 h 4498785"/>
              <a:gd name="connsiteX3" fmla="*/ 142854 w 3338318"/>
              <a:gd name="connsiteY3" fmla="*/ 1261241 h 4498785"/>
              <a:gd name="connsiteX4" fmla="*/ 300509 w 3338318"/>
              <a:gd name="connsiteY4" fmla="*/ 1623848 h 4498785"/>
              <a:gd name="connsiteX5" fmla="*/ 568523 w 3338318"/>
              <a:gd name="connsiteY5" fmla="*/ 1718441 h 4498785"/>
              <a:gd name="connsiteX6" fmla="*/ 346672 w 3338318"/>
              <a:gd name="connsiteY6" fmla="*/ 2039727 h 4498785"/>
              <a:gd name="connsiteX7" fmla="*/ 71137 w 3338318"/>
              <a:gd name="connsiteY7" fmla="*/ 2556177 h 4498785"/>
              <a:gd name="connsiteX8" fmla="*/ 64027 w 3338318"/>
              <a:gd name="connsiteY8" fmla="*/ 3443992 h 4498785"/>
              <a:gd name="connsiteX9" fmla="*/ 582742 w 3338318"/>
              <a:gd name="connsiteY9" fmla="*/ 3949004 h 4498785"/>
              <a:gd name="connsiteX10" fmla="*/ 1372565 w 3338318"/>
              <a:gd name="connsiteY10" fmla="*/ 4004441 h 4498785"/>
              <a:gd name="connsiteX11" fmla="*/ 2391965 w 3338318"/>
              <a:gd name="connsiteY11" fmla="*/ 4461126 h 4498785"/>
              <a:gd name="connsiteX12" fmla="*/ 3295958 w 3338318"/>
              <a:gd name="connsiteY12" fmla="*/ 4083269 h 4498785"/>
              <a:gd name="connsiteX13" fmla="*/ 3154068 w 3338318"/>
              <a:gd name="connsiteY13" fmla="*/ 3894083 h 4498785"/>
              <a:gd name="connsiteX14" fmla="*/ 2455026 w 3338318"/>
              <a:gd name="connsiteY14" fmla="*/ 4221346 h 4498785"/>
              <a:gd name="connsiteX15" fmla="*/ 1719406 w 3338318"/>
              <a:gd name="connsiteY15" fmla="*/ 3846786 h 4498785"/>
              <a:gd name="connsiteX16" fmla="*/ 2076551 w 3338318"/>
              <a:gd name="connsiteY16" fmla="*/ 3633694 h 4498785"/>
              <a:gd name="connsiteX17" fmla="*/ 2160841 w 3338318"/>
              <a:gd name="connsiteY17" fmla="*/ 2758965 h 4498785"/>
              <a:gd name="connsiteX18" fmla="*/ 1750937 w 3338318"/>
              <a:gd name="connsiteY18" fmla="*/ 1686910 h 4498785"/>
              <a:gd name="connsiteX19" fmla="*/ 1813999 w 3338318"/>
              <a:gd name="connsiteY19" fmla="*/ 1450427 h 4498785"/>
              <a:gd name="connsiteX20" fmla="*/ 1861296 w 3338318"/>
              <a:gd name="connsiteY20" fmla="*/ 772510 h 4498785"/>
              <a:gd name="connsiteX21" fmla="*/ 1545985 w 3338318"/>
              <a:gd name="connsiteY21" fmla="*/ 0 h 4498785"/>
              <a:gd name="connsiteX22" fmla="*/ 1372565 w 3338318"/>
              <a:gd name="connsiteY22" fmla="*/ 394138 h 4498785"/>
              <a:gd name="connsiteX23" fmla="*/ 931130 w 3338318"/>
              <a:gd name="connsiteY23" fmla="*/ 394138 h 4498785"/>
              <a:gd name="connsiteX24" fmla="*/ 552758 w 3338318"/>
              <a:gd name="connsiteY24" fmla="*/ 110358 h 4498785"/>
              <a:gd name="connsiteX25" fmla="*/ 473930 w 3338318"/>
              <a:gd name="connsiteY25" fmla="*/ 94593 h 4498785"/>
              <a:gd name="connsiteX0" fmla="*/ 473930 w 3338318"/>
              <a:gd name="connsiteY0" fmla="*/ 94593 h 4461442"/>
              <a:gd name="connsiteX1" fmla="*/ 442399 w 3338318"/>
              <a:gd name="connsiteY1" fmla="*/ 583324 h 4461442"/>
              <a:gd name="connsiteX2" fmla="*/ 237447 w 3338318"/>
              <a:gd name="connsiteY2" fmla="*/ 819807 h 4461442"/>
              <a:gd name="connsiteX3" fmla="*/ 142854 w 3338318"/>
              <a:gd name="connsiteY3" fmla="*/ 1261241 h 4461442"/>
              <a:gd name="connsiteX4" fmla="*/ 300509 w 3338318"/>
              <a:gd name="connsiteY4" fmla="*/ 1623848 h 4461442"/>
              <a:gd name="connsiteX5" fmla="*/ 568523 w 3338318"/>
              <a:gd name="connsiteY5" fmla="*/ 1718441 h 4461442"/>
              <a:gd name="connsiteX6" fmla="*/ 346672 w 3338318"/>
              <a:gd name="connsiteY6" fmla="*/ 2039727 h 4461442"/>
              <a:gd name="connsiteX7" fmla="*/ 71137 w 3338318"/>
              <a:gd name="connsiteY7" fmla="*/ 2556177 h 4461442"/>
              <a:gd name="connsiteX8" fmla="*/ 64027 w 3338318"/>
              <a:gd name="connsiteY8" fmla="*/ 3443992 h 4461442"/>
              <a:gd name="connsiteX9" fmla="*/ 582742 w 3338318"/>
              <a:gd name="connsiteY9" fmla="*/ 3949004 h 4461442"/>
              <a:gd name="connsiteX10" fmla="*/ 1396471 w 3338318"/>
              <a:gd name="connsiteY10" fmla="*/ 4016394 h 4461442"/>
              <a:gd name="connsiteX11" fmla="*/ 2391965 w 3338318"/>
              <a:gd name="connsiteY11" fmla="*/ 4461126 h 4461442"/>
              <a:gd name="connsiteX12" fmla="*/ 3295958 w 3338318"/>
              <a:gd name="connsiteY12" fmla="*/ 4083269 h 4461442"/>
              <a:gd name="connsiteX13" fmla="*/ 3154068 w 3338318"/>
              <a:gd name="connsiteY13" fmla="*/ 3894083 h 4461442"/>
              <a:gd name="connsiteX14" fmla="*/ 2455026 w 3338318"/>
              <a:gd name="connsiteY14" fmla="*/ 4221346 h 4461442"/>
              <a:gd name="connsiteX15" fmla="*/ 1719406 w 3338318"/>
              <a:gd name="connsiteY15" fmla="*/ 3846786 h 4461442"/>
              <a:gd name="connsiteX16" fmla="*/ 2076551 w 3338318"/>
              <a:gd name="connsiteY16" fmla="*/ 3633694 h 4461442"/>
              <a:gd name="connsiteX17" fmla="*/ 2160841 w 3338318"/>
              <a:gd name="connsiteY17" fmla="*/ 2758965 h 4461442"/>
              <a:gd name="connsiteX18" fmla="*/ 1750937 w 3338318"/>
              <a:gd name="connsiteY18" fmla="*/ 1686910 h 4461442"/>
              <a:gd name="connsiteX19" fmla="*/ 1813999 w 3338318"/>
              <a:gd name="connsiteY19" fmla="*/ 1450427 h 4461442"/>
              <a:gd name="connsiteX20" fmla="*/ 1861296 w 3338318"/>
              <a:gd name="connsiteY20" fmla="*/ 772510 h 4461442"/>
              <a:gd name="connsiteX21" fmla="*/ 1545985 w 3338318"/>
              <a:gd name="connsiteY21" fmla="*/ 0 h 4461442"/>
              <a:gd name="connsiteX22" fmla="*/ 1372565 w 3338318"/>
              <a:gd name="connsiteY22" fmla="*/ 394138 h 4461442"/>
              <a:gd name="connsiteX23" fmla="*/ 931130 w 3338318"/>
              <a:gd name="connsiteY23" fmla="*/ 394138 h 4461442"/>
              <a:gd name="connsiteX24" fmla="*/ 552758 w 3338318"/>
              <a:gd name="connsiteY24" fmla="*/ 110358 h 4461442"/>
              <a:gd name="connsiteX25" fmla="*/ 473930 w 3338318"/>
              <a:gd name="connsiteY25" fmla="*/ 94593 h 4461442"/>
              <a:gd name="connsiteX0" fmla="*/ 473930 w 3338318"/>
              <a:gd name="connsiteY0" fmla="*/ 94593 h 4431594"/>
              <a:gd name="connsiteX1" fmla="*/ 442399 w 3338318"/>
              <a:gd name="connsiteY1" fmla="*/ 583324 h 4431594"/>
              <a:gd name="connsiteX2" fmla="*/ 237447 w 3338318"/>
              <a:gd name="connsiteY2" fmla="*/ 819807 h 4431594"/>
              <a:gd name="connsiteX3" fmla="*/ 142854 w 3338318"/>
              <a:gd name="connsiteY3" fmla="*/ 1261241 h 4431594"/>
              <a:gd name="connsiteX4" fmla="*/ 300509 w 3338318"/>
              <a:gd name="connsiteY4" fmla="*/ 1623848 h 4431594"/>
              <a:gd name="connsiteX5" fmla="*/ 568523 w 3338318"/>
              <a:gd name="connsiteY5" fmla="*/ 1718441 h 4431594"/>
              <a:gd name="connsiteX6" fmla="*/ 346672 w 3338318"/>
              <a:gd name="connsiteY6" fmla="*/ 2039727 h 4431594"/>
              <a:gd name="connsiteX7" fmla="*/ 71137 w 3338318"/>
              <a:gd name="connsiteY7" fmla="*/ 2556177 h 4431594"/>
              <a:gd name="connsiteX8" fmla="*/ 64027 w 3338318"/>
              <a:gd name="connsiteY8" fmla="*/ 3443992 h 4431594"/>
              <a:gd name="connsiteX9" fmla="*/ 582742 w 3338318"/>
              <a:gd name="connsiteY9" fmla="*/ 3949004 h 4431594"/>
              <a:gd name="connsiteX10" fmla="*/ 1396471 w 3338318"/>
              <a:gd name="connsiteY10" fmla="*/ 4016394 h 4431594"/>
              <a:gd name="connsiteX11" fmla="*/ 2391965 w 3338318"/>
              <a:gd name="connsiteY11" fmla="*/ 4431243 h 4431594"/>
              <a:gd name="connsiteX12" fmla="*/ 3295958 w 3338318"/>
              <a:gd name="connsiteY12" fmla="*/ 4083269 h 4431594"/>
              <a:gd name="connsiteX13" fmla="*/ 3154068 w 3338318"/>
              <a:gd name="connsiteY13" fmla="*/ 3894083 h 4431594"/>
              <a:gd name="connsiteX14" fmla="*/ 2455026 w 3338318"/>
              <a:gd name="connsiteY14" fmla="*/ 4221346 h 4431594"/>
              <a:gd name="connsiteX15" fmla="*/ 1719406 w 3338318"/>
              <a:gd name="connsiteY15" fmla="*/ 3846786 h 4431594"/>
              <a:gd name="connsiteX16" fmla="*/ 2076551 w 3338318"/>
              <a:gd name="connsiteY16" fmla="*/ 3633694 h 4431594"/>
              <a:gd name="connsiteX17" fmla="*/ 2160841 w 3338318"/>
              <a:gd name="connsiteY17" fmla="*/ 2758965 h 4431594"/>
              <a:gd name="connsiteX18" fmla="*/ 1750937 w 3338318"/>
              <a:gd name="connsiteY18" fmla="*/ 1686910 h 4431594"/>
              <a:gd name="connsiteX19" fmla="*/ 1813999 w 3338318"/>
              <a:gd name="connsiteY19" fmla="*/ 1450427 h 4431594"/>
              <a:gd name="connsiteX20" fmla="*/ 1861296 w 3338318"/>
              <a:gd name="connsiteY20" fmla="*/ 772510 h 4431594"/>
              <a:gd name="connsiteX21" fmla="*/ 1545985 w 3338318"/>
              <a:gd name="connsiteY21" fmla="*/ 0 h 4431594"/>
              <a:gd name="connsiteX22" fmla="*/ 1372565 w 3338318"/>
              <a:gd name="connsiteY22" fmla="*/ 394138 h 4431594"/>
              <a:gd name="connsiteX23" fmla="*/ 931130 w 3338318"/>
              <a:gd name="connsiteY23" fmla="*/ 394138 h 4431594"/>
              <a:gd name="connsiteX24" fmla="*/ 552758 w 3338318"/>
              <a:gd name="connsiteY24" fmla="*/ 110358 h 4431594"/>
              <a:gd name="connsiteX25" fmla="*/ 473930 w 3338318"/>
              <a:gd name="connsiteY25" fmla="*/ 94593 h 4431594"/>
              <a:gd name="connsiteX0" fmla="*/ 473930 w 3338318"/>
              <a:gd name="connsiteY0" fmla="*/ 94593 h 4431594"/>
              <a:gd name="connsiteX1" fmla="*/ 442399 w 3338318"/>
              <a:gd name="connsiteY1" fmla="*/ 583324 h 4431594"/>
              <a:gd name="connsiteX2" fmla="*/ 237447 w 3338318"/>
              <a:gd name="connsiteY2" fmla="*/ 819807 h 4431594"/>
              <a:gd name="connsiteX3" fmla="*/ 142854 w 3338318"/>
              <a:gd name="connsiteY3" fmla="*/ 1261241 h 4431594"/>
              <a:gd name="connsiteX4" fmla="*/ 300509 w 3338318"/>
              <a:gd name="connsiteY4" fmla="*/ 1623848 h 4431594"/>
              <a:gd name="connsiteX5" fmla="*/ 568523 w 3338318"/>
              <a:gd name="connsiteY5" fmla="*/ 1718441 h 4431594"/>
              <a:gd name="connsiteX6" fmla="*/ 346672 w 3338318"/>
              <a:gd name="connsiteY6" fmla="*/ 2039727 h 4431594"/>
              <a:gd name="connsiteX7" fmla="*/ 71137 w 3338318"/>
              <a:gd name="connsiteY7" fmla="*/ 2556177 h 4431594"/>
              <a:gd name="connsiteX8" fmla="*/ 64027 w 3338318"/>
              <a:gd name="connsiteY8" fmla="*/ 3443992 h 4431594"/>
              <a:gd name="connsiteX9" fmla="*/ 582742 w 3338318"/>
              <a:gd name="connsiteY9" fmla="*/ 3949004 h 4431594"/>
              <a:gd name="connsiteX10" fmla="*/ 1396471 w 3338318"/>
              <a:gd name="connsiteY10" fmla="*/ 4016394 h 4431594"/>
              <a:gd name="connsiteX11" fmla="*/ 2391965 w 3338318"/>
              <a:gd name="connsiteY11" fmla="*/ 4431243 h 4431594"/>
              <a:gd name="connsiteX12" fmla="*/ 3295958 w 3338318"/>
              <a:gd name="connsiteY12" fmla="*/ 4083269 h 4431594"/>
              <a:gd name="connsiteX13" fmla="*/ 3154068 w 3338318"/>
              <a:gd name="connsiteY13" fmla="*/ 3894083 h 4431594"/>
              <a:gd name="connsiteX14" fmla="*/ 2455026 w 3338318"/>
              <a:gd name="connsiteY14" fmla="*/ 4221346 h 4431594"/>
              <a:gd name="connsiteX15" fmla="*/ 1719406 w 3338318"/>
              <a:gd name="connsiteY15" fmla="*/ 3846786 h 4431594"/>
              <a:gd name="connsiteX16" fmla="*/ 2076551 w 3338318"/>
              <a:gd name="connsiteY16" fmla="*/ 3633694 h 4431594"/>
              <a:gd name="connsiteX17" fmla="*/ 2160841 w 3338318"/>
              <a:gd name="connsiteY17" fmla="*/ 2758965 h 4431594"/>
              <a:gd name="connsiteX18" fmla="*/ 1750937 w 3338318"/>
              <a:gd name="connsiteY18" fmla="*/ 1686910 h 4431594"/>
              <a:gd name="connsiteX19" fmla="*/ 1813999 w 3338318"/>
              <a:gd name="connsiteY19" fmla="*/ 1450427 h 4431594"/>
              <a:gd name="connsiteX20" fmla="*/ 1861296 w 3338318"/>
              <a:gd name="connsiteY20" fmla="*/ 772510 h 4431594"/>
              <a:gd name="connsiteX21" fmla="*/ 1545985 w 3338318"/>
              <a:gd name="connsiteY21" fmla="*/ 0 h 4431594"/>
              <a:gd name="connsiteX22" fmla="*/ 1372565 w 3338318"/>
              <a:gd name="connsiteY22" fmla="*/ 394138 h 4431594"/>
              <a:gd name="connsiteX23" fmla="*/ 931130 w 3338318"/>
              <a:gd name="connsiteY23" fmla="*/ 394138 h 4431594"/>
              <a:gd name="connsiteX24" fmla="*/ 552758 w 3338318"/>
              <a:gd name="connsiteY24" fmla="*/ 110358 h 4431594"/>
              <a:gd name="connsiteX25" fmla="*/ 473930 w 3338318"/>
              <a:gd name="connsiteY25" fmla="*/ 94593 h 4431594"/>
              <a:gd name="connsiteX0" fmla="*/ 471307 w 3335695"/>
              <a:gd name="connsiteY0" fmla="*/ 94593 h 4431594"/>
              <a:gd name="connsiteX1" fmla="*/ 439776 w 3335695"/>
              <a:gd name="connsiteY1" fmla="*/ 583324 h 4431594"/>
              <a:gd name="connsiteX2" fmla="*/ 234824 w 3335695"/>
              <a:gd name="connsiteY2" fmla="*/ 819807 h 4431594"/>
              <a:gd name="connsiteX3" fmla="*/ 140231 w 3335695"/>
              <a:gd name="connsiteY3" fmla="*/ 1261241 h 4431594"/>
              <a:gd name="connsiteX4" fmla="*/ 297886 w 3335695"/>
              <a:gd name="connsiteY4" fmla="*/ 1623848 h 4431594"/>
              <a:gd name="connsiteX5" fmla="*/ 565900 w 3335695"/>
              <a:gd name="connsiteY5" fmla="*/ 1718441 h 4431594"/>
              <a:gd name="connsiteX6" fmla="*/ 344049 w 3335695"/>
              <a:gd name="connsiteY6" fmla="*/ 2039727 h 4431594"/>
              <a:gd name="connsiteX7" fmla="*/ 68514 w 3335695"/>
              <a:gd name="connsiteY7" fmla="*/ 2556177 h 4431594"/>
              <a:gd name="connsiteX8" fmla="*/ 61404 w 3335695"/>
              <a:gd name="connsiteY8" fmla="*/ 3443992 h 4431594"/>
              <a:gd name="connsiteX9" fmla="*/ 538284 w 3335695"/>
              <a:gd name="connsiteY9" fmla="*/ 3931075 h 4431594"/>
              <a:gd name="connsiteX10" fmla="*/ 1393848 w 3335695"/>
              <a:gd name="connsiteY10" fmla="*/ 4016394 h 4431594"/>
              <a:gd name="connsiteX11" fmla="*/ 2389342 w 3335695"/>
              <a:gd name="connsiteY11" fmla="*/ 4431243 h 4431594"/>
              <a:gd name="connsiteX12" fmla="*/ 3293335 w 3335695"/>
              <a:gd name="connsiteY12" fmla="*/ 4083269 h 4431594"/>
              <a:gd name="connsiteX13" fmla="*/ 3151445 w 3335695"/>
              <a:gd name="connsiteY13" fmla="*/ 3894083 h 4431594"/>
              <a:gd name="connsiteX14" fmla="*/ 2452403 w 3335695"/>
              <a:gd name="connsiteY14" fmla="*/ 4221346 h 4431594"/>
              <a:gd name="connsiteX15" fmla="*/ 1716783 w 3335695"/>
              <a:gd name="connsiteY15" fmla="*/ 3846786 h 4431594"/>
              <a:gd name="connsiteX16" fmla="*/ 2073928 w 3335695"/>
              <a:gd name="connsiteY16" fmla="*/ 3633694 h 4431594"/>
              <a:gd name="connsiteX17" fmla="*/ 2158218 w 3335695"/>
              <a:gd name="connsiteY17" fmla="*/ 2758965 h 4431594"/>
              <a:gd name="connsiteX18" fmla="*/ 1748314 w 3335695"/>
              <a:gd name="connsiteY18" fmla="*/ 1686910 h 4431594"/>
              <a:gd name="connsiteX19" fmla="*/ 1811376 w 3335695"/>
              <a:gd name="connsiteY19" fmla="*/ 1450427 h 4431594"/>
              <a:gd name="connsiteX20" fmla="*/ 1858673 w 3335695"/>
              <a:gd name="connsiteY20" fmla="*/ 772510 h 4431594"/>
              <a:gd name="connsiteX21" fmla="*/ 1543362 w 3335695"/>
              <a:gd name="connsiteY21" fmla="*/ 0 h 4431594"/>
              <a:gd name="connsiteX22" fmla="*/ 1369942 w 3335695"/>
              <a:gd name="connsiteY22" fmla="*/ 394138 h 4431594"/>
              <a:gd name="connsiteX23" fmla="*/ 928507 w 3335695"/>
              <a:gd name="connsiteY23" fmla="*/ 394138 h 4431594"/>
              <a:gd name="connsiteX24" fmla="*/ 550135 w 3335695"/>
              <a:gd name="connsiteY24" fmla="*/ 110358 h 4431594"/>
              <a:gd name="connsiteX25" fmla="*/ 471307 w 3335695"/>
              <a:gd name="connsiteY25" fmla="*/ 94593 h 4431594"/>
              <a:gd name="connsiteX0" fmla="*/ 448459 w 3312847"/>
              <a:gd name="connsiteY0" fmla="*/ 94593 h 4431594"/>
              <a:gd name="connsiteX1" fmla="*/ 416928 w 3312847"/>
              <a:gd name="connsiteY1" fmla="*/ 583324 h 4431594"/>
              <a:gd name="connsiteX2" fmla="*/ 211976 w 3312847"/>
              <a:gd name="connsiteY2" fmla="*/ 819807 h 4431594"/>
              <a:gd name="connsiteX3" fmla="*/ 117383 w 3312847"/>
              <a:gd name="connsiteY3" fmla="*/ 1261241 h 4431594"/>
              <a:gd name="connsiteX4" fmla="*/ 275038 w 3312847"/>
              <a:gd name="connsiteY4" fmla="*/ 1623848 h 4431594"/>
              <a:gd name="connsiteX5" fmla="*/ 543052 w 3312847"/>
              <a:gd name="connsiteY5" fmla="*/ 1718441 h 4431594"/>
              <a:gd name="connsiteX6" fmla="*/ 321201 w 3312847"/>
              <a:gd name="connsiteY6" fmla="*/ 2039727 h 4431594"/>
              <a:gd name="connsiteX7" fmla="*/ 93478 w 3312847"/>
              <a:gd name="connsiteY7" fmla="*/ 2550201 h 4431594"/>
              <a:gd name="connsiteX8" fmla="*/ 38556 w 3312847"/>
              <a:gd name="connsiteY8" fmla="*/ 3443992 h 4431594"/>
              <a:gd name="connsiteX9" fmla="*/ 515436 w 3312847"/>
              <a:gd name="connsiteY9" fmla="*/ 3931075 h 4431594"/>
              <a:gd name="connsiteX10" fmla="*/ 1371000 w 3312847"/>
              <a:gd name="connsiteY10" fmla="*/ 4016394 h 4431594"/>
              <a:gd name="connsiteX11" fmla="*/ 2366494 w 3312847"/>
              <a:gd name="connsiteY11" fmla="*/ 4431243 h 4431594"/>
              <a:gd name="connsiteX12" fmla="*/ 3270487 w 3312847"/>
              <a:gd name="connsiteY12" fmla="*/ 4083269 h 4431594"/>
              <a:gd name="connsiteX13" fmla="*/ 3128597 w 3312847"/>
              <a:gd name="connsiteY13" fmla="*/ 3894083 h 4431594"/>
              <a:gd name="connsiteX14" fmla="*/ 2429555 w 3312847"/>
              <a:gd name="connsiteY14" fmla="*/ 4221346 h 4431594"/>
              <a:gd name="connsiteX15" fmla="*/ 1693935 w 3312847"/>
              <a:gd name="connsiteY15" fmla="*/ 3846786 h 4431594"/>
              <a:gd name="connsiteX16" fmla="*/ 2051080 w 3312847"/>
              <a:gd name="connsiteY16" fmla="*/ 3633694 h 4431594"/>
              <a:gd name="connsiteX17" fmla="*/ 2135370 w 3312847"/>
              <a:gd name="connsiteY17" fmla="*/ 2758965 h 4431594"/>
              <a:gd name="connsiteX18" fmla="*/ 1725466 w 3312847"/>
              <a:gd name="connsiteY18" fmla="*/ 1686910 h 4431594"/>
              <a:gd name="connsiteX19" fmla="*/ 1788528 w 3312847"/>
              <a:gd name="connsiteY19" fmla="*/ 1450427 h 4431594"/>
              <a:gd name="connsiteX20" fmla="*/ 1835825 w 3312847"/>
              <a:gd name="connsiteY20" fmla="*/ 772510 h 4431594"/>
              <a:gd name="connsiteX21" fmla="*/ 1520514 w 3312847"/>
              <a:gd name="connsiteY21" fmla="*/ 0 h 4431594"/>
              <a:gd name="connsiteX22" fmla="*/ 1347094 w 3312847"/>
              <a:gd name="connsiteY22" fmla="*/ 394138 h 4431594"/>
              <a:gd name="connsiteX23" fmla="*/ 905659 w 3312847"/>
              <a:gd name="connsiteY23" fmla="*/ 394138 h 4431594"/>
              <a:gd name="connsiteX24" fmla="*/ 527287 w 3312847"/>
              <a:gd name="connsiteY24" fmla="*/ 110358 h 4431594"/>
              <a:gd name="connsiteX25" fmla="*/ 448459 w 3312847"/>
              <a:gd name="connsiteY25" fmla="*/ 94593 h 4431594"/>
              <a:gd name="connsiteX0" fmla="*/ 439653 w 3304041"/>
              <a:gd name="connsiteY0" fmla="*/ 94593 h 4431594"/>
              <a:gd name="connsiteX1" fmla="*/ 408122 w 3304041"/>
              <a:gd name="connsiteY1" fmla="*/ 583324 h 4431594"/>
              <a:gd name="connsiteX2" fmla="*/ 203170 w 3304041"/>
              <a:gd name="connsiteY2" fmla="*/ 819807 h 4431594"/>
              <a:gd name="connsiteX3" fmla="*/ 108577 w 3304041"/>
              <a:gd name="connsiteY3" fmla="*/ 1261241 h 4431594"/>
              <a:gd name="connsiteX4" fmla="*/ 266232 w 3304041"/>
              <a:gd name="connsiteY4" fmla="*/ 1623848 h 4431594"/>
              <a:gd name="connsiteX5" fmla="*/ 534246 w 3304041"/>
              <a:gd name="connsiteY5" fmla="*/ 1718441 h 4431594"/>
              <a:gd name="connsiteX6" fmla="*/ 366183 w 3304041"/>
              <a:gd name="connsiteY6" fmla="*/ 2027774 h 4431594"/>
              <a:gd name="connsiteX7" fmla="*/ 84672 w 3304041"/>
              <a:gd name="connsiteY7" fmla="*/ 2550201 h 4431594"/>
              <a:gd name="connsiteX8" fmla="*/ 29750 w 3304041"/>
              <a:gd name="connsiteY8" fmla="*/ 3443992 h 4431594"/>
              <a:gd name="connsiteX9" fmla="*/ 506630 w 3304041"/>
              <a:gd name="connsiteY9" fmla="*/ 3931075 h 4431594"/>
              <a:gd name="connsiteX10" fmla="*/ 1362194 w 3304041"/>
              <a:gd name="connsiteY10" fmla="*/ 4016394 h 4431594"/>
              <a:gd name="connsiteX11" fmla="*/ 2357688 w 3304041"/>
              <a:gd name="connsiteY11" fmla="*/ 4431243 h 4431594"/>
              <a:gd name="connsiteX12" fmla="*/ 3261681 w 3304041"/>
              <a:gd name="connsiteY12" fmla="*/ 4083269 h 4431594"/>
              <a:gd name="connsiteX13" fmla="*/ 3119791 w 3304041"/>
              <a:gd name="connsiteY13" fmla="*/ 3894083 h 4431594"/>
              <a:gd name="connsiteX14" fmla="*/ 2420749 w 3304041"/>
              <a:gd name="connsiteY14" fmla="*/ 4221346 h 4431594"/>
              <a:gd name="connsiteX15" fmla="*/ 1685129 w 3304041"/>
              <a:gd name="connsiteY15" fmla="*/ 3846786 h 4431594"/>
              <a:gd name="connsiteX16" fmla="*/ 2042274 w 3304041"/>
              <a:gd name="connsiteY16" fmla="*/ 3633694 h 4431594"/>
              <a:gd name="connsiteX17" fmla="*/ 2126564 w 3304041"/>
              <a:gd name="connsiteY17" fmla="*/ 2758965 h 4431594"/>
              <a:gd name="connsiteX18" fmla="*/ 1716660 w 3304041"/>
              <a:gd name="connsiteY18" fmla="*/ 1686910 h 4431594"/>
              <a:gd name="connsiteX19" fmla="*/ 1779722 w 3304041"/>
              <a:gd name="connsiteY19" fmla="*/ 1450427 h 4431594"/>
              <a:gd name="connsiteX20" fmla="*/ 1827019 w 3304041"/>
              <a:gd name="connsiteY20" fmla="*/ 772510 h 4431594"/>
              <a:gd name="connsiteX21" fmla="*/ 1511708 w 3304041"/>
              <a:gd name="connsiteY21" fmla="*/ 0 h 4431594"/>
              <a:gd name="connsiteX22" fmla="*/ 1338288 w 3304041"/>
              <a:gd name="connsiteY22" fmla="*/ 394138 h 4431594"/>
              <a:gd name="connsiteX23" fmla="*/ 896853 w 3304041"/>
              <a:gd name="connsiteY23" fmla="*/ 394138 h 4431594"/>
              <a:gd name="connsiteX24" fmla="*/ 518481 w 3304041"/>
              <a:gd name="connsiteY24" fmla="*/ 110358 h 4431594"/>
              <a:gd name="connsiteX25" fmla="*/ 439653 w 3304041"/>
              <a:gd name="connsiteY25" fmla="*/ 94593 h 4431594"/>
              <a:gd name="connsiteX0" fmla="*/ 439276 w 3303664"/>
              <a:gd name="connsiteY0" fmla="*/ 94593 h 4431594"/>
              <a:gd name="connsiteX1" fmla="*/ 407745 w 3303664"/>
              <a:gd name="connsiteY1" fmla="*/ 583324 h 4431594"/>
              <a:gd name="connsiteX2" fmla="*/ 202793 w 3303664"/>
              <a:gd name="connsiteY2" fmla="*/ 819807 h 4431594"/>
              <a:gd name="connsiteX3" fmla="*/ 108200 w 3303664"/>
              <a:gd name="connsiteY3" fmla="*/ 1261241 h 4431594"/>
              <a:gd name="connsiteX4" fmla="*/ 265855 w 3303664"/>
              <a:gd name="connsiteY4" fmla="*/ 1623848 h 4431594"/>
              <a:gd name="connsiteX5" fmla="*/ 533869 w 3303664"/>
              <a:gd name="connsiteY5" fmla="*/ 1718441 h 4431594"/>
              <a:gd name="connsiteX6" fmla="*/ 353853 w 3303664"/>
              <a:gd name="connsiteY6" fmla="*/ 2021797 h 4431594"/>
              <a:gd name="connsiteX7" fmla="*/ 84295 w 3303664"/>
              <a:gd name="connsiteY7" fmla="*/ 2550201 h 4431594"/>
              <a:gd name="connsiteX8" fmla="*/ 29373 w 3303664"/>
              <a:gd name="connsiteY8" fmla="*/ 3443992 h 4431594"/>
              <a:gd name="connsiteX9" fmla="*/ 506253 w 3303664"/>
              <a:gd name="connsiteY9" fmla="*/ 3931075 h 4431594"/>
              <a:gd name="connsiteX10" fmla="*/ 1361817 w 3303664"/>
              <a:gd name="connsiteY10" fmla="*/ 4016394 h 4431594"/>
              <a:gd name="connsiteX11" fmla="*/ 2357311 w 3303664"/>
              <a:gd name="connsiteY11" fmla="*/ 4431243 h 4431594"/>
              <a:gd name="connsiteX12" fmla="*/ 3261304 w 3303664"/>
              <a:gd name="connsiteY12" fmla="*/ 4083269 h 4431594"/>
              <a:gd name="connsiteX13" fmla="*/ 3119414 w 3303664"/>
              <a:gd name="connsiteY13" fmla="*/ 3894083 h 4431594"/>
              <a:gd name="connsiteX14" fmla="*/ 2420372 w 3303664"/>
              <a:gd name="connsiteY14" fmla="*/ 4221346 h 4431594"/>
              <a:gd name="connsiteX15" fmla="*/ 1684752 w 3303664"/>
              <a:gd name="connsiteY15" fmla="*/ 3846786 h 4431594"/>
              <a:gd name="connsiteX16" fmla="*/ 2041897 w 3303664"/>
              <a:gd name="connsiteY16" fmla="*/ 3633694 h 4431594"/>
              <a:gd name="connsiteX17" fmla="*/ 2126187 w 3303664"/>
              <a:gd name="connsiteY17" fmla="*/ 2758965 h 4431594"/>
              <a:gd name="connsiteX18" fmla="*/ 1716283 w 3303664"/>
              <a:gd name="connsiteY18" fmla="*/ 1686910 h 4431594"/>
              <a:gd name="connsiteX19" fmla="*/ 1779345 w 3303664"/>
              <a:gd name="connsiteY19" fmla="*/ 1450427 h 4431594"/>
              <a:gd name="connsiteX20" fmla="*/ 1826642 w 3303664"/>
              <a:gd name="connsiteY20" fmla="*/ 772510 h 4431594"/>
              <a:gd name="connsiteX21" fmla="*/ 1511331 w 3303664"/>
              <a:gd name="connsiteY21" fmla="*/ 0 h 4431594"/>
              <a:gd name="connsiteX22" fmla="*/ 1337911 w 3303664"/>
              <a:gd name="connsiteY22" fmla="*/ 394138 h 4431594"/>
              <a:gd name="connsiteX23" fmla="*/ 896476 w 3303664"/>
              <a:gd name="connsiteY23" fmla="*/ 394138 h 4431594"/>
              <a:gd name="connsiteX24" fmla="*/ 518104 w 3303664"/>
              <a:gd name="connsiteY24" fmla="*/ 110358 h 4431594"/>
              <a:gd name="connsiteX25" fmla="*/ 439276 w 3303664"/>
              <a:gd name="connsiteY25" fmla="*/ 94593 h 4431594"/>
              <a:gd name="connsiteX0" fmla="*/ 445687 w 3310075"/>
              <a:gd name="connsiteY0" fmla="*/ 94593 h 4431594"/>
              <a:gd name="connsiteX1" fmla="*/ 414156 w 3310075"/>
              <a:gd name="connsiteY1" fmla="*/ 583324 h 4431594"/>
              <a:gd name="connsiteX2" fmla="*/ 209204 w 3310075"/>
              <a:gd name="connsiteY2" fmla="*/ 819807 h 4431594"/>
              <a:gd name="connsiteX3" fmla="*/ 114611 w 3310075"/>
              <a:gd name="connsiteY3" fmla="*/ 1261241 h 4431594"/>
              <a:gd name="connsiteX4" fmla="*/ 272266 w 3310075"/>
              <a:gd name="connsiteY4" fmla="*/ 1623848 h 4431594"/>
              <a:gd name="connsiteX5" fmla="*/ 540280 w 3310075"/>
              <a:gd name="connsiteY5" fmla="*/ 1718441 h 4431594"/>
              <a:gd name="connsiteX6" fmla="*/ 360264 w 3310075"/>
              <a:gd name="connsiteY6" fmla="*/ 2021797 h 4431594"/>
              <a:gd name="connsiteX7" fmla="*/ 90706 w 3310075"/>
              <a:gd name="connsiteY7" fmla="*/ 2550201 h 4431594"/>
              <a:gd name="connsiteX8" fmla="*/ 35784 w 3310075"/>
              <a:gd name="connsiteY8" fmla="*/ 3443992 h 4431594"/>
              <a:gd name="connsiteX9" fmla="*/ 512664 w 3310075"/>
              <a:gd name="connsiteY9" fmla="*/ 3931075 h 4431594"/>
              <a:gd name="connsiteX10" fmla="*/ 1368228 w 3310075"/>
              <a:gd name="connsiteY10" fmla="*/ 4016394 h 4431594"/>
              <a:gd name="connsiteX11" fmla="*/ 2363722 w 3310075"/>
              <a:gd name="connsiteY11" fmla="*/ 4431243 h 4431594"/>
              <a:gd name="connsiteX12" fmla="*/ 3267715 w 3310075"/>
              <a:gd name="connsiteY12" fmla="*/ 4083269 h 4431594"/>
              <a:gd name="connsiteX13" fmla="*/ 3125825 w 3310075"/>
              <a:gd name="connsiteY13" fmla="*/ 3894083 h 4431594"/>
              <a:gd name="connsiteX14" fmla="*/ 2426783 w 3310075"/>
              <a:gd name="connsiteY14" fmla="*/ 4221346 h 4431594"/>
              <a:gd name="connsiteX15" fmla="*/ 1691163 w 3310075"/>
              <a:gd name="connsiteY15" fmla="*/ 3846786 h 4431594"/>
              <a:gd name="connsiteX16" fmla="*/ 2048308 w 3310075"/>
              <a:gd name="connsiteY16" fmla="*/ 3633694 h 4431594"/>
              <a:gd name="connsiteX17" fmla="*/ 2132598 w 3310075"/>
              <a:gd name="connsiteY17" fmla="*/ 2758965 h 4431594"/>
              <a:gd name="connsiteX18" fmla="*/ 1722694 w 3310075"/>
              <a:gd name="connsiteY18" fmla="*/ 1686910 h 4431594"/>
              <a:gd name="connsiteX19" fmla="*/ 1785756 w 3310075"/>
              <a:gd name="connsiteY19" fmla="*/ 1450427 h 4431594"/>
              <a:gd name="connsiteX20" fmla="*/ 1833053 w 3310075"/>
              <a:gd name="connsiteY20" fmla="*/ 772510 h 4431594"/>
              <a:gd name="connsiteX21" fmla="*/ 1517742 w 3310075"/>
              <a:gd name="connsiteY21" fmla="*/ 0 h 4431594"/>
              <a:gd name="connsiteX22" fmla="*/ 1344322 w 3310075"/>
              <a:gd name="connsiteY22" fmla="*/ 394138 h 4431594"/>
              <a:gd name="connsiteX23" fmla="*/ 902887 w 3310075"/>
              <a:gd name="connsiteY23" fmla="*/ 394138 h 4431594"/>
              <a:gd name="connsiteX24" fmla="*/ 524515 w 3310075"/>
              <a:gd name="connsiteY24" fmla="*/ 110358 h 4431594"/>
              <a:gd name="connsiteX25" fmla="*/ 445687 w 331007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2384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2384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2384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2384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2384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2384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13854 w 3314725"/>
              <a:gd name="connsiteY2" fmla="*/ 819807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21228 w 3314725"/>
              <a:gd name="connsiteY2" fmla="*/ 834556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21228 w 3314725"/>
              <a:gd name="connsiteY2" fmla="*/ 834556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900923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900923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900923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782936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782936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782936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243351 w 3314725"/>
              <a:gd name="connsiteY2" fmla="*/ 782936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26124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17275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17275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17275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17275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17275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  <a:gd name="connsiteX0" fmla="*/ 450337 w 3314725"/>
              <a:gd name="connsiteY0" fmla="*/ 94593 h 4431594"/>
              <a:gd name="connsiteX1" fmla="*/ 418806 w 3314725"/>
              <a:gd name="connsiteY1" fmla="*/ 583324 h 4431594"/>
              <a:gd name="connsiteX2" fmla="*/ 302344 w 3314725"/>
              <a:gd name="connsiteY2" fmla="*/ 805058 h 4431594"/>
              <a:gd name="connsiteX3" fmla="*/ 119261 w 3314725"/>
              <a:gd name="connsiteY3" fmla="*/ 1172751 h 4431594"/>
              <a:gd name="connsiteX4" fmla="*/ 276916 w 3314725"/>
              <a:gd name="connsiteY4" fmla="*/ 1605918 h 4431594"/>
              <a:gd name="connsiteX5" fmla="*/ 544930 w 3314725"/>
              <a:gd name="connsiteY5" fmla="*/ 1718441 h 4431594"/>
              <a:gd name="connsiteX6" fmla="*/ 364914 w 3314725"/>
              <a:gd name="connsiteY6" fmla="*/ 2021797 h 4431594"/>
              <a:gd name="connsiteX7" fmla="*/ 95356 w 3314725"/>
              <a:gd name="connsiteY7" fmla="*/ 2550201 h 4431594"/>
              <a:gd name="connsiteX8" fmla="*/ 40434 w 3314725"/>
              <a:gd name="connsiteY8" fmla="*/ 3443992 h 4431594"/>
              <a:gd name="connsiteX9" fmla="*/ 517314 w 3314725"/>
              <a:gd name="connsiteY9" fmla="*/ 3931075 h 4431594"/>
              <a:gd name="connsiteX10" fmla="*/ 1372878 w 3314725"/>
              <a:gd name="connsiteY10" fmla="*/ 4016394 h 4431594"/>
              <a:gd name="connsiteX11" fmla="*/ 2368372 w 3314725"/>
              <a:gd name="connsiteY11" fmla="*/ 4431243 h 4431594"/>
              <a:gd name="connsiteX12" fmla="*/ 3272365 w 3314725"/>
              <a:gd name="connsiteY12" fmla="*/ 4083269 h 4431594"/>
              <a:gd name="connsiteX13" fmla="*/ 3130475 w 3314725"/>
              <a:gd name="connsiteY13" fmla="*/ 3894083 h 4431594"/>
              <a:gd name="connsiteX14" fmla="*/ 2431433 w 3314725"/>
              <a:gd name="connsiteY14" fmla="*/ 4221346 h 4431594"/>
              <a:gd name="connsiteX15" fmla="*/ 1695813 w 3314725"/>
              <a:gd name="connsiteY15" fmla="*/ 3846786 h 4431594"/>
              <a:gd name="connsiteX16" fmla="*/ 2052958 w 3314725"/>
              <a:gd name="connsiteY16" fmla="*/ 3633694 h 4431594"/>
              <a:gd name="connsiteX17" fmla="*/ 2137248 w 3314725"/>
              <a:gd name="connsiteY17" fmla="*/ 2758965 h 4431594"/>
              <a:gd name="connsiteX18" fmla="*/ 1727344 w 3314725"/>
              <a:gd name="connsiteY18" fmla="*/ 1686910 h 4431594"/>
              <a:gd name="connsiteX19" fmla="*/ 1790406 w 3314725"/>
              <a:gd name="connsiteY19" fmla="*/ 1450427 h 4431594"/>
              <a:gd name="connsiteX20" fmla="*/ 1837703 w 3314725"/>
              <a:gd name="connsiteY20" fmla="*/ 772510 h 4431594"/>
              <a:gd name="connsiteX21" fmla="*/ 1522392 w 3314725"/>
              <a:gd name="connsiteY21" fmla="*/ 0 h 4431594"/>
              <a:gd name="connsiteX22" fmla="*/ 1348972 w 3314725"/>
              <a:gd name="connsiteY22" fmla="*/ 394138 h 4431594"/>
              <a:gd name="connsiteX23" fmla="*/ 907537 w 3314725"/>
              <a:gd name="connsiteY23" fmla="*/ 394138 h 4431594"/>
              <a:gd name="connsiteX24" fmla="*/ 529165 w 3314725"/>
              <a:gd name="connsiteY24" fmla="*/ 110358 h 4431594"/>
              <a:gd name="connsiteX25" fmla="*/ 450337 w 3314725"/>
              <a:gd name="connsiteY25" fmla="*/ 94593 h 443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14725" h="4431594">
                <a:moveTo>
                  <a:pt x="450337" y="94593"/>
                </a:moveTo>
                <a:lnTo>
                  <a:pt x="418806" y="583324"/>
                </a:lnTo>
                <a:cubicBezTo>
                  <a:pt x="379392" y="704193"/>
                  <a:pt x="352268" y="706820"/>
                  <a:pt x="302344" y="805058"/>
                </a:cubicBezTo>
                <a:cubicBezTo>
                  <a:pt x="252420" y="903296"/>
                  <a:pt x="130873" y="928661"/>
                  <a:pt x="119261" y="1172751"/>
                </a:cubicBezTo>
                <a:cubicBezTo>
                  <a:pt x="107649" y="1416841"/>
                  <a:pt x="198597" y="1529718"/>
                  <a:pt x="276916" y="1605918"/>
                </a:cubicBezTo>
                <a:cubicBezTo>
                  <a:pt x="355235" y="1682118"/>
                  <a:pt x="548194" y="1723833"/>
                  <a:pt x="544930" y="1718441"/>
                </a:cubicBezTo>
                <a:cubicBezTo>
                  <a:pt x="539675" y="1786758"/>
                  <a:pt x="439843" y="1883170"/>
                  <a:pt x="364914" y="2021797"/>
                </a:cubicBezTo>
                <a:cubicBezTo>
                  <a:pt x="289985" y="2160424"/>
                  <a:pt x="197248" y="2319144"/>
                  <a:pt x="95356" y="2550201"/>
                </a:cubicBezTo>
                <a:cubicBezTo>
                  <a:pt x="-6536" y="2781258"/>
                  <a:pt x="-29892" y="3213846"/>
                  <a:pt x="40434" y="3443992"/>
                </a:cubicBezTo>
                <a:cubicBezTo>
                  <a:pt x="110760" y="3674138"/>
                  <a:pt x="265357" y="3859581"/>
                  <a:pt x="517314" y="3931075"/>
                </a:cubicBezTo>
                <a:cubicBezTo>
                  <a:pt x="769271" y="4002569"/>
                  <a:pt x="1064368" y="3933033"/>
                  <a:pt x="1372878" y="4016394"/>
                </a:cubicBezTo>
                <a:cubicBezTo>
                  <a:pt x="1681388" y="4099755"/>
                  <a:pt x="2051791" y="4420097"/>
                  <a:pt x="2368372" y="4431243"/>
                </a:cubicBezTo>
                <a:cubicBezTo>
                  <a:pt x="2684953" y="4442389"/>
                  <a:pt x="3167262" y="4185745"/>
                  <a:pt x="3272365" y="4083269"/>
                </a:cubicBezTo>
                <a:cubicBezTo>
                  <a:pt x="3377469" y="3980793"/>
                  <a:pt x="3270630" y="3871070"/>
                  <a:pt x="3130475" y="3894083"/>
                </a:cubicBezTo>
                <a:cubicBezTo>
                  <a:pt x="2990320" y="3917096"/>
                  <a:pt x="2726444" y="4312333"/>
                  <a:pt x="2431433" y="4221346"/>
                </a:cubicBezTo>
                <a:cubicBezTo>
                  <a:pt x="2136422" y="4130359"/>
                  <a:pt x="1941020" y="3971639"/>
                  <a:pt x="1695813" y="3846786"/>
                </a:cubicBezTo>
                <a:cubicBezTo>
                  <a:pt x="1711424" y="3844468"/>
                  <a:pt x="1961457" y="3814997"/>
                  <a:pt x="2052958" y="3633694"/>
                </a:cubicBezTo>
                <a:cubicBezTo>
                  <a:pt x="2144459" y="3452391"/>
                  <a:pt x="2191517" y="3083429"/>
                  <a:pt x="2137248" y="2758965"/>
                </a:cubicBezTo>
                <a:cubicBezTo>
                  <a:pt x="2082979" y="2434501"/>
                  <a:pt x="1785151" y="1905000"/>
                  <a:pt x="1727344" y="1686910"/>
                </a:cubicBezTo>
                <a:lnTo>
                  <a:pt x="1790406" y="1450427"/>
                </a:lnTo>
                <a:cubicBezTo>
                  <a:pt x="1808799" y="1298027"/>
                  <a:pt x="1882372" y="1014248"/>
                  <a:pt x="1837703" y="772510"/>
                </a:cubicBezTo>
                <a:cubicBezTo>
                  <a:pt x="1793034" y="530772"/>
                  <a:pt x="1603847" y="63062"/>
                  <a:pt x="1522392" y="0"/>
                </a:cubicBezTo>
                <a:lnTo>
                  <a:pt x="1348972" y="394138"/>
                </a:lnTo>
                <a:lnTo>
                  <a:pt x="907537" y="394138"/>
                </a:lnTo>
                <a:lnTo>
                  <a:pt x="529165" y="110358"/>
                </a:lnTo>
                <a:lnTo>
                  <a:pt x="450337" y="9459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12</cp:revision>
  <dcterms:created xsi:type="dcterms:W3CDTF">2021-06-18T04:01:06Z</dcterms:created>
  <dcterms:modified xsi:type="dcterms:W3CDTF">2021-06-18T08:28:02Z</dcterms:modified>
</cp:coreProperties>
</file>