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</dgm:pt>
    <dgm:pt modelId="{1C655AA4-E197-4D80-8D10-7B53ACF39C58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>
        <a:prstGeom prst="ellipse">
          <a:avLst/>
        </a:prstGeom>
      </dgm:spPr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ellips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立案</a:t>
          </a:r>
        </a:p>
      </dsp:txBody>
      <dsp:txXfrm>
        <a:off x="413786" y="1589675"/>
        <a:ext cx="1953310" cy="1171987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 w="76200">
          <a:solidFill>
            <a:schemeClr val="accent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 w="76200">
          <a:solidFill>
            <a:schemeClr val="accent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検証</a:t>
          </a:r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664691"/>
              </p:ext>
            </p:extLst>
          </p:nvPr>
        </p:nvGraphicFramePr>
        <p:xfrm>
          <a:off x="838200" y="26483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11</cp:revision>
  <dcterms:created xsi:type="dcterms:W3CDTF">2021-06-11T09:55:54Z</dcterms:created>
  <dcterms:modified xsi:type="dcterms:W3CDTF">2021-06-11T11:00:13Z</dcterms:modified>
</cp:coreProperties>
</file>