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74B498-B73A-43CF-A249-3DE1FCB308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85845D0-12BA-4D5A-980E-E65A1E83F4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D2B6E4-9D96-419C-929C-FD6AF602F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1DF2F7D-4739-4D7D-9DE2-E22920B71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24381F-878E-412A-9DBB-3F80F48FB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6734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9A7850-76D3-4D1E-9FF9-EDC44F22E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8A76D84-68FD-49B2-8623-98B8CB6AF9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0513B58-3479-4B2D-BCFA-089EB3976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A2674E-B9ED-4760-81A5-91DC56057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DBBAB35-CE43-4181-B8C0-7C5ECFA17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9455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6807D26-AE63-49BE-87E5-6288F028B2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C928558-3D79-455F-8955-03DF3D20B0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0FAB25-BC8D-4CA1-A797-6D9BBCCDD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EDEB24-24AD-4126-8CEF-3A86FE969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D28FCE1-31B5-449D-BDAF-81BFD411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790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F2DB6-74A2-49DB-9F1C-486F9D416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60C086-D580-4DA5-8E17-756A6040A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7F48FB-7366-49AE-B156-9F8B163D6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B23C89-B0E3-4650-A7AE-554336103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030FEF-78E0-4F2E-82A5-310369614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188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5CA01F-C84A-4A39-9477-30FD8B386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3E1EC2E-8090-4C3B-AC6E-B81599379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135CBE-7AF1-45F7-98D1-352E19143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6F7726-C52D-4026-A8C4-8F6BEFC79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4668AF-9B29-4BDC-96B2-D86CECB0F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8557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4809D9-B8C8-423C-B184-381AB59FE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FAD2C4-EC19-492A-9854-10E68B2706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CADA21B-A3AB-44B3-9994-2E93D14F7E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C3A1A94-CB63-48C6-8445-F8067CBC0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62D2CA-C920-4B00-B650-F96223292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AA09C89-5D34-463F-AF1F-EBE786CCC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068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1D5B7E-6080-4E3D-886E-6B607DAD0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04E671F-DF2B-406B-AAAA-68F184D820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4863A5E-790C-4A34-A53A-DF1ED10025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7F08A3F-BBE0-4665-8D70-B5169A6B78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028E91D-CA6E-42CC-B16D-80AECA7D6A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795F4A7-8371-4E1F-8C59-4DF8E6789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1DB03D9-9357-4DFE-AFFC-03F902878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0D8D77-1D7E-4C3F-8E3E-60CF6419E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9180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B391EF-E73E-4F17-8E34-60587A45B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D638463-66F3-42AD-9364-032C69586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AE5F939-67BB-4788-99A3-A57E958FF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1D35700-34B3-45A7-8F6F-577AD82B6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5237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C1D6542-1D1B-44E6-8EED-082D7556D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63EC86F-F8E7-42D7-83FA-C7C46D843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8819B21-542A-4686-9DD1-8924AA733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556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B99DBA-D00D-404A-BC82-C53942762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26B179-3362-4D5D-A8A2-E4E9589E3C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9A1B370-2FE3-4834-B34B-6A711DF288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74F9F46-76DC-4713-A785-F3F9C7C86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F31017-E7B9-4CC2-AB17-E6EF30214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BFCBB2B-C7B9-45F0-BDC3-14E9C16D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065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E1702A-AAF6-46D1-AD90-6B0374D4D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9C69899-61CE-4DD9-9B95-9D6A9FFEF0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0EDFC1-A663-4920-9306-29AF1DD481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98DF56-D6AE-406C-8CA9-7071291F9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ABC3B3-A1E1-4C2D-8E2C-E0A5EE5C0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44EC5E-7B72-4C77-838C-CF343D58E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6966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888BD7-1BC8-432E-9187-847BF5797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4AE0373-47F4-4830-AF5F-664A734815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DE03FA-81C9-48FB-8EBB-53132019C3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AC2455-B5E4-4CDF-9C33-9AC8995BA6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CC3F5B-2864-42DA-A390-B40A53FF8D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448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2719DD1D-97B3-43EB-A5FB-932F69B58BC6}"/>
              </a:ext>
            </a:extLst>
          </p:cNvPr>
          <p:cNvGrpSpPr/>
          <p:nvPr/>
        </p:nvGrpSpPr>
        <p:grpSpPr>
          <a:xfrm>
            <a:off x="204952" y="63062"/>
            <a:ext cx="11855669" cy="6716110"/>
            <a:chOff x="204952" y="63062"/>
            <a:chExt cx="11855669" cy="671611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B72B888B-3CCE-4FBF-8B49-FDE13EEC549D}"/>
                </a:ext>
              </a:extLst>
            </p:cNvPr>
            <p:cNvSpPr/>
            <p:nvPr/>
          </p:nvSpPr>
          <p:spPr>
            <a:xfrm>
              <a:off x="204952" y="110359"/>
              <a:ext cx="4808482" cy="2380593"/>
            </a:xfrm>
            <a:custGeom>
              <a:avLst/>
              <a:gdLst>
                <a:gd name="connsiteX0" fmla="*/ 4808482 w 4808482"/>
                <a:gd name="connsiteY0" fmla="*/ 0 h 2380593"/>
                <a:gd name="connsiteX1" fmla="*/ 4713889 w 4808482"/>
                <a:gd name="connsiteY1" fmla="*/ 315310 h 2380593"/>
                <a:gd name="connsiteX2" fmla="*/ 4729655 w 4808482"/>
                <a:gd name="connsiteY2" fmla="*/ 804041 h 2380593"/>
                <a:gd name="connsiteX3" fmla="*/ 4745420 w 4808482"/>
                <a:gd name="connsiteY3" fmla="*/ 1497724 h 2380593"/>
                <a:gd name="connsiteX4" fmla="*/ 4319751 w 4808482"/>
                <a:gd name="connsiteY4" fmla="*/ 2033751 h 2380593"/>
                <a:gd name="connsiteX5" fmla="*/ 3153103 w 4808482"/>
                <a:gd name="connsiteY5" fmla="*/ 2175641 h 2380593"/>
                <a:gd name="connsiteX6" fmla="*/ 677917 w 4808482"/>
                <a:gd name="connsiteY6" fmla="*/ 2238703 h 2380593"/>
                <a:gd name="connsiteX7" fmla="*/ 0 w 4808482"/>
                <a:gd name="connsiteY7" fmla="*/ 2380593 h 2380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08482" h="2380593">
                  <a:moveTo>
                    <a:pt x="4808482" y="0"/>
                  </a:moveTo>
                  <a:cubicBezTo>
                    <a:pt x="4767754" y="90651"/>
                    <a:pt x="4727027" y="181303"/>
                    <a:pt x="4713889" y="315310"/>
                  </a:cubicBezTo>
                  <a:cubicBezTo>
                    <a:pt x="4700751" y="449317"/>
                    <a:pt x="4724400" y="606972"/>
                    <a:pt x="4729655" y="804041"/>
                  </a:cubicBezTo>
                  <a:cubicBezTo>
                    <a:pt x="4734910" y="1001110"/>
                    <a:pt x="4813737" y="1292772"/>
                    <a:pt x="4745420" y="1497724"/>
                  </a:cubicBezTo>
                  <a:cubicBezTo>
                    <a:pt x="4677103" y="1702676"/>
                    <a:pt x="4585137" y="1920765"/>
                    <a:pt x="4319751" y="2033751"/>
                  </a:cubicBezTo>
                  <a:cubicBezTo>
                    <a:pt x="4054365" y="2146737"/>
                    <a:pt x="3760075" y="2141482"/>
                    <a:pt x="3153103" y="2175641"/>
                  </a:cubicBezTo>
                  <a:cubicBezTo>
                    <a:pt x="2546131" y="2209800"/>
                    <a:pt x="1203434" y="2204544"/>
                    <a:pt x="677917" y="2238703"/>
                  </a:cubicBezTo>
                  <a:cubicBezTo>
                    <a:pt x="152400" y="2272862"/>
                    <a:pt x="76200" y="2326727"/>
                    <a:pt x="0" y="2380593"/>
                  </a:cubicBezTo>
                </a:path>
              </a:pathLst>
            </a:custGeom>
            <a:noFill/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295176C-0E0D-480A-92A5-72A421C39228}"/>
                </a:ext>
              </a:extLst>
            </p:cNvPr>
            <p:cNvSpPr/>
            <p:nvPr/>
          </p:nvSpPr>
          <p:spPr>
            <a:xfrm>
              <a:off x="7068066" y="63062"/>
              <a:ext cx="2110819" cy="6684579"/>
            </a:xfrm>
            <a:custGeom>
              <a:avLst/>
              <a:gdLst>
                <a:gd name="connsiteX0" fmla="*/ 10651 w 2110819"/>
                <a:gd name="connsiteY0" fmla="*/ 0 h 6684579"/>
                <a:gd name="connsiteX1" fmla="*/ 73713 w 2110819"/>
                <a:gd name="connsiteY1" fmla="*/ 520262 h 6684579"/>
                <a:gd name="connsiteX2" fmla="*/ 562444 w 2110819"/>
                <a:gd name="connsiteY2" fmla="*/ 977462 h 6684579"/>
                <a:gd name="connsiteX3" fmla="*/ 1366486 w 2110819"/>
                <a:gd name="connsiteY3" fmla="*/ 1119352 h 6684579"/>
                <a:gd name="connsiteX4" fmla="*/ 1618734 w 2110819"/>
                <a:gd name="connsiteY4" fmla="*/ 1450428 h 6684579"/>
                <a:gd name="connsiteX5" fmla="*/ 1965575 w 2110819"/>
                <a:gd name="connsiteY5" fmla="*/ 2490952 h 6684579"/>
                <a:gd name="connsiteX6" fmla="*/ 2107465 w 2110819"/>
                <a:gd name="connsiteY6" fmla="*/ 3610304 h 6684579"/>
                <a:gd name="connsiteX7" fmla="*/ 1839451 w 2110819"/>
                <a:gd name="connsiteY7" fmla="*/ 4508938 h 6684579"/>
                <a:gd name="connsiteX8" fmla="*/ 1398017 w 2110819"/>
                <a:gd name="connsiteY8" fmla="*/ 4871545 h 6684579"/>
                <a:gd name="connsiteX9" fmla="*/ 1350720 w 2110819"/>
                <a:gd name="connsiteY9" fmla="*/ 5155324 h 6684579"/>
                <a:gd name="connsiteX10" fmla="*/ 1965575 w 2110819"/>
                <a:gd name="connsiteY10" fmla="*/ 6684579 h 6684579"/>
                <a:gd name="connsiteX0" fmla="*/ 10651 w 2110819"/>
                <a:gd name="connsiteY0" fmla="*/ 0 h 6684579"/>
                <a:gd name="connsiteX1" fmla="*/ 73713 w 2110819"/>
                <a:gd name="connsiteY1" fmla="*/ 520262 h 6684579"/>
                <a:gd name="connsiteX2" fmla="*/ 562444 w 2110819"/>
                <a:gd name="connsiteY2" fmla="*/ 977462 h 6684579"/>
                <a:gd name="connsiteX3" fmla="*/ 1366486 w 2110819"/>
                <a:gd name="connsiteY3" fmla="*/ 1119352 h 6684579"/>
                <a:gd name="connsiteX4" fmla="*/ 1618734 w 2110819"/>
                <a:gd name="connsiteY4" fmla="*/ 1450428 h 6684579"/>
                <a:gd name="connsiteX5" fmla="*/ 1965575 w 2110819"/>
                <a:gd name="connsiteY5" fmla="*/ 2490952 h 6684579"/>
                <a:gd name="connsiteX6" fmla="*/ 2107465 w 2110819"/>
                <a:gd name="connsiteY6" fmla="*/ 3610304 h 6684579"/>
                <a:gd name="connsiteX7" fmla="*/ 1839451 w 2110819"/>
                <a:gd name="connsiteY7" fmla="*/ 4508938 h 6684579"/>
                <a:gd name="connsiteX8" fmla="*/ 1398017 w 2110819"/>
                <a:gd name="connsiteY8" fmla="*/ 4871545 h 6684579"/>
                <a:gd name="connsiteX9" fmla="*/ 1445313 w 2110819"/>
                <a:gd name="connsiteY9" fmla="*/ 5644055 h 6684579"/>
                <a:gd name="connsiteX10" fmla="*/ 1965575 w 2110819"/>
                <a:gd name="connsiteY10" fmla="*/ 6684579 h 6684579"/>
                <a:gd name="connsiteX0" fmla="*/ 10651 w 2110819"/>
                <a:gd name="connsiteY0" fmla="*/ 0 h 6684579"/>
                <a:gd name="connsiteX1" fmla="*/ 73713 w 2110819"/>
                <a:gd name="connsiteY1" fmla="*/ 520262 h 6684579"/>
                <a:gd name="connsiteX2" fmla="*/ 562444 w 2110819"/>
                <a:gd name="connsiteY2" fmla="*/ 977462 h 6684579"/>
                <a:gd name="connsiteX3" fmla="*/ 1366486 w 2110819"/>
                <a:gd name="connsiteY3" fmla="*/ 1119352 h 6684579"/>
                <a:gd name="connsiteX4" fmla="*/ 1618734 w 2110819"/>
                <a:gd name="connsiteY4" fmla="*/ 1450428 h 6684579"/>
                <a:gd name="connsiteX5" fmla="*/ 1965575 w 2110819"/>
                <a:gd name="connsiteY5" fmla="*/ 2490952 h 6684579"/>
                <a:gd name="connsiteX6" fmla="*/ 2107465 w 2110819"/>
                <a:gd name="connsiteY6" fmla="*/ 3610304 h 6684579"/>
                <a:gd name="connsiteX7" fmla="*/ 1839451 w 2110819"/>
                <a:gd name="connsiteY7" fmla="*/ 4493172 h 6684579"/>
                <a:gd name="connsiteX8" fmla="*/ 1398017 w 2110819"/>
                <a:gd name="connsiteY8" fmla="*/ 4871545 h 6684579"/>
                <a:gd name="connsiteX9" fmla="*/ 1445313 w 2110819"/>
                <a:gd name="connsiteY9" fmla="*/ 5644055 h 6684579"/>
                <a:gd name="connsiteX10" fmla="*/ 1965575 w 2110819"/>
                <a:gd name="connsiteY10" fmla="*/ 6684579 h 6684579"/>
                <a:gd name="connsiteX0" fmla="*/ 10651 w 2110819"/>
                <a:gd name="connsiteY0" fmla="*/ 0 h 6684579"/>
                <a:gd name="connsiteX1" fmla="*/ 73713 w 2110819"/>
                <a:gd name="connsiteY1" fmla="*/ 520262 h 6684579"/>
                <a:gd name="connsiteX2" fmla="*/ 562444 w 2110819"/>
                <a:gd name="connsiteY2" fmla="*/ 977462 h 6684579"/>
                <a:gd name="connsiteX3" fmla="*/ 1366486 w 2110819"/>
                <a:gd name="connsiteY3" fmla="*/ 1119352 h 6684579"/>
                <a:gd name="connsiteX4" fmla="*/ 1618734 w 2110819"/>
                <a:gd name="connsiteY4" fmla="*/ 1450428 h 6684579"/>
                <a:gd name="connsiteX5" fmla="*/ 1965575 w 2110819"/>
                <a:gd name="connsiteY5" fmla="*/ 2490952 h 6684579"/>
                <a:gd name="connsiteX6" fmla="*/ 2107465 w 2110819"/>
                <a:gd name="connsiteY6" fmla="*/ 3610304 h 6684579"/>
                <a:gd name="connsiteX7" fmla="*/ 1839451 w 2110819"/>
                <a:gd name="connsiteY7" fmla="*/ 4398579 h 6684579"/>
                <a:gd name="connsiteX8" fmla="*/ 1398017 w 2110819"/>
                <a:gd name="connsiteY8" fmla="*/ 4871545 h 6684579"/>
                <a:gd name="connsiteX9" fmla="*/ 1445313 w 2110819"/>
                <a:gd name="connsiteY9" fmla="*/ 5644055 h 6684579"/>
                <a:gd name="connsiteX10" fmla="*/ 1965575 w 2110819"/>
                <a:gd name="connsiteY10" fmla="*/ 6684579 h 668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0819" h="6684579">
                  <a:moveTo>
                    <a:pt x="10651" y="0"/>
                  </a:moveTo>
                  <a:cubicBezTo>
                    <a:pt x="-3801" y="178676"/>
                    <a:pt x="-18253" y="357352"/>
                    <a:pt x="73713" y="520262"/>
                  </a:cubicBezTo>
                  <a:cubicBezTo>
                    <a:pt x="165679" y="683172"/>
                    <a:pt x="346982" y="877614"/>
                    <a:pt x="562444" y="977462"/>
                  </a:cubicBezTo>
                  <a:cubicBezTo>
                    <a:pt x="777906" y="1077310"/>
                    <a:pt x="1190438" y="1040524"/>
                    <a:pt x="1366486" y="1119352"/>
                  </a:cubicBezTo>
                  <a:cubicBezTo>
                    <a:pt x="1542534" y="1198180"/>
                    <a:pt x="1518886" y="1221828"/>
                    <a:pt x="1618734" y="1450428"/>
                  </a:cubicBezTo>
                  <a:cubicBezTo>
                    <a:pt x="1718582" y="1679028"/>
                    <a:pt x="1884120" y="2130973"/>
                    <a:pt x="1965575" y="2490952"/>
                  </a:cubicBezTo>
                  <a:cubicBezTo>
                    <a:pt x="2047030" y="2850931"/>
                    <a:pt x="2128486" y="3292366"/>
                    <a:pt x="2107465" y="3610304"/>
                  </a:cubicBezTo>
                  <a:cubicBezTo>
                    <a:pt x="2086444" y="3928242"/>
                    <a:pt x="1957692" y="4188372"/>
                    <a:pt x="1839451" y="4398579"/>
                  </a:cubicBezTo>
                  <a:cubicBezTo>
                    <a:pt x="1721210" y="4608786"/>
                    <a:pt x="1463707" y="4663966"/>
                    <a:pt x="1398017" y="4871545"/>
                  </a:cubicBezTo>
                  <a:cubicBezTo>
                    <a:pt x="1332327" y="5079124"/>
                    <a:pt x="1350720" y="5341883"/>
                    <a:pt x="1445313" y="5644055"/>
                  </a:cubicBezTo>
                  <a:cubicBezTo>
                    <a:pt x="1539906" y="5946227"/>
                    <a:pt x="1705444" y="6071037"/>
                    <a:pt x="1965575" y="6684579"/>
                  </a:cubicBezTo>
                </a:path>
              </a:pathLst>
            </a:custGeom>
            <a:noFill/>
            <a:ln w="381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CD9A2A7-1246-4D7F-A1FD-4AADB09ECFF9}"/>
                </a:ext>
              </a:extLst>
            </p:cNvPr>
            <p:cNvSpPr/>
            <p:nvPr/>
          </p:nvSpPr>
          <p:spPr>
            <a:xfrm>
              <a:off x="4698124" y="4365534"/>
              <a:ext cx="4177862" cy="1562300"/>
            </a:xfrm>
            <a:custGeom>
              <a:avLst/>
              <a:gdLst>
                <a:gd name="connsiteX0" fmla="*/ 0 w 4177862"/>
                <a:gd name="connsiteY0" fmla="*/ 1562300 h 1562300"/>
                <a:gd name="connsiteX1" fmla="*/ 173421 w 4177862"/>
                <a:gd name="connsiteY1" fmla="*/ 1310052 h 1562300"/>
                <a:gd name="connsiteX2" fmla="*/ 898635 w 4177862"/>
                <a:gd name="connsiteY2" fmla="*/ 1057804 h 1562300"/>
                <a:gd name="connsiteX3" fmla="*/ 2522483 w 4177862"/>
                <a:gd name="connsiteY3" fmla="*/ 537542 h 1562300"/>
                <a:gd name="connsiteX4" fmla="*/ 3342290 w 4177862"/>
                <a:gd name="connsiteY4" fmla="*/ 17280 h 1562300"/>
                <a:gd name="connsiteX5" fmla="*/ 4177862 w 4177862"/>
                <a:gd name="connsiteY5" fmla="*/ 174935 h 156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77862" h="1562300">
                  <a:moveTo>
                    <a:pt x="0" y="1562300"/>
                  </a:moveTo>
                  <a:cubicBezTo>
                    <a:pt x="11824" y="1478217"/>
                    <a:pt x="23649" y="1394135"/>
                    <a:pt x="173421" y="1310052"/>
                  </a:cubicBezTo>
                  <a:cubicBezTo>
                    <a:pt x="323194" y="1225969"/>
                    <a:pt x="898635" y="1057804"/>
                    <a:pt x="898635" y="1057804"/>
                  </a:cubicBezTo>
                  <a:cubicBezTo>
                    <a:pt x="1290145" y="929052"/>
                    <a:pt x="2115207" y="710963"/>
                    <a:pt x="2522483" y="537542"/>
                  </a:cubicBezTo>
                  <a:cubicBezTo>
                    <a:pt x="2929759" y="364121"/>
                    <a:pt x="3066394" y="77714"/>
                    <a:pt x="3342290" y="17280"/>
                  </a:cubicBezTo>
                  <a:cubicBezTo>
                    <a:pt x="3618186" y="-43154"/>
                    <a:pt x="3898024" y="65890"/>
                    <a:pt x="4177862" y="174935"/>
                  </a:cubicBezTo>
                </a:path>
              </a:pathLst>
            </a:custGeom>
            <a:noFill/>
            <a:ln w="381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5522B23-81E4-4EC9-B3D7-297C3B790367}"/>
                </a:ext>
              </a:extLst>
            </p:cNvPr>
            <p:cNvSpPr/>
            <p:nvPr/>
          </p:nvSpPr>
          <p:spPr>
            <a:xfrm>
              <a:off x="9191296" y="3211568"/>
              <a:ext cx="2853559" cy="322927"/>
            </a:xfrm>
            <a:custGeom>
              <a:avLst/>
              <a:gdLst>
                <a:gd name="connsiteX0" fmla="*/ 0 w 2853559"/>
                <a:gd name="connsiteY0" fmla="*/ 322927 h 322927"/>
                <a:gd name="connsiteX1" fmla="*/ 141890 w 2853559"/>
                <a:gd name="connsiteY1" fmla="*/ 196803 h 322927"/>
                <a:gd name="connsiteX2" fmla="*/ 693683 w 2853559"/>
                <a:gd name="connsiteY2" fmla="*/ 70679 h 322927"/>
                <a:gd name="connsiteX3" fmla="*/ 1923393 w 2853559"/>
                <a:gd name="connsiteY3" fmla="*/ 7617 h 322927"/>
                <a:gd name="connsiteX4" fmla="*/ 2853559 w 2853559"/>
                <a:gd name="connsiteY4" fmla="*/ 244099 h 32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3559" h="322927">
                  <a:moveTo>
                    <a:pt x="0" y="322927"/>
                  </a:moveTo>
                  <a:cubicBezTo>
                    <a:pt x="13138" y="280885"/>
                    <a:pt x="26276" y="238844"/>
                    <a:pt x="141890" y="196803"/>
                  </a:cubicBezTo>
                  <a:cubicBezTo>
                    <a:pt x="257504" y="154762"/>
                    <a:pt x="396766" y="102210"/>
                    <a:pt x="693683" y="70679"/>
                  </a:cubicBezTo>
                  <a:cubicBezTo>
                    <a:pt x="990600" y="39148"/>
                    <a:pt x="1563414" y="-21286"/>
                    <a:pt x="1923393" y="7617"/>
                  </a:cubicBezTo>
                  <a:cubicBezTo>
                    <a:pt x="2283372" y="36520"/>
                    <a:pt x="2568465" y="140309"/>
                    <a:pt x="2853559" y="244099"/>
                  </a:cubicBezTo>
                </a:path>
              </a:pathLst>
            </a:custGeom>
            <a:noFill/>
            <a:ln w="381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A07F72CD-1D4A-4C9B-98D2-41C9093FFB82}"/>
                </a:ext>
              </a:extLst>
            </p:cNvPr>
            <p:cNvSpPr/>
            <p:nvPr/>
          </p:nvSpPr>
          <p:spPr>
            <a:xfrm>
              <a:off x="9175531" y="3508616"/>
              <a:ext cx="2885090" cy="259343"/>
            </a:xfrm>
            <a:custGeom>
              <a:avLst/>
              <a:gdLst>
                <a:gd name="connsiteX0" fmla="*/ 0 w 2885090"/>
                <a:gd name="connsiteY0" fmla="*/ 259343 h 259343"/>
                <a:gd name="connsiteX1" fmla="*/ 472966 w 2885090"/>
                <a:gd name="connsiteY1" fmla="*/ 85922 h 259343"/>
                <a:gd name="connsiteX2" fmla="*/ 1072055 w 2885090"/>
                <a:gd name="connsiteY2" fmla="*/ 133218 h 259343"/>
                <a:gd name="connsiteX3" fmla="*/ 1828800 w 2885090"/>
                <a:gd name="connsiteY3" fmla="*/ 7094 h 259343"/>
                <a:gd name="connsiteX4" fmla="*/ 2175641 w 2885090"/>
                <a:gd name="connsiteY4" fmla="*/ 38625 h 259343"/>
                <a:gd name="connsiteX5" fmla="*/ 2885090 w 2885090"/>
                <a:gd name="connsiteY5" fmla="*/ 227812 h 25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5090" h="259343">
                  <a:moveTo>
                    <a:pt x="0" y="259343"/>
                  </a:moveTo>
                  <a:cubicBezTo>
                    <a:pt x="147145" y="183143"/>
                    <a:pt x="294290" y="106943"/>
                    <a:pt x="472966" y="85922"/>
                  </a:cubicBezTo>
                  <a:cubicBezTo>
                    <a:pt x="651642" y="64901"/>
                    <a:pt x="846083" y="146356"/>
                    <a:pt x="1072055" y="133218"/>
                  </a:cubicBezTo>
                  <a:cubicBezTo>
                    <a:pt x="1298027" y="120080"/>
                    <a:pt x="1644869" y="22859"/>
                    <a:pt x="1828800" y="7094"/>
                  </a:cubicBezTo>
                  <a:cubicBezTo>
                    <a:pt x="2012731" y="-8671"/>
                    <a:pt x="1999593" y="1839"/>
                    <a:pt x="2175641" y="38625"/>
                  </a:cubicBezTo>
                  <a:cubicBezTo>
                    <a:pt x="2351689" y="75411"/>
                    <a:pt x="2618389" y="151611"/>
                    <a:pt x="2885090" y="227812"/>
                  </a:cubicBezTo>
                </a:path>
              </a:pathLst>
            </a:custGeom>
            <a:noFill/>
            <a:ln w="381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3BAABAFB-E381-45F9-86A6-BAF600A5F103}"/>
                </a:ext>
              </a:extLst>
            </p:cNvPr>
            <p:cNvSpPr/>
            <p:nvPr/>
          </p:nvSpPr>
          <p:spPr>
            <a:xfrm>
              <a:off x="9386009" y="441448"/>
              <a:ext cx="2632842" cy="1797269"/>
            </a:xfrm>
            <a:custGeom>
              <a:avLst/>
              <a:gdLst>
                <a:gd name="connsiteX0" fmla="*/ 0 w 2632842"/>
                <a:gd name="connsiteY0" fmla="*/ 1797269 h 1797269"/>
                <a:gd name="connsiteX1" fmla="*/ 2632842 w 2632842"/>
                <a:gd name="connsiteY1" fmla="*/ 0 h 1797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32842" h="1797269">
                  <a:moveTo>
                    <a:pt x="0" y="1797269"/>
                  </a:moveTo>
                  <a:lnTo>
                    <a:pt x="2632842" y="0"/>
                  </a:lnTo>
                </a:path>
              </a:pathLst>
            </a:custGeom>
            <a:noFill/>
            <a:ln w="381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89F5667-1599-44B2-A45A-E0E8BD3C4066}"/>
                </a:ext>
              </a:extLst>
            </p:cNvPr>
            <p:cNvSpPr/>
            <p:nvPr/>
          </p:nvSpPr>
          <p:spPr>
            <a:xfrm>
              <a:off x="7646276" y="1056290"/>
              <a:ext cx="236483" cy="882869"/>
            </a:xfrm>
            <a:custGeom>
              <a:avLst/>
              <a:gdLst>
                <a:gd name="connsiteX0" fmla="*/ 0 w 236483"/>
                <a:gd name="connsiteY0" fmla="*/ 0 h 882869"/>
                <a:gd name="connsiteX1" fmla="*/ 157655 w 236483"/>
                <a:gd name="connsiteY1" fmla="*/ 252248 h 882869"/>
                <a:gd name="connsiteX2" fmla="*/ 110358 w 236483"/>
                <a:gd name="connsiteY2" fmla="*/ 441434 h 882869"/>
                <a:gd name="connsiteX3" fmla="*/ 236483 w 236483"/>
                <a:gd name="connsiteY3" fmla="*/ 882869 h 88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6483" h="882869">
                  <a:moveTo>
                    <a:pt x="0" y="0"/>
                  </a:moveTo>
                  <a:cubicBezTo>
                    <a:pt x="69631" y="89338"/>
                    <a:pt x="139262" y="178676"/>
                    <a:pt x="157655" y="252248"/>
                  </a:cubicBezTo>
                  <a:cubicBezTo>
                    <a:pt x="176048" y="325820"/>
                    <a:pt x="97220" y="336331"/>
                    <a:pt x="110358" y="441434"/>
                  </a:cubicBezTo>
                  <a:cubicBezTo>
                    <a:pt x="123496" y="546537"/>
                    <a:pt x="179989" y="714703"/>
                    <a:pt x="236483" y="882869"/>
                  </a:cubicBezTo>
                </a:path>
              </a:pathLst>
            </a:custGeom>
            <a:noFill/>
            <a:ln w="381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6490BAE-AE1E-4BF8-8D4F-55EB5F6E1978}"/>
                </a:ext>
              </a:extLst>
            </p:cNvPr>
            <p:cNvSpPr/>
            <p:nvPr/>
          </p:nvSpPr>
          <p:spPr>
            <a:xfrm>
              <a:off x="346841" y="2260647"/>
              <a:ext cx="5959366" cy="561381"/>
            </a:xfrm>
            <a:custGeom>
              <a:avLst/>
              <a:gdLst>
                <a:gd name="connsiteX0" fmla="*/ 5959366 w 5959366"/>
                <a:gd name="connsiteY0" fmla="*/ 198774 h 561381"/>
                <a:gd name="connsiteX1" fmla="*/ 5281449 w 5959366"/>
                <a:gd name="connsiteY1" fmla="*/ 72650 h 561381"/>
                <a:gd name="connsiteX2" fmla="*/ 4808483 w 5959366"/>
                <a:gd name="connsiteY2" fmla="*/ 9587 h 561381"/>
                <a:gd name="connsiteX3" fmla="*/ 4114800 w 5959366"/>
                <a:gd name="connsiteY3" fmla="*/ 277601 h 561381"/>
                <a:gd name="connsiteX4" fmla="*/ 2995449 w 5959366"/>
                <a:gd name="connsiteY4" fmla="*/ 529850 h 561381"/>
                <a:gd name="connsiteX5" fmla="*/ 2427890 w 5959366"/>
                <a:gd name="connsiteY5" fmla="*/ 545615 h 561381"/>
                <a:gd name="connsiteX6" fmla="*/ 2159876 w 5959366"/>
                <a:gd name="connsiteY6" fmla="*/ 451022 h 561381"/>
                <a:gd name="connsiteX7" fmla="*/ 2002221 w 5959366"/>
                <a:gd name="connsiteY7" fmla="*/ 372194 h 561381"/>
                <a:gd name="connsiteX8" fmla="*/ 1213945 w 5959366"/>
                <a:gd name="connsiteY8" fmla="*/ 356429 h 561381"/>
                <a:gd name="connsiteX9" fmla="*/ 0 w 5959366"/>
                <a:gd name="connsiteY9" fmla="*/ 561381 h 561381"/>
                <a:gd name="connsiteX0" fmla="*/ 5959366 w 5959366"/>
                <a:gd name="connsiteY0" fmla="*/ 198774 h 561381"/>
                <a:gd name="connsiteX1" fmla="*/ 5281449 w 5959366"/>
                <a:gd name="connsiteY1" fmla="*/ 72650 h 561381"/>
                <a:gd name="connsiteX2" fmla="*/ 4808483 w 5959366"/>
                <a:gd name="connsiteY2" fmla="*/ 9587 h 561381"/>
                <a:gd name="connsiteX3" fmla="*/ 4114800 w 5959366"/>
                <a:gd name="connsiteY3" fmla="*/ 277601 h 561381"/>
                <a:gd name="connsiteX4" fmla="*/ 2995449 w 5959366"/>
                <a:gd name="connsiteY4" fmla="*/ 529850 h 561381"/>
                <a:gd name="connsiteX5" fmla="*/ 2427890 w 5959366"/>
                <a:gd name="connsiteY5" fmla="*/ 545615 h 561381"/>
                <a:gd name="connsiteX6" fmla="*/ 2159876 w 5959366"/>
                <a:gd name="connsiteY6" fmla="*/ 451022 h 561381"/>
                <a:gd name="connsiteX7" fmla="*/ 1734207 w 5959366"/>
                <a:gd name="connsiteY7" fmla="*/ 372194 h 561381"/>
                <a:gd name="connsiteX8" fmla="*/ 1213945 w 5959366"/>
                <a:gd name="connsiteY8" fmla="*/ 356429 h 561381"/>
                <a:gd name="connsiteX9" fmla="*/ 0 w 5959366"/>
                <a:gd name="connsiteY9" fmla="*/ 561381 h 561381"/>
                <a:gd name="connsiteX0" fmla="*/ 5959366 w 5959366"/>
                <a:gd name="connsiteY0" fmla="*/ 198774 h 561381"/>
                <a:gd name="connsiteX1" fmla="*/ 5281449 w 5959366"/>
                <a:gd name="connsiteY1" fmla="*/ 72650 h 561381"/>
                <a:gd name="connsiteX2" fmla="*/ 4808483 w 5959366"/>
                <a:gd name="connsiteY2" fmla="*/ 9587 h 561381"/>
                <a:gd name="connsiteX3" fmla="*/ 4114800 w 5959366"/>
                <a:gd name="connsiteY3" fmla="*/ 277601 h 561381"/>
                <a:gd name="connsiteX4" fmla="*/ 2995449 w 5959366"/>
                <a:gd name="connsiteY4" fmla="*/ 529850 h 561381"/>
                <a:gd name="connsiteX5" fmla="*/ 2506718 w 5959366"/>
                <a:gd name="connsiteY5" fmla="*/ 545615 h 561381"/>
                <a:gd name="connsiteX6" fmla="*/ 2159876 w 5959366"/>
                <a:gd name="connsiteY6" fmla="*/ 451022 h 561381"/>
                <a:gd name="connsiteX7" fmla="*/ 1734207 w 5959366"/>
                <a:gd name="connsiteY7" fmla="*/ 372194 h 561381"/>
                <a:gd name="connsiteX8" fmla="*/ 1213945 w 5959366"/>
                <a:gd name="connsiteY8" fmla="*/ 356429 h 561381"/>
                <a:gd name="connsiteX9" fmla="*/ 0 w 5959366"/>
                <a:gd name="connsiteY9" fmla="*/ 561381 h 56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59366" h="561381">
                  <a:moveTo>
                    <a:pt x="5959366" y="198774"/>
                  </a:moveTo>
                  <a:lnTo>
                    <a:pt x="5281449" y="72650"/>
                  </a:lnTo>
                  <a:cubicBezTo>
                    <a:pt x="5089635" y="41119"/>
                    <a:pt x="5002925" y="-24572"/>
                    <a:pt x="4808483" y="9587"/>
                  </a:cubicBezTo>
                  <a:cubicBezTo>
                    <a:pt x="4614041" y="43746"/>
                    <a:pt x="4416972" y="190890"/>
                    <a:pt x="4114800" y="277601"/>
                  </a:cubicBezTo>
                  <a:cubicBezTo>
                    <a:pt x="3812628" y="364312"/>
                    <a:pt x="3263463" y="485181"/>
                    <a:pt x="2995449" y="529850"/>
                  </a:cubicBezTo>
                  <a:cubicBezTo>
                    <a:pt x="2727435" y="574519"/>
                    <a:pt x="2645980" y="558753"/>
                    <a:pt x="2506718" y="545615"/>
                  </a:cubicBezTo>
                  <a:cubicBezTo>
                    <a:pt x="2367456" y="532477"/>
                    <a:pt x="2288628" y="479925"/>
                    <a:pt x="2159876" y="451022"/>
                  </a:cubicBezTo>
                  <a:cubicBezTo>
                    <a:pt x="2031124" y="422119"/>
                    <a:pt x="1891862" y="387959"/>
                    <a:pt x="1734207" y="372194"/>
                  </a:cubicBezTo>
                  <a:cubicBezTo>
                    <a:pt x="1576552" y="356429"/>
                    <a:pt x="1547649" y="324898"/>
                    <a:pt x="1213945" y="356429"/>
                  </a:cubicBezTo>
                  <a:cubicBezTo>
                    <a:pt x="880241" y="387960"/>
                    <a:pt x="440120" y="474670"/>
                    <a:pt x="0" y="561381"/>
                  </a:cubicBezTo>
                </a:path>
              </a:pathLst>
            </a:custGeom>
            <a:noFill/>
            <a:ln w="381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EFA004EA-7F2E-4354-8358-47D5C109C36A}"/>
                </a:ext>
              </a:extLst>
            </p:cNvPr>
            <p:cNvSpPr/>
            <p:nvPr/>
          </p:nvSpPr>
          <p:spPr>
            <a:xfrm>
              <a:off x="9096703" y="2758044"/>
              <a:ext cx="2837794" cy="190108"/>
            </a:xfrm>
            <a:custGeom>
              <a:avLst/>
              <a:gdLst>
                <a:gd name="connsiteX0" fmla="*/ 0 w 2837794"/>
                <a:gd name="connsiteY0" fmla="*/ 16687 h 190108"/>
                <a:gd name="connsiteX1" fmla="*/ 567559 w 2837794"/>
                <a:gd name="connsiteY1" fmla="*/ 16687 h 190108"/>
                <a:gd name="connsiteX2" fmla="*/ 2837794 w 2837794"/>
                <a:gd name="connsiteY2" fmla="*/ 190108 h 190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37794" h="190108">
                  <a:moveTo>
                    <a:pt x="0" y="16687"/>
                  </a:moveTo>
                  <a:cubicBezTo>
                    <a:pt x="47296" y="2235"/>
                    <a:pt x="94593" y="-12216"/>
                    <a:pt x="567559" y="16687"/>
                  </a:cubicBezTo>
                  <a:cubicBezTo>
                    <a:pt x="1040525" y="45590"/>
                    <a:pt x="1939159" y="117849"/>
                    <a:pt x="2837794" y="190108"/>
                  </a:cubicBezTo>
                </a:path>
              </a:pathLst>
            </a:custGeom>
            <a:noFill/>
            <a:ln w="381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C7CF193-FF50-49A2-BB42-FDF95FDF58A7}"/>
                </a:ext>
              </a:extLst>
            </p:cNvPr>
            <p:cNvSpPr/>
            <p:nvPr/>
          </p:nvSpPr>
          <p:spPr>
            <a:xfrm>
              <a:off x="4398580" y="173420"/>
              <a:ext cx="6605752" cy="6589986"/>
            </a:xfrm>
            <a:custGeom>
              <a:avLst/>
              <a:gdLst>
                <a:gd name="connsiteX0" fmla="*/ 6495393 w 6495393"/>
                <a:gd name="connsiteY0" fmla="*/ 0 h 6400800"/>
                <a:gd name="connsiteX1" fmla="*/ 3563007 w 6495393"/>
                <a:gd name="connsiteY1" fmla="*/ 1529255 h 6400800"/>
                <a:gd name="connsiteX2" fmla="*/ 2159876 w 6495393"/>
                <a:gd name="connsiteY2" fmla="*/ 1891862 h 6400800"/>
                <a:gd name="connsiteX3" fmla="*/ 1466193 w 6495393"/>
                <a:gd name="connsiteY3" fmla="*/ 2617076 h 6400800"/>
                <a:gd name="connsiteX4" fmla="*/ 1497724 w 6495393"/>
                <a:gd name="connsiteY4" fmla="*/ 3767959 h 6400800"/>
                <a:gd name="connsiteX5" fmla="*/ 299545 w 6495393"/>
                <a:gd name="connsiteY5" fmla="*/ 5171090 h 6400800"/>
                <a:gd name="connsiteX6" fmla="*/ 0 w 6495393"/>
                <a:gd name="connsiteY6" fmla="*/ 6400800 h 6400800"/>
                <a:gd name="connsiteX0" fmla="*/ 6495393 w 6495393"/>
                <a:gd name="connsiteY0" fmla="*/ 0 h 6400800"/>
                <a:gd name="connsiteX1" fmla="*/ 3563007 w 6495393"/>
                <a:gd name="connsiteY1" fmla="*/ 1529255 h 6400800"/>
                <a:gd name="connsiteX2" fmla="*/ 2159876 w 6495393"/>
                <a:gd name="connsiteY2" fmla="*/ 1891862 h 6400800"/>
                <a:gd name="connsiteX3" fmla="*/ 1466193 w 6495393"/>
                <a:gd name="connsiteY3" fmla="*/ 2617076 h 6400800"/>
                <a:gd name="connsiteX4" fmla="*/ 1497724 w 6495393"/>
                <a:gd name="connsiteY4" fmla="*/ 3767959 h 6400800"/>
                <a:gd name="connsiteX5" fmla="*/ 788276 w 6495393"/>
                <a:gd name="connsiteY5" fmla="*/ 4524703 h 6400800"/>
                <a:gd name="connsiteX6" fmla="*/ 299545 w 6495393"/>
                <a:gd name="connsiteY6" fmla="*/ 5171090 h 6400800"/>
                <a:gd name="connsiteX7" fmla="*/ 0 w 6495393"/>
                <a:gd name="connsiteY7" fmla="*/ 6400800 h 6400800"/>
                <a:gd name="connsiteX0" fmla="*/ 6495393 w 6495393"/>
                <a:gd name="connsiteY0" fmla="*/ 0 h 6400800"/>
                <a:gd name="connsiteX1" fmla="*/ 3563007 w 6495393"/>
                <a:gd name="connsiteY1" fmla="*/ 1529255 h 6400800"/>
                <a:gd name="connsiteX2" fmla="*/ 2159876 w 6495393"/>
                <a:gd name="connsiteY2" fmla="*/ 1891862 h 6400800"/>
                <a:gd name="connsiteX3" fmla="*/ 1466193 w 6495393"/>
                <a:gd name="connsiteY3" fmla="*/ 2617076 h 6400800"/>
                <a:gd name="connsiteX4" fmla="*/ 1497724 w 6495393"/>
                <a:gd name="connsiteY4" fmla="*/ 3767959 h 6400800"/>
                <a:gd name="connsiteX5" fmla="*/ 1182414 w 6495393"/>
                <a:gd name="connsiteY5" fmla="*/ 4745421 h 6400800"/>
                <a:gd name="connsiteX6" fmla="*/ 299545 w 6495393"/>
                <a:gd name="connsiteY6" fmla="*/ 5171090 h 6400800"/>
                <a:gd name="connsiteX7" fmla="*/ 0 w 6495393"/>
                <a:gd name="connsiteY7" fmla="*/ 6400800 h 6400800"/>
                <a:gd name="connsiteX0" fmla="*/ 6495393 w 6495393"/>
                <a:gd name="connsiteY0" fmla="*/ 0 h 6400800"/>
                <a:gd name="connsiteX1" fmla="*/ 3563007 w 6495393"/>
                <a:gd name="connsiteY1" fmla="*/ 1529255 h 6400800"/>
                <a:gd name="connsiteX2" fmla="*/ 2159876 w 6495393"/>
                <a:gd name="connsiteY2" fmla="*/ 1891862 h 6400800"/>
                <a:gd name="connsiteX3" fmla="*/ 1466193 w 6495393"/>
                <a:gd name="connsiteY3" fmla="*/ 2617076 h 6400800"/>
                <a:gd name="connsiteX4" fmla="*/ 1497724 w 6495393"/>
                <a:gd name="connsiteY4" fmla="*/ 3767959 h 6400800"/>
                <a:gd name="connsiteX5" fmla="*/ 1182414 w 6495393"/>
                <a:gd name="connsiteY5" fmla="*/ 4745421 h 6400800"/>
                <a:gd name="connsiteX6" fmla="*/ 299545 w 6495393"/>
                <a:gd name="connsiteY6" fmla="*/ 5171090 h 6400800"/>
                <a:gd name="connsiteX7" fmla="*/ 0 w 6495393"/>
                <a:gd name="connsiteY7" fmla="*/ 6400800 h 6400800"/>
                <a:gd name="connsiteX0" fmla="*/ 6495393 w 6495393"/>
                <a:gd name="connsiteY0" fmla="*/ 0 h 6400800"/>
                <a:gd name="connsiteX1" fmla="*/ 3563007 w 6495393"/>
                <a:gd name="connsiteY1" fmla="*/ 1529255 h 6400800"/>
                <a:gd name="connsiteX2" fmla="*/ 2159876 w 6495393"/>
                <a:gd name="connsiteY2" fmla="*/ 1891862 h 6400800"/>
                <a:gd name="connsiteX3" fmla="*/ 1466193 w 6495393"/>
                <a:gd name="connsiteY3" fmla="*/ 2617076 h 6400800"/>
                <a:gd name="connsiteX4" fmla="*/ 1497724 w 6495393"/>
                <a:gd name="connsiteY4" fmla="*/ 3767959 h 6400800"/>
                <a:gd name="connsiteX5" fmla="*/ 1182414 w 6495393"/>
                <a:gd name="connsiteY5" fmla="*/ 4745421 h 6400800"/>
                <a:gd name="connsiteX6" fmla="*/ 299545 w 6495393"/>
                <a:gd name="connsiteY6" fmla="*/ 5171090 h 6400800"/>
                <a:gd name="connsiteX7" fmla="*/ 0 w 6495393"/>
                <a:gd name="connsiteY7" fmla="*/ 6400800 h 6400800"/>
                <a:gd name="connsiteX0" fmla="*/ 6495393 w 6495393"/>
                <a:gd name="connsiteY0" fmla="*/ 0 h 6400800"/>
                <a:gd name="connsiteX1" fmla="*/ 3563007 w 6495393"/>
                <a:gd name="connsiteY1" fmla="*/ 1529255 h 6400800"/>
                <a:gd name="connsiteX2" fmla="*/ 2159876 w 6495393"/>
                <a:gd name="connsiteY2" fmla="*/ 1891862 h 6400800"/>
                <a:gd name="connsiteX3" fmla="*/ 1466193 w 6495393"/>
                <a:gd name="connsiteY3" fmla="*/ 2617076 h 6400800"/>
                <a:gd name="connsiteX4" fmla="*/ 1497724 w 6495393"/>
                <a:gd name="connsiteY4" fmla="*/ 3767959 h 6400800"/>
                <a:gd name="connsiteX5" fmla="*/ 1182414 w 6495393"/>
                <a:gd name="connsiteY5" fmla="*/ 4745421 h 6400800"/>
                <a:gd name="connsiteX6" fmla="*/ 299545 w 6495393"/>
                <a:gd name="connsiteY6" fmla="*/ 5171090 h 6400800"/>
                <a:gd name="connsiteX7" fmla="*/ 110359 w 6495393"/>
                <a:gd name="connsiteY7" fmla="*/ 5659821 h 6400800"/>
                <a:gd name="connsiteX8" fmla="*/ 0 w 6495393"/>
                <a:gd name="connsiteY8" fmla="*/ 6400800 h 6400800"/>
                <a:gd name="connsiteX0" fmla="*/ 6495393 w 6495393"/>
                <a:gd name="connsiteY0" fmla="*/ 0 h 6400800"/>
                <a:gd name="connsiteX1" fmla="*/ 3563007 w 6495393"/>
                <a:gd name="connsiteY1" fmla="*/ 1529255 h 6400800"/>
                <a:gd name="connsiteX2" fmla="*/ 2159876 w 6495393"/>
                <a:gd name="connsiteY2" fmla="*/ 1891862 h 6400800"/>
                <a:gd name="connsiteX3" fmla="*/ 1466193 w 6495393"/>
                <a:gd name="connsiteY3" fmla="*/ 2617076 h 6400800"/>
                <a:gd name="connsiteX4" fmla="*/ 1497724 w 6495393"/>
                <a:gd name="connsiteY4" fmla="*/ 3767959 h 6400800"/>
                <a:gd name="connsiteX5" fmla="*/ 1182414 w 6495393"/>
                <a:gd name="connsiteY5" fmla="*/ 4745421 h 6400800"/>
                <a:gd name="connsiteX6" fmla="*/ 299545 w 6495393"/>
                <a:gd name="connsiteY6" fmla="*/ 5171090 h 6400800"/>
                <a:gd name="connsiteX7" fmla="*/ 299545 w 6495393"/>
                <a:gd name="connsiteY7" fmla="*/ 5754414 h 6400800"/>
                <a:gd name="connsiteX8" fmla="*/ 0 w 6495393"/>
                <a:gd name="connsiteY8" fmla="*/ 6400800 h 6400800"/>
                <a:gd name="connsiteX0" fmla="*/ 6495393 w 6495393"/>
                <a:gd name="connsiteY0" fmla="*/ 0 h 6400800"/>
                <a:gd name="connsiteX1" fmla="*/ 3563007 w 6495393"/>
                <a:gd name="connsiteY1" fmla="*/ 1529255 h 6400800"/>
                <a:gd name="connsiteX2" fmla="*/ 2159876 w 6495393"/>
                <a:gd name="connsiteY2" fmla="*/ 1891862 h 6400800"/>
                <a:gd name="connsiteX3" fmla="*/ 1529255 w 6495393"/>
                <a:gd name="connsiteY3" fmla="*/ 2695904 h 6400800"/>
                <a:gd name="connsiteX4" fmla="*/ 1497724 w 6495393"/>
                <a:gd name="connsiteY4" fmla="*/ 3767959 h 6400800"/>
                <a:gd name="connsiteX5" fmla="*/ 1182414 w 6495393"/>
                <a:gd name="connsiteY5" fmla="*/ 4745421 h 6400800"/>
                <a:gd name="connsiteX6" fmla="*/ 299545 w 6495393"/>
                <a:gd name="connsiteY6" fmla="*/ 5171090 h 6400800"/>
                <a:gd name="connsiteX7" fmla="*/ 299545 w 6495393"/>
                <a:gd name="connsiteY7" fmla="*/ 5754414 h 6400800"/>
                <a:gd name="connsiteX8" fmla="*/ 0 w 6495393"/>
                <a:gd name="connsiteY8" fmla="*/ 6400800 h 6400800"/>
                <a:gd name="connsiteX0" fmla="*/ 6495393 w 6495393"/>
                <a:gd name="connsiteY0" fmla="*/ 0 h 6400800"/>
                <a:gd name="connsiteX1" fmla="*/ 4335518 w 6495393"/>
                <a:gd name="connsiteY1" fmla="*/ 1150883 h 6400800"/>
                <a:gd name="connsiteX2" fmla="*/ 3563007 w 6495393"/>
                <a:gd name="connsiteY2" fmla="*/ 1529255 h 6400800"/>
                <a:gd name="connsiteX3" fmla="*/ 2159876 w 6495393"/>
                <a:gd name="connsiteY3" fmla="*/ 1891862 h 6400800"/>
                <a:gd name="connsiteX4" fmla="*/ 1529255 w 6495393"/>
                <a:gd name="connsiteY4" fmla="*/ 2695904 h 6400800"/>
                <a:gd name="connsiteX5" fmla="*/ 1497724 w 6495393"/>
                <a:gd name="connsiteY5" fmla="*/ 3767959 h 6400800"/>
                <a:gd name="connsiteX6" fmla="*/ 1182414 w 6495393"/>
                <a:gd name="connsiteY6" fmla="*/ 4745421 h 6400800"/>
                <a:gd name="connsiteX7" fmla="*/ 299545 w 6495393"/>
                <a:gd name="connsiteY7" fmla="*/ 5171090 h 6400800"/>
                <a:gd name="connsiteX8" fmla="*/ 299545 w 6495393"/>
                <a:gd name="connsiteY8" fmla="*/ 5754414 h 6400800"/>
                <a:gd name="connsiteX9" fmla="*/ 0 w 6495393"/>
                <a:gd name="connsiteY9" fmla="*/ 6400800 h 6400800"/>
                <a:gd name="connsiteX0" fmla="*/ 6495393 w 6495393"/>
                <a:gd name="connsiteY0" fmla="*/ 0 h 6400800"/>
                <a:gd name="connsiteX1" fmla="*/ 4272456 w 6495393"/>
                <a:gd name="connsiteY1" fmla="*/ 1056290 h 6400800"/>
                <a:gd name="connsiteX2" fmla="*/ 3563007 w 6495393"/>
                <a:gd name="connsiteY2" fmla="*/ 1529255 h 6400800"/>
                <a:gd name="connsiteX3" fmla="*/ 2159876 w 6495393"/>
                <a:gd name="connsiteY3" fmla="*/ 1891862 h 6400800"/>
                <a:gd name="connsiteX4" fmla="*/ 1529255 w 6495393"/>
                <a:gd name="connsiteY4" fmla="*/ 2695904 h 6400800"/>
                <a:gd name="connsiteX5" fmla="*/ 1497724 w 6495393"/>
                <a:gd name="connsiteY5" fmla="*/ 3767959 h 6400800"/>
                <a:gd name="connsiteX6" fmla="*/ 1182414 w 6495393"/>
                <a:gd name="connsiteY6" fmla="*/ 4745421 h 6400800"/>
                <a:gd name="connsiteX7" fmla="*/ 299545 w 6495393"/>
                <a:gd name="connsiteY7" fmla="*/ 5171090 h 6400800"/>
                <a:gd name="connsiteX8" fmla="*/ 299545 w 6495393"/>
                <a:gd name="connsiteY8" fmla="*/ 5754414 h 6400800"/>
                <a:gd name="connsiteX9" fmla="*/ 0 w 6495393"/>
                <a:gd name="connsiteY9" fmla="*/ 6400800 h 6400800"/>
                <a:gd name="connsiteX0" fmla="*/ 6495393 w 6495393"/>
                <a:gd name="connsiteY0" fmla="*/ 0 h 6400800"/>
                <a:gd name="connsiteX1" fmla="*/ 4272456 w 6495393"/>
                <a:gd name="connsiteY1" fmla="*/ 1056290 h 6400800"/>
                <a:gd name="connsiteX2" fmla="*/ 3563007 w 6495393"/>
                <a:gd name="connsiteY2" fmla="*/ 1529255 h 6400800"/>
                <a:gd name="connsiteX3" fmla="*/ 2159876 w 6495393"/>
                <a:gd name="connsiteY3" fmla="*/ 1891862 h 6400800"/>
                <a:gd name="connsiteX4" fmla="*/ 1529255 w 6495393"/>
                <a:gd name="connsiteY4" fmla="*/ 2695904 h 6400800"/>
                <a:gd name="connsiteX5" fmla="*/ 1592318 w 6495393"/>
                <a:gd name="connsiteY5" fmla="*/ 3767959 h 6400800"/>
                <a:gd name="connsiteX6" fmla="*/ 1182414 w 6495393"/>
                <a:gd name="connsiteY6" fmla="*/ 4745421 h 6400800"/>
                <a:gd name="connsiteX7" fmla="*/ 299545 w 6495393"/>
                <a:gd name="connsiteY7" fmla="*/ 5171090 h 6400800"/>
                <a:gd name="connsiteX8" fmla="*/ 299545 w 6495393"/>
                <a:gd name="connsiteY8" fmla="*/ 5754414 h 6400800"/>
                <a:gd name="connsiteX9" fmla="*/ 0 w 6495393"/>
                <a:gd name="connsiteY9" fmla="*/ 6400800 h 6400800"/>
                <a:gd name="connsiteX0" fmla="*/ 6495393 w 6495393"/>
                <a:gd name="connsiteY0" fmla="*/ 0 h 6400800"/>
                <a:gd name="connsiteX1" fmla="*/ 4272456 w 6495393"/>
                <a:gd name="connsiteY1" fmla="*/ 1056290 h 6400800"/>
                <a:gd name="connsiteX2" fmla="*/ 3563007 w 6495393"/>
                <a:gd name="connsiteY2" fmla="*/ 1529255 h 6400800"/>
                <a:gd name="connsiteX3" fmla="*/ 2159876 w 6495393"/>
                <a:gd name="connsiteY3" fmla="*/ 1891862 h 6400800"/>
                <a:gd name="connsiteX4" fmla="*/ 1529255 w 6495393"/>
                <a:gd name="connsiteY4" fmla="*/ 2695904 h 6400800"/>
                <a:gd name="connsiteX5" fmla="*/ 1592318 w 6495393"/>
                <a:gd name="connsiteY5" fmla="*/ 3767959 h 6400800"/>
                <a:gd name="connsiteX6" fmla="*/ 1481959 w 6495393"/>
                <a:gd name="connsiteY6" fmla="*/ 4225159 h 6400800"/>
                <a:gd name="connsiteX7" fmla="*/ 1182414 w 6495393"/>
                <a:gd name="connsiteY7" fmla="*/ 4745421 h 6400800"/>
                <a:gd name="connsiteX8" fmla="*/ 299545 w 6495393"/>
                <a:gd name="connsiteY8" fmla="*/ 5171090 h 6400800"/>
                <a:gd name="connsiteX9" fmla="*/ 299545 w 6495393"/>
                <a:gd name="connsiteY9" fmla="*/ 5754414 h 6400800"/>
                <a:gd name="connsiteX10" fmla="*/ 0 w 6495393"/>
                <a:gd name="connsiteY10" fmla="*/ 6400800 h 6400800"/>
                <a:gd name="connsiteX0" fmla="*/ 6495393 w 6495393"/>
                <a:gd name="connsiteY0" fmla="*/ 0 h 6400800"/>
                <a:gd name="connsiteX1" fmla="*/ 4272456 w 6495393"/>
                <a:gd name="connsiteY1" fmla="*/ 1056290 h 6400800"/>
                <a:gd name="connsiteX2" fmla="*/ 3563007 w 6495393"/>
                <a:gd name="connsiteY2" fmla="*/ 1529255 h 6400800"/>
                <a:gd name="connsiteX3" fmla="*/ 2159876 w 6495393"/>
                <a:gd name="connsiteY3" fmla="*/ 1891862 h 6400800"/>
                <a:gd name="connsiteX4" fmla="*/ 1529255 w 6495393"/>
                <a:gd name="connsiteY4" fmla="*/ 2695904 h 6400800"/>
                <a:gd name="connsiteX5" fmla="*/ 1592318 w 6495393"/>
                <a:gd name="connsiteY5" fmla="*/ 3767959 h 6400800"/>
                <a:gd name="connsiteX6" fmla="*/ 1387366 w 6495393"/>
                <a:gd name="connsiteY6" fmla="*/ 4177862 h 6400800"/>
                <a:gd name="connsiteX7" fmla="*/ 1182414 w 6495393"/>
                <a:gd name="connsiteY7" fmla="*/ 4745421 h 6400800"/>
                <a:gd name="connsiteX8" fmla="*/ 299545 w 6495393"/>
                <a:gd name="connsiteY8" fmla="*/ 5171090 h 6400800"/>
                <a:gd name="connsiteX9" fmla="*/ 299545 w 6495393"/>
                <a:gd name="connsiteY9" fmla="*/ 5754414 h 6400800"/>
                <a:gd name="connsiteX10" fmla="*/ 0 w 6495393"/>
                <a:gd name="connsiteY10" fmla="*/ 6400800 h 6400800"/>
                <a:gd name="connsiteX0" fmla="*/ 6495393 w 6495393"/>
                <a:gd name="connsiteY0" fmla="*/ 0 h 6400800"/>
                <a:gd name="connsiteX1" fmla="*/ 4272456 w 6495393"/>
                <a:gd name="connsiteY1" fmla="*/ 1056290 h 6400800"/>
                <a:gd name="connsiteX2" fmla="*/ 3563007 w 6495393"/>
                <a:gd name="connsiteY2" fmla="*/ 1529255 h 6400800"/>
                <a:gd name="connsiteX3" fmla="*/ 2159876 w 6495393"/>
                <a:gd name="connsiteY3" fmla="*/ 1891862 h 6400800"/>
                <a:gd name="connsiteX4" fmla="*/ 1529255 w 6495393"/>
                <a:gd name="connsiteY4" fmla="*/ 2695904 h 6400800"/>
                <a:gd name="connsiteX5" fmla="*/ 1592318 w 6495393"/>
                <a:gd name="connsiteY5" fmla="*/ 3767959 h 6400800"/>
                <a:gd name="connsiteX6" fmla="*/ 1387366 w 6495393"/>
                <a:gd name="connsiteY6" fmla="*/ 4177862 h 6400800"/>
                <a:gd name="connsiteX7" fmla="*/ 1087821 w 6495393"/>
                <a:gd name="connsiteY7" fmla="*/ 4840014 h 6400800"/>
                <a:gd name="connsiteX8" fmla="*/ 299545 w 6495393"/>
                <a:gd name="connsiteY8" fmla="*/ 5171090 h 6400800"/>
                <a:gd name="connsiteX9" fmla="*/ 299545 w 6495393"/>
                <a:gd name="connsiteY9" fmla="*/ 5754414 h 6400800"/>
                <a:gd name="connsiteX10" fmla="*/ 0 w 6495393"/>
                <a:gd name="connsiteY10" fmla="*/ 6400800 h 6400800"/>
                <a:gd name="connsiteX0" fmla="*/ 6495393 w 6495393"/>
                <a:gd name="connsiteY0" fmla="*/ 0 h 6400800"/>
                <a:gd name="connsiteX1" fmla="*/ 4272456 w 6495393"/>
                <a:gd name="connsiteY1" fmla="*/ 1056290 h 6400800"/>
                <a:gd name="connsiteX2" fmla="*/ 3563007 w 6495393"/>
                <a:gd name="connsiteY2" fmla="*/ 1529255 h 6400800"/>
                <a:gd name="connsiteX3" fmla="*/ 2159876 w 6495393"/>
                <a:gd name="connsiteY3" fmla="*/ 1891862 h 6400800"/>
                <a:gd name="connsiteX4" fmla="*/ 1529255 w 6495393"/>
                <a:gd name="connsiteY4" fmla="*/ 2695904 h 6400800"/>
                <a:gd name="connsiteX5" fmla="*/ 1592318 w 6495393"/>
                <a:gd name="connsiteY5" fmla="*/ 3767959 h 6400800"/>
                <a:gd name="connsiteX6" fmla="*/ 1387366 w 6495393"/>
                <a:gd name="connsiteY6" fmla="*/ 4177862 h 6400800"/>
                <a:gd name="connsiteX7" fmla="*/ 1087821 w 6495393"/>
                <a:gd name="connsiteY7" fmla="*/ 4840014 h 6400800"/>
                <a:gd name="connsiteX8" fmla="*/ 299545 w 6495393"/>
                <a:gd name="connsiteY8" fmla="*/ 5171090 h 6400800"/>
                <a:gd name="connsiteX9" fmla="*/ 362607 w 6495393"/>
                <a:gd name="connsiteY9" fmla="*/ 5833242 h 6400800"/>
                <a:gd name="connsiteX10" fmla="*/ 0 w 6495393"/>
                <a:gd name="connsiteY10" fmla="*/ 6400800 h 6400800"/>
                <a:gd name="connsiteX0" fmla="*/ 6495393 w 6495393"/>
                <a:gd name="connsiteY0" fmla="*/ 0 h 6400800"/>
                <a:gd name="connsiteX1" fmla="*/ 4272456 w 6495393"/>
                <a:gd name="connsiteY1" fmla="*/ 1056290 h 6400800"/>
                <a:gd name="connsiteX2" fmla="*/ 3563007 w 6495393"/>
                <a:gd name="connsiteY2" fmla="*/ 1529255 h 6400800"/>
                <a:gd name="connsiteX3" fmla="*/ 2159876 w 6495393"/>
                <a:gd name="connsiteY3" fmla="*/ 1891862 h 6400800"/>
                <a:gd name="connsiteX4" fmla="*/ 1529255 w 6495393"/>
                <a:gd name="connsiteY4" fmla="*/ 2695904 h 6400800"/>
                <a:gd name="connsiteX5" fmla="*/ 1592318 w 6495393"/>
                <a:gd name="connsiteY5" fmla="*/ 3767959 h 6400800"/>
                <a:gd name="connsiteX6" fmla="*/ 1387366 w 6495393"/>
                <a:gd name="connsiteY6" fmla="*/ 4177862 h 6400800"/>
                <a:gd name="connsiteX7" fmla="*/ 1087821 w 6495393"/>
                <a:gd name="connsiteY7" fmla="*/ 4840014 h 6400800"/>
                <a:gd name="connsiteX8" fmla="*/ 299545 w 6495393"/>
                <a:gd name="connsiteY8" fmla="*/ 5171090 h 6400800"/>
                <a:gd name="connsiteX9" fmla="*/ 362607 w 6495393"/>
                <a:gd name="connsiteY9" fmla="*/ 5833242 h 6400800"/>
                <a:gd name="connsiteX10" fmla="*/ 0 w 6495393"/>
                <a:gd name="connsiteY10" fmla="*/ 6400800 h 6400800"/>
                <a:gd name="connsiteX0" fmla="*/ 6495393 w 6495393"/>
                <a:gd name="connsiteY0" fmla="*/ 0 h 6400800"/>
                <a:gd name="connsiteX1" fmla="*/ 4272456 w 6495393"/>
                <a:gd name="connsiteY1" fmla="*/ 1056290 h 6400800"/>
                <a:gd name="connsiteX2" fmla="*/ 3563007 w 6495393"/>
                <a:gd name="connsiteY2" fmla="*/ 1529255 h 6400800"/>
                <a:gd name="connsiteX3" fmla="*/ 2159876 w 6495393"/>
                <a:gd name="connsiteY3" fmla="*/ 1891862 h 6400800"/>
                <a:gd name="connsiteX4" fmla="*/ 1529255 w 6495393"/>
                <a:gd name="connsiteY4" fmla="*/ 2695904 h 6400800"/>
                <a:gd name="connsiteX5" fmla="*/ 1592318 w 6495393"/>
                <a:gd name="connsiteY5" fmla="*/ 3767959 h 6400800"/>
                <a:gd name="connsiteX6" fmla="*/ 1387366 w 6495393"/>
                <a:gd name="connsiteY6" fmla="*/ 4177862 h 6400800"/>
                <a:gd name="connsiteX7" fmla="*/ 1087821 w 6495393"/>
                <a:gd name="connsiteY7" fmla="*/ 4840014 h 6400800"/>
                <a:gd name="connsiteX8" fmla="*/ 299545 w 6495393"/>
                <a:gd name="connsiteY8" fmla="*/ 5171090 h 6400800"/>
                <a:gd name="connsiteX9" fmla="*/ 362607 w 6495393"/>
                <a:gd name="connsiteY9" fmla="*/ 5833242 h 6400800"/>
                <a:gd name="connsiteX10" fmla="*/ 0 w 6495393"/>
                <a:gd name="connsiteY10" fmla="*/ 6400800 h 6400800"/>
                <a:gd name="connsiteX0" fmla="*/ 6495393 w 6495393"/>
                <a:gd name="connsiteY0" fmla="*/ 0 h 6400800"/>
                <a:gd name="connsiteX1" fmla="*/ 4272456 w 6495393"/>
                <a:gd name="connsiteY1" fmla="*/ 1056290 h 6400800"/>
                <a:gd name="connsiteX2" fmla="*/ 3563007 w 6495393"/>
                <a:gd name="connsiteY2" fmla="*/ 1529255 h 6400800"/>
                <a:gd name="connsiteX3" fmla="*/ 2159876 w 6495393"/>
                <a:gd name="connsiteY3" fmla="*/ 1891862 h 6400800"/>
                <a:gd name="connsiteX4" fmla="*/ 1481959 w 6495393"/>
                <a:gd name="connsiteY4" fmla="*/ 2853560 h 6400800"/>
                <a:gd name="connsiteX5" fmla="*/ 1592318 w 6495393"/>
                <a:gd name="connsiteY5" fmla="*/ 3767959 h 6400800"/>
                <a:gd name="connsiteX6" fmla="*/ 1387366 w 6495393"/>
                <a:gd name="connsiteY6" fmla="*/ 4177862 h 6400800"/>
                <a:gd name="connsiteX7" fmla="*/ 1087821 w 6495393"/>
                <a:gd name="connsiteY7" fmla="*/ 4840014 h 6400800"/>
                <a:gd name="connsiteX8" fmla="*/ 299545 w 6495393"/>
                <a:gd name="connsiteY8" fmla="*/ 5171090 h 6400800"/>
                <a:gd name="connsiteX9" fmla="*/ 362607 w 6495393"/>
                <a:gd name="connsiteY9" fmla="*/ 5833242 h 6400800"/>
                <a:gd name="connsiteX10" fmla="*/ 0 w 6495393"/>
                <a:gd name="connsiteY10" fmla="*/ 6400800 h 6400800"/>
                <a:gd name="connsiteX0" fmla="*/ 6495393 w 6495393"/>
                <a:gd name="connsiteY0" fmla="*/ 0 h 6400800"/>
                <a:gd name="connsiteX1" fmla="*/ 4272456 w 6495393"/>
                <a:gd name="connsiteY1" fmla="*/ 1056290 h 6400800"/>
                <a:gd name="connsiteX2" fmla="*/ 3563007 w 6495393"/>
                <a:gd name="connsiteY2" fmla="*/ 1529255 h 6400800"/>
                <a:gd name="connsiteX3" fmla="*/ 2159876 w 6495393"/>
                <a:gd name="connsiteY3" fmla="*/ 1891862 h 6400800"/>
                <a:gd name="connsiteX4" fmla="*/ 1481959 w 6495393"/>
                <a:gd name="connsiteY4" fmla="*/ 2853560 h 6400800"/>
                <a:gd name="connsiteX5" fmla="*/ 1592318 w 6495393"/>
                <a:gd name="connsiteY5" fmla="*/ 3767959 h 6400800"/>
                <a:gd name="connsiteX6" fmla="*/ 1387366 w 6495393"/>
                <a:gd name="connsiteY6" fmla="*/ 4177862 h 6400800"/>
                <a:gd name="connsiteX7" fmla="*/ 1087821 w 6495393"/>
                <a:gd name="connsiteY7" fmla="*/ 4840014 h 6400800"/>
                <a:gd name="connsiteX8" fmla="*/ 299545 w 6495393"/>
                <a:gd name="connsiteY8" fmla="*/ 5171090 h 6400800"/>
                <a:gd name="connsiteX9" fmla="*/ 362607 w 6495393"/>
                <a:gd name="connsiteY9" fmla="*/ 5833242 h 6400800"/>
                <a:gd name="connsiteX10" fmla="*/ 0 w 6495393"/>
                <a:gd name="connsiteY10" fmla="*/ 6400800 h 6400800"/>
                <a:gd name="connsiteX0" fmla="*/ 6495393 w 6495393"/>
                <a:gd name="connsiteY0" fmla="*/ 0 h 6400800"/>
                <a:gd name="connsiteX1" fmla="*/ 5817476 w 6495393"/>
                <a:gd name="connsiteY1" fmla="*/ 315310 h 6400800"/>
                <a:gd name="connsiteX2" fmla="*/ 4272456 w 6495393"/>
                <a:gd name="connsiteY2" fmla="*/ 1056290 h 6400800"/>
                <a:gd name="connsiteX3" fmla="*/ 3563007 w 6495393"/>
                <a:gd name="connsiteY3" fmla="*/ 1529255 h 6400800"/>
                <a:gd name="connsiteX4" fmla="*/ 2159876 w 6495393"/>
                <a:gd name="connsiteY4" fmla="*/ 1891862 h 6400800"/>
                <a:gd name="connsiteX5" fmla="*/ 1481959 w 6495393"/>
                <a:gd name="connsiteY5" fmla="*/ 2853560 h 6400800"/>
                <a:gd name="connsiteX6" fmla="*/ 1592318 w 6495393"/>
                <a:gd name="connsiteY6" fmla="*/ 3767959 h 6400800"/>
                <a:gd name="connsiteX7" fmla="*/ 1387366 w 6495393"/>
                <a:gd name="connsiteY7" fmla="*/ 4177862 h 6400800"/>
                <a:gd name="connsiteX8" fmla="*/ 1087821 w 6495393"/>
                <a:gd name="connsiteY8" fmla="*/ 4840014 h 6400800"/>
                <a:gd name="connsiteX9" fmla="*/ 299545 w 6495393"/>
                <a:gd name="connsiteY9" fmla="*/ 5171090 h 6400800"/>
                <a:gd name="connsiteX10" fmla="*/ 362607 w 6495393"/>
                <a:gd name="connsiteY10" fmla="*/ 5833242 h 6400800"/>
                <a:gd name="connsiteX11" fmla="*/ 0 w 6495393"/>
                <a:gd name="connsiteY11" fmla="*/ 6400800 h 6400800"/>
                <a:gd name="connsiteX0" fmla="*/ 6605752 w 6605752"/>
                <a:gd name="connsiteY0" fmla="*/ 0 h 6542689"/>
                <a:gd name="connsiteX1" fmla="*/ 5817476 w 6605752"/>
                <a:gd name="connsiteY1" fmla="*/ 457199 h 6542689"/>
                <a:gd name="connsiteX2" fmla="*/ 4272456 w 6605752"/>
                <a:gd name="connsiteY2" fmla="*/ 1198179 h 6542689"/>
                <a:gd name="connsiteX3" fmla="*/ 3563007 w 6605752"/>
                <a:gd name="connsiteY3" fmla="*/ 1671144 h 6542689"/>
                <a:gd name="connsiteX4" fmla="*/ 2159876 w 6605752"/>
                <a:gd name="connsiteY4" fmla="*/ 2033751 h 6542689"/>
                <a:gd name="connsiteX5" fmla="*/ 1481959 w 6605752"/>
                <a:gd name="connsiteY5" fmla="*/ 2995449 h 6542689"/>
                <a:gd name="connsiteX6" fmla="*/ 1592318 w 6605752"/>
                <a:gd name="connsiteY6" fmla="*/ 3909848 h 6542689"/>
                <a:gd name="connsiteX7" fmla="*/ 1387366 w 6605752"/>
                <a:gd name="connsiteY7" fmla="*/ 4319751 h 6542689"/>
                <a:gd name="connsiteX8" fmla="*/ 1087821 w 6605752"/>
                <a:gd name="connsiteY8" fmla="*/ 4981903 h 6542689"/>
                <a:gd name="connsiteX9" fmla="*/ 299545 w 6605752"/>
                <a:gd name="connsiteY9" fmla="*/ 5312979 h 6542689"/>
                <a:gd name="connsiteX10" fmla="*/ 362607 w 6605752"/>
                <a:gd name="connsiteY10" fmla="*/ 5975131 h 6542689"/>
                <a:gd name="connsiteX11" fmla="*/ 0 w 6605752"/>
                <a:gd name="connsiteY11" fmla="*/ 6542689 h 6542689"/>
                <a:gd name="connsiteX0" fmla="*/ 6605752 w 6605752"/>
                <a:gd name="connsiteY0" fmla="*/ 0 h 6542689"/>
                <a:gd name="connsiteX1" fmla="*/ 5817476 w 6605752"/>
                <a:gd name="connsiteY1" fmla="*/ 457199 h 6542689"/>
                <a:gd name="connsiteX2" fmla="*/ 4272456 w 6605752"/>
                <a:gd name="connsiteY2" fmla="*/ 1198179 h 6542689"/>
                <a:gd name="connsiteX3" fmla="*/ 3563007 w 6605752"/>
                <a:gd name="connsiteY3" fmla="*/ 1671144 h 6542689"/>
                <a:gd name="connsiteX4" fmla="*/ 2159876 w 6605752"/>
                <a:gd name="connsiteY4" fmla="*/ 2033751 h 6542689"/>
                <a:gd name="connsiteX5" fmla="*/ 1481959 w 6605752"/>
                <a:gd name="connsiteY5" fmla="*/ 2995449 h 6542689"/>
                <a:gd name="connsiteX6" fmla="*/ 1592318 w 6605752"/>
                <a:gd name="connsiteY6" fmla="*/ 3909848 h 6542689"/>
                <a:gd name="connsiteX7" fmla="*/ 1387366 w 6605752"/>
                <a:gd name="connsiteY7" fmla="*/ 4319751 h 6542689"/>
                <a:gd name="connsiteX8" fmla="*/ 1087821 w 6605752"/>
                <a:gd name="connsiteY8" fmla="*/ 4981903 h 6542689"/>
                <a:gd name="connsiteX9" fmla="*/ 299545 w 6605752"/>
                <a:gd name="connsiteY9" fmla="*/ 5312979 h 6542689"/>
                <a:gd name="connsiteX10" fmla="*/ 362607 w 6605752"/>
                <a:gd name="connsiteY10" fmla="*/ 5975131 h 6542689"/>
                <a:gd name="connsiteX11" fmla="*/ 0 w 6605752"/>
                <a:gd name="connsiteY11" fmla="*/ 6542689 h 6542689"/>
                <a:gd name="connsiteX0" fmla="*/ 6605752 w 6605752"/>
                <a:gd name="connsiteY0" fmla="*/ 0 h 6542689"/>
                <a:gd name="connsiteX1" fmla="*/ 5801711 w 6605752"/>
                <a:gd name="connsiteY1" fmla="*/ 520261 h 6542689"/>
                <a:gd name="connsiteX2" fmla="*/ 4272456 w 6605752"/>
                <a:gd name="connsiteY2" fmla="*/ 1198179 h 6542689"/>
                <a:gd name="connsiteX3" fmla="*/ 3563007 w 6605752"/>
                <a:gd name="connsiteY3" fmla="*/ 1671144 h 6542689"/>
                <a:gd name="connsiteX4" fmla="*/ 2159876 w 6605752"/>
                <a:gd name="connsiteY4" fmla="*/ 2033751 h 6542689"/>
                <a:gd name="connsiteX5" fmla="*/ 1481959 w 6605752"/>
                <a:gd name="connsiteY5" fmla="*/ 2995449 h 6542689"/>
                <a:gd name="connsiteX6" fmla="*/ 1592318 w 6605752"/>
                <a:gd name="connsiteY6" fmla="*/ 3909848 h 6542689"/>
                <a:gd name="connsiteX7" fmla="*/ 1387366 w 6605752"/>
                <a:gd name="connsiteY7" fmla="*/ 4319751 h 6542689"/>
                <a:gd name="connsiteX8" fmla="*/ 1087821 w 6605752"/>
                <a:gd name="connsiteY8" fmla="*/ 4981903 h 6542689"/>
                <a:gd name="connsiteX9" fmla="*/ 299545 w 6605752"/>
                <a:gd name="connsiteY9" fmla="*/ 5312979 h 6542689"/>
                <a:gd name="connsiteX10" fmla="*/ 362607 w 6605752"/>
                <a:gd name="connsiteY10" fmla="*/ 5975131 h 6542689"/>
                <a:gd name="connsiteX11" fmla="*/ 0 w 6605752"/>
                <a:gd name="connsiteY11" fmla="*/ 6542689 h 6542689"/>
                <a:gd name="connsiteX0" fmla="*/ 6605752 w 6605752"/>
                <a:gd name="connsiteY0" fmla="*/ 0 h 6589986"/>
                <a:gd name="connsiteX1" fmla="*/ 5801711 w 6605752"/>
                <a:gd name="connsiteY1" fmla="*/ 567558 h 6589986"/>
                <a:gd name="connsiteX2" fmla="*/ 4272456 w 6605752"/>
                <a:gd name="connsiteY2" fmla="*/ 1245476 h 6589986"/>
                <a:gd name="connsiteX3" fmla="*/ 3563007 w 6605752"/>
                <a:gd name="connsiteY3" fmla="*/ 1718441 h 6589986"/>
                <a:gd name="connsiteX4" fmla="*/ 2159876 w 6605752"/>
                <a:gd name="connsiteY4" fmla="*/ 2081048 h 6589986"/>
                <a:gd name="connsiteX5" fmla="*/ 1481959 w 6605752"/>
                <a:gd name="connsiteY5" fmla="*/ 3042746 h 6589986"/>
                <a:gd name="connsiteX6" fmla="*/ 1592318 w 6605752"/>
                <a:gd name="connsiteY6" fmla="*/ 3957145 h 6589986"/>
                <a:gd name="connsiteX7" fmla="*/ 1387366 w 6605752"/>
                <a:gd name="connsiteY7" fmla="*/ 4367048 h 6589986"/>
                <a:gd name="connsiteX8" fmla="*/ 1087821 w 6605752"/>
                <a:gd name="connsiteY8" fmla="*/ 5029200 h 6589986"/>
                <a:gd name="connsiteX9" fmla="*/ 299545 w 6605752"/>
                <a:gd name="connsiteY9" fmla="*/ 5360276 h 6589986"/>
                <a:gd name="connsiteX10" fmla="*/ 362607 w 6605752"/>
                <a:gd name="connsiteY10" fmla="*/ 6022428 h 6589986"/>
                <a:gd name="connsiteX11" fmla="*/ 0 w 6605752"/>
                <a:gd name="connsiteY11" fmla="*/ 6589986 h 6589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05752" h="6589986">
                  <a:moveTo>
                    <a:pt x="6605752" y="0"/>
                  </a:moveTo>
                  <a:cubicBezTo>
                    <a:pt x="6342993" y="262759"/>
                    <a:pt x="6064470" y="415158"/>
                    <a:pt x="5801711" y="567558"/>
                  </a:cubicBezTo>
                  <a:lnTo>
                    <a:pt x="4272456" y="1245476"/>
                  </a:lnTo>
                  <a:cubicBezTo>
                    <a:pt x="3783725" y="1500352"/>
                    <a:pt x="3915104" y="1579179"/>
                    <a:pt x="3563007" y="1718441"/>
                  </a:cubicBezTo>
                  <a:cubicBezTo>
                    <a:pt x="3210910" y="1857703"/>
                    <a:pt x="2506717" y="1860330"/>
                    <a:pt x="2159876" y="2081048"/>
                  </a:cubicBezTo>
                  <a:cubicBezTo>
                    <a:pt x="1813035" y="2301766"/>
                    <a:pt x="1513490" y="2730063"/>
                    <a:pt x="1481959" y="3042746"/>
                  </a:cubicBezTo>
                  <a:cubicBezTo>
                    <a:pt x="1450428" y="3355429"/>
                    <a:pt x="1608083" y="3736428"/>
                    <a:pt x="1592318" y="3957145"/>
                  </a:cubicBezTo>
                  <a:cubicBezTo>
                    <a:pt x="1576553" y="4177862"/>
                    <a:pt x="1455683" y="4204138"/>
                    <a:pt x="1387366" y="4367048"/>
                  </a:cubicBezTo>
                  <a:cubicBezTo>
                    <a:pt x="1319049" y="4529958"/>
                    <a:pt x="1269125" y="4863662"/>
                    <a:pt x="1087821" y="5029200"/>
                  </a:cubicBezTo>
                  <a:cubicBezTo>
                    <a:pt x="906518" y="5194738"/>
                    <a:pt x="446690" y="5160580"/>
                    <a:pt x="299545" y="5360276"/>
                  </a:cubicBezTo>
                  <a:cubicBezTo>
                    <a:pt x="120869" y="5670331"/>
                    <a:pt x="412531" y="5817476"/>
                    <a:pt x="362607" y="6022428"/>
                  </a:cubicBezTo>
                  <a:cubicBezTo>
                    <a:pt x="312683" y="6227380"/>
                    <a:pt x="18393" y="6466490"/>
                    <a:pt x="0" y="6589986"/>
                  </a:cubicBezTo>
                </a:path>
              </a:pathLst>
            </a:custGeom>
            <a:noFill/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62ADC4C-8D5E-44FE-99A5-50DEEBAFCD32}"/>
                </a:ext>
              </a:extLst>
            </p:cNvPr>
            <p:cNvSpPr/>
            <p:nvPr/>
          </p:nvSpPr>
          <p:spPr>
            <a:xfrm>
              <a:off x="2286000" y="94593"/>
              <a:ext cx="2554014" cy="6684579"/>
            </a:xfrm>
            <a:custGeom>
              <a:avLst/>
              <a:gdLst>
                <a:gd name="connsiteX0" fmla="*/ 0 w 2554014"/>
                <a:gd name="connsiteY0" fmla="*/ 0 h 6684579"/>
                <a:gd name="connsiteX1" fmla="*/ 189186 w 2554014"/>
                <a:gd name="connsiteY1" fmla="*/ 1087821 h 6684579"/>
                <a:gd name="connsiteX2" fmla="*/ 945931 w 2554014"/>
                <a:gd name="connsiteY2" fmla="*/ 2916621 h 6684579"/>
                <a:gd name="connsiteX3" fmla="*/ 1466193 w 2554014"/>
                <a:gd name="connsiteY3" fmla="*/ 4540469 h 6684579"/>
                <a:gd name="connsiteX4" fmla="*/ 2554014 w 2554014"/>
                <a:gd name="connsiteY4" fmla="*/ 6684579 h 668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4014" h="6684579">
                  <a:moveTo>
                    <a:pt x="0" y="0"/>
                  </a:moveTo>
                  <a:cubicBezTo>
                    <a:pt x="15765" y="300858"/>
                    <a:pt x="31531" y="601717"/>
                    <a:pt x="189186" y="1087821"/>
                  </a:cubicBezTo>
                  <a:cubicBezTo>
                    <a:pt x="346841" y="1573925"/>
                    <a:pt x="733097" y="2341180"/>
                    <a:pt x="945931" y="2916621"/>
                  </a:cubicBezTo>
                  <a:cubicBezTo>
                    <a:pt x="1158766" y="3492062"/>
                    <a:pt x="1198179" y="3912476"/>
                    <a:pt x="1466193" y="4540469"/>
                  </a:cubicBezTo>
                  <a:cubicBezTo>
                    <a:pt x="1734207" y="5168462"/>
                    <a:pt x="2144110" y="5926520"/>
                    <a:pt x="2554014" y="6684579"/>
                  </a:cubicBezTo>
                </a:path>
              </a:pathLst>
            </a:custGeom>
            <a:noFill/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C0775BC-ECE2-4D6E-AFBE-21510EEC7BE2}"/>
                </a:ext>
              </a:extLst>
            </p:cNvPr>
            <p:cNvSpPr/>
            <p:nvPr/>
          </p:nvSpPr>
          <p:spPr>
            <a:xfrm>
              <a:off x="5590408" y="2087593"/>
              <a:ext cx="6463862" cy="2506717"/>
            </a:xfrm>
            <a:custGeom>
              <a:avLst/>
              <a:gdLst>
                <a:gd name="connsiteX0" fmla="*/ 0 w 6463862"/>
                <a:gd name="connsiteY0" fmla="*/ 2506717 h 2506717"/>
                <a:gd name="connsiteX1" fmla="*/ 472966 w 6463862"/>
                <a:gd name="connsiteY1" fmla="*/ 1592317 h 2506717"/>
                <a:gd name="connsiteX2" fmla="*/ 567559 w 6463862"/>
                <a:gd name="connsiteY2" fmla="*/ 1261242 h 2506717"/>
                <a:gd name="connsiteX3" fmla="*/ 567559 w 6463862"/>
                <a:gd name="connsiteY3" fmla="*/ 835573 h 2506717"/>
                <a:gd name="connsiteX4" fmla="*/ 693683 w 6463862"/>
                <a:gd name="connsiteY4" fmla="*/ 614855 h 2506717"/>
                <a:gd name="connsiteX5" fmla="*/ 1119352 w 6463862"/>
                <a:gd name="connsiteY5" fmla="*/ 409904 h 2506717"/>
                <a:gd name="connsiteX6" fmla="*/ 2617076 w 6463862"/>
                <a:gd name="connsiteY6" fmla="*/ 31531 h 2506717"/>
                <a:gd name="connsiteX7" fmla="*/ 3121573 w 6463862"/>
                <a:gd name="connsiteY7" fmla="*/ 110359 h 2506717"/>
                <a:gd name="connsiteX8" fmla="*/ 3578773 w 6463862"/>
                <a:gd name="connsiteY8" fmla="*/ 110359 h 2506717"/>
                <a:gd name="connsiteX9" fmla="*/ 4761186 w 6463862"/>
                <a:gd name="connsiteY9" fmla="*/ 425669 h 2506717"/>
                <a:gd name="connsiteX10" fmla="*/ 6463862 w 6463862"/>
                <a:gd name="connsiteY10" fmla="*/ 0 h 2506717"/>
                <a:gd name="connsiteX0" fmla="*/ 0 w 6463862"/>
                <a:gd name="connsiteY0" fmla="*/ 2506717 h 2506717"/>
                <a:gd name="connsiteX1" fmla="*/ 472966 w 6463862"/>
                <a:gd name="connsiteY1" fmla="*/ 1592317 h 2506717"/>
                <a:gd name="connsiteX2" fmla="*/ 567559 w 6463862"/>
                <a:gd name="connsiteY2" fmla="*/ 1261242 h 2506717"/>
                <a:gd name="connsiteX3" fmla="*/ 567559 w 6463862"/>
                <a:gd name="connsiteY3" fmla="*/ 835573 h 2506717"/>
                <a:gd name="connsiteX4" fmla="*/ 693683 w 6463862"/>
                <a:gd name="connsiteY4" fmla="*/ 614855 h 2506717"/>
                <a:gd name="connsiteX5" fmla="*/ 1119352 w 6463862"/>
                <a:gd name="connsiteY5" fmla="*/ 409904 h 2506717"/>
                <a:gd name="connsiteX6" fmla="*/ 2617076 w 6463862"/>
                <a:gd name="connsiteY6" fmla="*/ 31531 h 2506717"/>
                <a:gd name="connsiteX7" fmla="*/ 3121573 w 6463862"/>
                <a:gd name="connsiteY7" fmla="*/ 110359 h 2506717"/>
                <a:gd name="connsiteX8" fmla="*/ 3578773 w 6463862"/>
                <a:gd name="connsiteY8" fmla="*/ 110359 h 2506717"/>
                <a:gd name="connsiteX9" fmla="*/ 4761186 w 6463862"/>
                <a:gd name="connsiteY9" fmla="*/ 319344 h 2506717"/>
                <a:gd name="connsiteX10" fmla="*/ 6463862 w 6463862"/>
                <a:gd name="connsiteY10" fmla="*/ 0 h 2506717"/>
                <a:gd name="connsiteX0" fmla="*/ 0 w 6463862"/>
                <a:gd name="connsiteY0" fmla="*/ 2506717 h 2506717"/>
                <a:gd name="connsiteX1" fmla="*/ 472966 w 6463862"/>
                <a:gd name="connsiteY1" fmla="*/ 1592317 h 2506717"/>
                <a:gd name="connsiteX2" fmla="*/ 567559 w 6463862"/>
                <a:gd name="connsiteY2" fmla="*/ 1261242 h 2506717"/>
                <a:gd name="connsiteX3" fmla="*/ 567559 w 6463862"/>
                <a:gd name="connsiteY3" fmla="*/ 835573 h 2506717"/>
                <a:gd name="connsiteX4" fmla="*/ 693683 w 6463862"/>
                <a:gd name="connsiteY4" fmla="*/ 614855 h 2506717"/>
                <a:gd name="connsiteX5" fmla="*/ 1119352 w 6463862"/>
                <a:gd name="connsiteY5" fmla="*/ 409904 h 2506717"/>
                <a:gd name="connsiteX6" fmla="*/ 2617076 w 6463862"/>
                <a:gd name="connsiteY6" fmla="*/ 31531 h 2506717"/>
                <a:gd name="connsiteX7" fmla="*/ 3121573 w 6463862"/>
                <a:gd name="connsiteY7" fmla="*/ 110359 h 2506717"/>
                <a:gd name="connsiteX8" fmla="*/ 3578773 w 6463862"/>
                <a:gd name="connsiteY8" fmla="*/ 110359 h 2506717"/>
                <a:gd name="connsiteX9" fmla="*/ 4761186 w 6463862"/>
                <a:gd name="connsiteY9" fmla="*/ 319344 h 2506717"/>
                <a:gd name="connsiteX10" fmla="*/ 6463862 w 6463862"/>
                <a:gd name="connsiteY10" fmla="*/ 0 h 2506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63862" h="2506717">
                  <a:moveTo>
                    <a:pt x="0" y="2506717"/>
                  </a:moveTo>
                  <a:cubicBezTo>
                    <a:pt x="189186" y="2153306"/>
                    <a:pt x="378373" y="1799896"/>
                    <a:pt x="472966" y="1592317"/>
                  </a:cubicBezTo>
                  <a:cubicBezTo>
                    <a:pt x="567559" y="1384738"/>
                    <a:pt x="551794" y="1387366"/>
                    <a:pt x="567559" y="1261242"/>
                  </a:cubicBezTo>
                  <a:cubicBezTo>
                    <a:pt x="583325" y="1135118"/>
                    <a:pt x="546538" y="943304"/>
                    <a:pt x="567559" y="835573"/>
                  </a:cubicBezTo>
                  <a:cubicBezTo>
                    <a:pt x="588580" y="727842"/>
                    <a:pt x="601717" y="685800"/>
                    <a:pt x="693683" y="614855"/>
                  </a:cubicBezTo>
                  <a:cubicBezTo>
                    <a:pt x="785649" y="543910"/>
                    <a:pt x="798786" y="507125"/>
                    <a:pt x="1119352" y="409904"/>
                  </a:cubicBezTo>
                  <a:cubicBezTo>
                    <a:pt x="1439918" y="312683"/>
                    <a:pt x="2283373" y="81455"/>
                    <a:pt x="2617076" y="31531"/>
                  </a:cubicBezTo>
                  <a:cubicBezTo>
                    <a:pt x="2950779" y="-18393"/>
                    <a:pt x="2961290" y="97221"/>
                    <a:pt x="3121573" y="110359"/>
                  </a:cubicBezTo>
                  <a:cubicBezTo>
                    <a:pt x="3281856" y="123497"/>
                    <a:pt x="3305504" y="75528"/>
                    <a:pt x="3578773" y="110359"/>
                  </a:cubicBezTo>
                  <a:cubicBezTo>
                    <a:pt x="3852042" y="145190"/>
                    <a:pt x="4227175" y="252676"/>
                    <a:pt x="4761186" y="319344"/>
                  </a:cubicBezTo>
                  <a:cubicBezTo>
                    <a:pt x="5242034" y="300951"/>
                    <a:pt x="5852948" y="203638"/>
                    <a:pt x="6463862" y="0"/>
                  </a:cubicBezTo>
                </a:path>
              </a:pathLst>
            </a:custGeom>
            <a:noFill/>
            <a:ln w="5715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05DBC6B-9B41-4113-8597-A37903E19529}"/>
                </a:ext>
              </a:extLst>
            </p:cNvPr>
            <p:cNvSpPr/>
            <p:nvPr/>
          </p:nvSpPr>
          <p:spPr>
            <a:xfrm>
              <a:off x="268014" y="189186"/>
              <a:ext cx="11351172" cy="2475186"/>
            </a:xfrm>
            <a:custGeom>
              <a:avLst/>
              <a:gdLst>
                <a:gd name="connsiteX0" fmla="*/ 11351172 w 11351172"/>
                <a:gd name="connsiteY0" fmla="*/ 0 h 2475186"/>
                <a:gd name="connsiteX1" fmla="*/ 7882758 w 11351172"/>
                <a:gd name="connsiteY1" fmla="*/ 1860331 h 2475186"/>
                <a:gd name="connsiteX2" fmla="*/ 5344510 w 11351172"/>
                <a:gd name="connsiteY2" fmla="*/ 1954924 h 2475186"/>
                <a:gd name="connsiteX3" fmla="*/ 4729655 w 11351172"/>
                <a:gd name="connsiteY3" fmla="*/ 1986455 h 2475186"/>
                <a:gd name="connsiteX4" fmla="*/ 3263462 w 11351172"/>
                <a:gd name="connsiteY4" fmla="*/ 2412124 h 2475186"/>
                <a:gd name="connsiteX5" fmla="*/ 1970689 w 11351172"/>
                <a:gd name="connsiteY5" fmla="*/ 2317531 h 2475186"/>
                <a:gd name="connsiteX6" fmla="*/ 725214 w 11351172"/>
                <a:gd name="connsiteY6" fmla="*/ 2270235 h 2475186"/>
                <a:gd name="connsiteX7" fmla="*/ 0 w 11351172"/>
                <a:gd name="connsiteY7" fmla="*/ 2475186 h 2475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351172" h="2475186">
                  <a:moveTo>
                    <a:pt x="11351172" y="0"/>
                  </a:moveTo>
                  <a:cubicBezTo>
                    <a:pt x="10117520" y="767255"/>
                    <a:pt x="8883868" y="1534510"/>
                    <a:pt x="7882758" y="1860331"/>
                  </a:cubicBezTo>
                  <a:cubicBezTo>
                    <a:pt x="6881648" y="2186152"/>
                    <a:pt x="5870027" y="1933903"/>
                    <a:pt x="5344510" y="1954924"/>
                  </a:cubicBezTo>
                  <a:cubicBezTo>
                    <a:pt x="4818993" y="1975945"/>
                    <a:pt x="5076496" y="1910255"/>
                    <a:pt x="4729655" y="1986455"/>
                  </a:cubicBezTo>
                  <a:cubicBezTo>
                    <a:pt x="4382814" y="2062655"/>
                    <a:pt x="3723290" y="2356945"/>
                    <a:pt x="3263462" y="2412124"/>
                  </a:cubicBezTo>
                  <a:cubicBezTo>
                    <a:pt x="2803634" y="2467303"/>
                    <a:pt x="2393730" y="2341179"/>
                    <a:pt x="1970689" y="2317531"/>
                  </a:cubicBezTo>
                  <a:cubicBezTo>
                    <a:pt x="1547648" y="2293883"/>
                    <a:pt x="1053662" y="2243959"/>
                    <a:pt x="725214" y="2270235"/>
                  </a:cubicBezTo>
                  <a:cubicBezTo>
                    <a:pt x="396766" y="2296511"/>
                    <a:pt x="198383" y="2385848"/>
                    <a:pt x="0" y="2475186"/>
                  </a:cubicBezTo>
                </a:path>
              </a:pathLst>
            </a:custGeom>
            <a:noFill/>
            <a:ln w="571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1F984B54-8BC1-4270-994B-DE2EF9057A89}"/>
                </a:ext>
              </a:extLst>
            </p:cNvPr>
            <p:cNvCxnSpPr/>
            <p:nvPr/>
          </p:nvCxnSpPr>
          <p:spPr>
            <a:xfrm>
              <a:off x="3563007" y="4562413"/>
              <a:ext cx="1508164" cy="63794"/>
            </a:xfrm>
            <a:prstGeom prst="line">
              <a:avLst/>
            </a:prstGeom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0DC6F768-77C9-439B-BB2B-58AABCAE2D4B}"/>
                </a:ext>
              </a:extLst>
            </p:cNvPr>
            <p:cNvCxnSpPr>
              <a:cxnSpLocks/>
            </p:cNvCxnSpPr>
            <p:nvPr/>
          </p:nvCxnSpPr>
          <p:spPr>
            <a:xfrm>
              <a:off x="3563007" y="4254419"/>
              <a:ext cx="1636549" cy="244529"/>
            </a:xfrm>
            <a:prstGeom prst="line">
              <a:avLst/>
            </a:prstGeom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72CFB4A3-E571-49E7-9E6A-CFC4543E5BD8}"/>
                </a:ext>
              </a:extLst>
            </p:cNvPr>
            <p:cNvSpPr/>
            <p:nvPr/>
          </p:nvSpPr>
          <p:spPr>
            <a:xfrm>
              <a:off x="5444430" y="4436584"/>
              <a:ext cx="231157" cy="23115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46D7E276-459C-43AF-BAF6-62C5DA62FDCD}"/>
                </a:ext>
              </a:extLst>
            </p:cNvPr>
            <p:cNvSpPr/>
            <p:nvPr/>
          </p:nvSpPr>
          <p:spPr>
            <a:xfrm>
              <a:off x="7761451" y="2027977"/>
              <a:ext cx="231157" cy="23115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9876BA8D-9246-4508-AAF2-2BDEAF55489E}"/>
                </a:ext>
              </a:extLst>
            </p:cNvPr>
            <p:cNvSpPr/>
            <p:nvPr/>
          </p:nvSpPr>
          <p:spPr>
            <a:xfrm>
              <a:off x="10014458" y="2246655"/>
              <a:ext cx="231157" cy="23115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C255BAA4-2976-499F-A2E7-A14C017AC6B8}"/>
                </a:ext>
              </a:extLst>
            </p:cNvPr>
            <p:cNvSpPr/>
            <p:nvPr/>
          </p:nvSpPr>
          <p:spPr>
            <a:xfrm>
              <a:off x="680769" y="5470635"/>
              <a:ext cx="397492" cy="342666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17846647-B56E-4B3F-8DB1-94529BB6D3DC}"/>
                </a:ext>
              </a:extLst>
            </p:cNvPr>
            <p:cNvSpPr txBox="1"/>
            <p:nvPr/>
          </p:nvSpPr>
          <p:spPr>
            <a:xfrm>
              <a:off x="1022057" y="5470635"/>
              <a:ext cx="8830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/>
                <a:t>高尾山</a:t>
              </a:r>
              <a:endParaRPr kumimoji="1" lang="ja-JP" altLang="en-US" sz="1600" b="1" dirty="0"/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14B8C4C5-5D2F-4259-9C1C-1AD67DC2B3B4}"/>
                </a:ext>
              </a:extLst>
            </p:cNvPr>
            <p:cNvSpPr txBox="1"/>
            <p:nvPr/>
          </p:nvSpPr>
          <p:spPr>
            <a:xfrm>
              <a:off x="4578280" y="4052164"/>
              <a:ext cx="16542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/>
                <a:t>高尾山口</a:t>
              </a:r>
              <a:endParaRPr kumimoji="1" lang="ja-JP" altLang="en-US" sz="1600" b="1" dirty="0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0FDB2B85-562A-4463-B7C1-8A2775F514C5}"/>
                </a:ext>
              </a:extLst>
            </p:cNvPr>
            <p:cNvSpPr txBox="1"/>
            <p:nvPr/>
          </p:nvSpPr>
          <p:spPr>
            <a:xfrm>
              <a:off x="7537083" y="2301461"/>
              <a:ext cx="7082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/>
                <a:t>高尾</a:t>
              </a:r>
              <a:endParaRPr kumimoji="1" lang="ja-JP" altLang="en-US" sz="1600" b="1" dirty="0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0A590402-3E7C-4B7B-B900-658D59C37FC6}"/>
                </a:ext>
              </a:extLst>
            </p:cNvPr>
            <p:cNvSpPr txBox="1"/>
            <p:nvPr/>
          </p:nvSpPr>
          <p:spPr>
            <a:xfrm>
              <a:off x="9415296" y="2426748"/>
              <a:ext cx="8303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/>
                <a:t>狭間</a:t>
              </a:r>
              <a:endParaRPr kumimoji="1" lang="ja-JP" altLang="en-US" sz="1600" b="1" dirty="0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1731226A-A2D1-4C2C-88F7-4A8EDE440B3C}"/>
                </a:ext>
              </a:extLst>
            </p:cNvPr>
            <p:cNvSpPr txBox="1"/>
            <p:nvPr/>
          </p:nvSpPr>
          <p:spPr>
            <a:xfrm rot="20055637">
              <a:off x="8405616" y="432794"/>
              <a:ext cx="2732248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/>
                <a:t>国道</a:t>
              </a:r>
              <a:r>
                <a:rPr kumimoji="1" lang="en-US" altLang="ja-JP" b="1" dirty="0"/>
                <a:t>20</a:t>
              </a:r>
              <a:r>
                <a:rPr kumimoji="1" lang="ja-JP" altLang="en-US" b="1" dirty="0"/>
                <a:t>号（甲州街道）</a:t>
              </a:r>
              <a:endParaRPr kumimoji="1" lang="ja-JP" altLang="en-US" sz="1600" b="1" dirty="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71C671D1-852E-4E15-AE4F-8EBF32ECD48D}"/>
                </a:ext>
              </a:extLst>
            </p:cNvPr>
            <p:cNvSpPr txBox="1"/>
            <p:nvPr/>
          </p:nvSpPr>
          <p:spPr>
            <a:xfrm>
              <a:off x="5117196" y="1754494"/>
              <a:ext cx="13726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/>
                <a:t>JR</a:t>
              </a:r>
              <a:r>
                <a:rPr kumimoji="1" lang="ja-JP" altLang="en-US" b="1" dirty="0"/>
                <a:t>中央本線</a:t>
              </a:r>
              <a:endParaRPr kumimoji="1" lang="ja-JP" altLang="en-US" sz="1600" b="1" dirty="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15DC33F2-E813-457D-AD52-2E66A341708C}"/>
                </a:ext>
              </a:extLst>
            </p:cNvPr>
            <p:cNvSpPr txBox="1"/>
            <p:nvPr/>
          </p:nvSpPr>
          <p:spPr>
            <a:xfrm>
              <a:off x="6367542" y="2637362"/>
              <a:ext cx="12315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/>
                <a:t>京王線</a:t>
              </a:r>
              <a:endParaRPr kumimoji="1" lang="ja-JP" altLang="en-US" sz="1600" b="1" dirty="0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678D64B1-323D-4558-A5B5-31A02A40F870}"/>
                </a:ext>
              </a:extLst>
            </p:cNvPr>
            <p:cNvSpPr txBox="1"/>
            <p:nvPr/>
          </p:nvSpPr>
          <p:spPr>
            <a:xfrm>
              <a:off x="4763301" y="6308051"/>
              <a:ext cx="16542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/>
                <a:t>高尾山</a:t>
              </a:r>
              <a:r>
                <a:rPr kumimoji="1" lang="en-US" altLang="ja-JP" b="1" dirty="0"/>
                <a:t>IC</a:t>
              </a:r>
              <a:endParaRPr kumimoji="1" lang="ja-JP" altLang="en-US" sz="1600" b="1" dirty="0"/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A1F1E893-4162-4534-BB1D-31587A528DDF}"/>
                </a:ext>
              </a:extLst>
            </p:cNvPr>
            <p:cNvSpPr txBox="1"/>
            <p:nvPr/>
          </p:nvSpPr>
          <p:spPr>
            <a:xfrm>
              <a:off x="2917260" y="1836136"/>
              <a:ext cx="15993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/>
                <a:t>中央</a:t>
              </a:r>
              <a:r>
                <a:rPr lang="ja-JP" altLang="en-US" b="1" dirty="0"/>
                <a:t>自動車道</a:t>
              </a:r>
              <a:endParaRPr kumimoji="1" lang="ja-JP" altLang="en-US" sz="1600" b="1" dirty="0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24D03A04-5BDE-4AB0-AA9D-7704741178F7}"/>
                </a:ext>
              </a:extLst>
            </p:cNvPr>
            <p:cNvSpPr txBox="1"/>
            <p:nvPr/>
          </p:nvSpPr>
          <p:spPr>
            <a:xfrm>
              <a:off x="2494952" y="491144"/>
              <a:ext cx="461665" cy="93563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b="1" dirty="0"/>
                <a:t>圏央道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8144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</TotalTime>
  <Words>25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15</cp:revision>
  <dcterms:created xsi:type="dcterms:W3CDTF">2021-06-30T08:03:33Z</dcterms:created>
  <dcterms:modified xsi:type="dcterms:W3CDTF">2021-06-30T09:48:23Z</dcterms:modified>
</cp:coreProperties>
</file>