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80" d="100"/>
          <a:sy n="80" d="100"/>
        </p:scale>
        <p:origin x="-678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13</cp:revision>
  <dcterms:created xsi:type="dcterms:W3CDTF">2021-06-16T19:54:42Z</dcterms:created>
  <dcterms:modified xsi:type="dcterms:W3CDTF">2021-06-16T21:14:57Z</dcterms:modified>
</cp:coreProperties>
</file>