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216316" y="33387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3188368" y="48246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2875547"/>
            <a:ext cx="2310064" cy="1552074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7" name="フローチャート: 端子 26">
            <a:extLst>
              <a:ext uri="{FF2B5EF4-FFF2-40B4-BE49-F238E27FC236}">
                <a16:creationId xmlns:a16="http://schemas.microsoft.com/office/drawing/2014/main" id="{FECBFB57-1A9D-4079-9F68-DF4D91019790}"/>
              </a:ext>
            </a:extLst>
          </p:cNvPr>
          <p:cNvSpPr/>
          <p:nvPr/>
        </p:nvSpPr>
        <p:spPr>
          <a:xfrm>
            <a:off x="3188368" y="5847347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予約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3168217-3E8A-4EB5-92D4-0C8F4403528A}"/>
              </a:ext>
            </a:extLst>
          </p:cNvPr>
          <p:cNvCxnSpPr>
            <a:stCxn id="7" idx="2"/>
            <a:endCxn id="23" idx="0"/>
          </p:cNvCxnSpPr>
          <p:nvPr/>
        </p:nvCxnSpPr>
        <p:spPr>
          <a:xfrm>
            <a:off x="4343400" y="14558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CBD3E3C-80BA-4CF1-8599-72AB188F1553}"/>
              </a:ext>
            </a:extLst>
          </p:cNvPr>
          <p:cNvCxnSpPr>
            <a:stCxn id="23" idx="2"/>
            <a:endCxn id="26" idx="0"/>
          </p:cNvCxnSpPr>
          <p:nvPr/>
        </p:nvCxnSpPr>
        <p:spPr>
          <a:xfrm>
            <a:off x="4343400" y="24785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E46AF4-8476-4232-B4B0-2F969DF28E44}"/>
              </a:ext>
            </a:extLst>
          </p:cNvPr>
          <p:cNvCxnSpPr>
            <a:stCxn id="26" idx="2"/>
            <a:endCxn id="25" idx="0"/>
          </p:cNvCxnSpPr>
          <p:nvPr/>
        </p:nvCxnSpPr>
        <p:spPr>
          <a:xfrm>
            <a:off x="4343400" y="44276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4FB39D9F-F056-4418-9D77-39613AEFFF5B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>
            <a:off x="4343400" y="54503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27A6A76-AD8E-487E-9D42-563152045C90}"/>
              </a:ext>
            </a:extLst>
          </p:cNvPr>
          <p:cNvCxnSpPr>
            <a:stCxn id="26" idx="3"/>
            <a:endCxn id="24" idx="1"/>
          </p:cNvCxnSpPr>
          <p:nvPr/>
        </p:nvCxnSpPr>
        <p:spPr>
          <a:xfrm>
            <a:off x="5498432" y="3651584"/>
            <a:ext cx="717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B90C800A-3F30-47E8-A8D3-2787EFE1A425}"/>
              </a:ext>
            </a:extLst>
          </p:cNvPr>
          <p:cNvCxnSpPr>
            <a:stCxn id="24" idx="0"/>
            <a:endCxn id="23" idx="3"/>
          </p:cNvCxnSpPr>
          <p:nvPr/>
        </p:nvCxnSpPr>
        <p:spPr>
          <a:xfrm rot="16200000" flipV="1">
            <a:off x="5848351" y="1815766"/>
            <a:ext cx="1173079" cy="18729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80F12EF-E29A-4007-97E6-53ED657FAFC7}"/>
              </a:ext>
            </a:extLst>
          </p:cNvPr>
          <p:cNvSpPr txBox="1"/>
          <p:nvPr/>
        </p:nvSpPr>
        <p:spPr>
          <a:xfrm>
            <a:off x="5317958" y="3237775"/>
            <a:ext cx="95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いいえ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D98284-5EED-44AC-A0C3-AD95C2B0E540}"/>
              </a:ext>
            </a:extLst>
          </p:cNvPr>
          <p:cNvSpPr txBox="1"/>
          <p:nvPr/>
        </p:nvSpPr>
        <p:spPr>
          <a:xfrm>
            <a:off x="4449679" y="4366377"/>
            <a:ext cx="95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はい</a:t>
            </a:r>
            <a:endParaRPr kumimoji="1" lang="ja-JP" altLang="en-US" dirty="0"/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B4DB5963-6FDA-4FC3-9721-37740BBE99B0}"/>
              </a:ext>
            </a:extLst>
          </p:cNvPr>
          <p:cNvSpPr/>
          <p:nvPr/>
        </p:nvSpPr>
        <p:spPr>
          <a:xfrm>
            <a:off x="8863955" y="830179"/>
            <a:ext cx="1383632" cy="399531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0" name="フローチャート: 処理 19">
            <a:extLst>
              <a:ext uri="{FF2B5EF4-FFF2-40B4-BE49-F238E27FC236}">
                <a16:creationId xmlns:a16="http://schemas.microsoft.com/office/drawing/2014/main" id="{9FD052EB-CD77-42EC-9228-41D6E154C44B}"/>
              </a:ext>
            </a:extLst>
          </p:cNvPr>
          <p:cNvSpPr/>
          <p:nvPr/>
        </p:nvSpPr>
        <p:spPr>
          <a:xfrm>
            <a:off x="8863955" y="1453332"/>
            <a:ext cx="1383632" cy="399531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1" name="フローチャート: 判断 20">
            <a:extLst>
              <a:ext uri="{FF2B5EF4-FFF2-40B4-BE49-F238E27FC236}">
                <a16:creationId xmlns:a16="http://schemas.microsoft.com/office/drawing/2014/main" id="{4799F254-8BEE-4987-89D1-25C60AB43814}"/>
              </a:ext>
            </a:extLst>
          </p:cNvPr>
          <p:cNvSpPr/>
          <p:nvPr/>
        </p:nvSpPr>
        <p:spPr>
          <a:xfrm>
            <a:off x="8863955" y="2068809"/>
            <a:ext cx="1383632" cy="806738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776F655-E67B-4542-87AD-BB6114363A80}"/>
              </a:ext>
            </a:extLst>
          </p:cNvPr>
          <p:cNvSpPr txBox="1"/>
          <p:nvPr/>
        </p:nvSpPr>
        <p:spPr>
          <a:xfrm>
            <a:off x="10247586" y="845279"/>
            <a:ext cx="138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開始／終了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6803C1B-C1D9-42A2-BCE7-20BD9FA6F30C}"/>
              </a:ext>
            </a:extLst>
          </p:cNvPr>
          <p:cNvSpPr txBox="1"/>
          <p:nvPr/>
        </p:nvSpPr>
        <p:spPr>
          <a:xfrm>
            <a:off x="10247586" y="1484197"/>
            <a:ext cx="138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処理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D04176F-5ECA-4F00-830C-842B7AF3951E}"/>
              </a:ext>
            </a:extLst>
          </p:cNvPr>
          <p:cNvSpPr txBox="1"/>
          <p:nvPr/>
        </p:nvSpPr>
        <p:spPr>
          <a:xfrm>
            <a:off x="10247586" y="2268029"/>
            <a:ext cx="138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条件分岐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23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20</cp:revision>
  <dcterms:created xsi:type="dcterms:W3CDTF">2021-06-16T19:54:42Z</dcterms:created>
  <dcterms:modified xsi:type="dcterms:W3CDTF">2021-06-16T22:05:37Z</dcterms:modified>
</cp:coreProperties>
</file>