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80" autoAdjust="0"/>
    <p:restoredTop sz="94660"/>
  </p:normalViewPr>
  <p:slideViewPr>
    <p:cSldViewPr snapToGrid="0">
      <p:cViewPr varScale="1">
        <p:scale>
          <a:sx n="61" d="100"/>
          <a:sy n="61" d="100"/>
        </p:scale>
        <p:origin x="72" y="42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E00F721-AEA0-4C51-B80B-216F7CA37F8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C1716DC3-0CFB-44DC-A843-E0AC6FC3256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C09B0B6-D24A-4670-9B91-AF414FCDA9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A4F81-A3E9-4CBB-A3B3-5D04BFE84C4B}" type="datetimeFigureOut">
              <a:rPr kumimoji="1" lang="ja-JP" altLang="en-US" smtClean="0"/>
              <a:t>2021/6/15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A96CC62-64E1-4781-9B5F-CE60F24DE2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861F7FCF-ECDA-4F69-BDAA-1E37ADA9A5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505FD9-A096-4BEE-9698-3C5E7D41F9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997815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06DF78F-D9E6-4A5E-83D4-EBD4BE29E4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0B7B46F9-28F2-4DA1-B2D8-72453906B8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A17DD701-396A-4A22-8DBA-DDD91401AE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A4F81-A3E9-4CBB-A3B3-5D04BFE84C4B}" type="datetimeFigureOut">
              <a:rPr kumimoji="1" lang="ja-JP" altLang="en-US" smtClean="0"/>
              <a:t>2021/6/15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BCBE8104-F482-4564-B6E7-BF4A65A872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0DBF750C-D142-4C1F-91E6-B75B01A40D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505FD9-A096-4BEE-9698-3C5E7D41F9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136311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4884DB2F-D8D6-4845-8821-B83864CCACF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3FB5C863-A3A4-4727-A981-E0AB29AE4EA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1C68586-DD02-43C2-9AB7-B1481AF0FF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A4F81-A3E9-4CBB-A3B3-5D04BFE84C4B}" type="datetimeFigureOut">
              <a:rPr kumimoji="1" lang="ja-JP" altLang="en-US" smtClean="0"/>
              <a:t>2021/6/15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74A2EDE-154E-4A6E-A13A-5997C57423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52DF18BF-224D-4BD2-90B2-D24F766DEA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505FD9-A096-4BEE-9698-3C5E7D41F9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80691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6CEC27C-97F2-49A9-9544-8341963482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241BBCA-711D-4F6B-8BCA-3ACD2E25AB6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C8010EF-66E6-4D29-B4F6-913B9E2068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A4F81-A3E9-4CBB-A3B3-5D04BFE84C4B}" type="datetimeFigureOut">
              <a:rPr kumimoji="1" lang="ja-JP" altLang="en-US" smtClean="0"/>
              <a:t>2021/6/15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E6EEFB14-E42B-4096-BB9A-EC45370E93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E07631FD-0B7B-4619-9CD0-DB8E9F182D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505FD9-A096-4BEE-9698-3C5E7D41F9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830293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BA95DD9-8017-4440-9EE3-65F8667120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7F21496C-F6DE-4864-BCCE-0B2C9EE4B3F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81920D3B-3EA6-4600-81F6-43EAF21C97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A4F81-A3E9-4CBB-A3B3-5D04BFE84C4B}" type="datetimeFigureOut">
              <a:rPr kumimoji="1" lang="ja-JP" altLang="en-US" smtClean="0"/>
              <a:t>2021/6/15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948FF52-8EC4-44D7-A27A-6FD2E9E459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8BC0EDC4-477B-421B-BDAD-665FAB01E7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505FD9-A096-4BEE-9698-3C5E7D41F9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251484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A773C18-5451-45E5-A7BD-2F003DA2E6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3359C217-49CC-43D2-89FB-6AE2C4A6A69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EEEC0A81-F5A1-4060-A05F-430744BA8A2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ED996D4F-0DDE-47E1-84EC-27DC0C35B4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A4F81-A3E9-4CBB-A3B3-5D04BFE84C4B}" type="datetimeFigureOut">
              <a:rPr kumimoji="1" lang="ja-JP" altLang="en-US" smtClean="0"/>
              <a:t>2021/6/15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97A34DE4-9DC2-43A3-9483-98B61C98C0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A7CE93D9-4331-4F0B-B508-5DAE2A2BF2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505FD9-A096-4BEE-9698-3C5E7D41F9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038735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B643384-49B3-47F5-A1E0-40ADD6E192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1C735E5C-D01D-486B-8BA5-05152084A8B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286A2654-A1BC-4F84-A7A5-8828CF99DE6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6AA5DA67-2515-4396-B0C3-ED79C653FB6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E92B4861-F561-43EB-B32A-6E437AD0384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3A2926C9-7105-4CEC-84F2-3894E5A4E5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A4F81-A3E9-4CBB-A3B3-5D04BFE84C4B}" type="datetimeFigureOut">
              <a:rPr kumimoji="1" lang="ja-JP" altLang="en-US" smtClean="0"/>
              <a:t>2021/6/15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B5DC41B4-AAA6-4354-B1A9-166168A08C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CC2F95D2-DE3D-4982-8E11-E647504915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505FD9-A096-4BEE-9698-3C5E7D41F9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920372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04BB48E-8C60-41C4-A248-9E7586655F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7A7FDD51-4757-4875-A861-44C7035F97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A4F81-A3E9-4CBB-A3B3-5D04BFE84C4B}" type="datetimeFigureOut">
              <a:rPr kumimoji="1" lang="ja-JP" altLang="en-US" smtClean="0"/>
              <a:t>2021/6/15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00324D07-A470-4F18-899E-B8AEDAEE66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E867A62A-A2CC-4A84-8DFA-4FE51E376E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505FD9-A096-4BEE-9698-3C5E7D41F9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403215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4EA01F2B-53F8-4236-898F-F44BE784D9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A4F81-A3E9-4CBB-A3B3-5D04BFE84C4B}" type="datetimeFigureOut">
              <a:rPr kumimoji="1" lang="ja-JP" altLang="en-US" smtClean="0"/>
              <a:t>2021/6/15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1FD46060-5EDE-49CD-A4CB-DA8B5221BB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C5833B96-EEDE-4CE5-BA12-04ADCFABD0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505FD9-A096-4BEE-9698-3C5E7D41F9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99011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CBD5FA4-59AE-4E5B-87E4-DEDCF623C7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C830BC59-DD96-426D-ACAD-7811407C20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1C92AE3E-FA8A-46F7-AC70-CA60E9EA131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8E415AE6-AAA0-41F5-BBFC-7A3A949646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A4F81-A3E9-4CBB-A3B3-5D04BFE84C4B}" type="datetimeFigureOut">
              <a:rPr kumimoji="1" lang="ja-JP" altLang="en-US" smtClean="0"/>
              <a:t>2021/6/15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A9B25CFB-634D-4CAB-A5E6-DBADD83849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3C3DE13A-FF42-4042-A521-CA3F8F63F3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505FD9-A096-4BEE-9698-3C5E7D41F9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56755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A23D896-D1A1-4375-941C-183D2FCE40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24AECB0F-4EDC-4485-92BB-D301EEEC0AC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CDD44B42-F226-4FC6-91F9-15347EE5A0E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8E278B3E-721D-4247-9EFE-FF2370E9EF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A4F81-A3E9-4CBB-A3B3-5D04BFE84C4B}" type="datetimeFigureOut">
              <a:rPr kumimoji="1" lang="ja-JP" altLang="en-US" smtClean="0"/>
              <a:t>2021/6/15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A360B299-CA7C-4F01-8E6C-1E1878F369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BA389E20-B368-4059-AD2D-C98893FC81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505FD9-A096-4BEE-9698-3C5E7D41F9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741490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15F37EF3-463D-4078-893D-A3C8A0A406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B26FE279-7B3E-45CA-BFA2-152A0E7DB2F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D913CAC6-237F-49C5-985C-86FC6D4008B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0A4F81-A3E9-4CBB-A3B3-5D04BFE84C4B}" type="datetimeFigureOut">
              <a:rPr kumimoji="1" lang="ja-JP" altLang="en-US" smtClean="0"/>
              <a:t>2021/6/15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55EDB1AE-2D5C-4B45-9A2A-B45032801D0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8FDFC6C9-BB43-47EA-964F-ED8ED363E4B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505FD9-A096-4BEE-9698-3C5E7D41F9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833187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グラフィックス 8" descr="フラスコ 単色塗りつぶし">
            <a:extLst>
              <a:ext uri="{FF2B5EF4-FFF2-40B4-BE49-F238E27FC236}">
                <a16:creationId xmlns:a16="http://schemas.microsoft.com/office/drawing/2014/main" id="{B6D7B792-5CCB-4861-9533-62F3976365F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493172" y="1395247"/>
            <a:ext cx="3205655" cy="32056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811049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0</Words>
  <Application>Microsoft Office PowerPoint</Application>
  <PresentationFormat>ワイド画面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游ゴシック</vt:lpstr>
      <vt:lpstr>游ゴシック Light</vt:lpstr>
      <vt:lpstr>Arial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haneishi so</dc:creator>
  <cp:lastModifiedBy>haneishi so</cp:lastModifiedBy>
  <cp:revision>4</cp:revision>
  <dcterms:created xsi:type="dcterms:W3CDTF">2021-06-15T10:54:20Z</dcterms:created>
  <dcterms:modified xsi:type="dcterms:W3CDTF">2021-06-15T10:59:17Z</dcterms:modified>
</cp:coreProperties>
</file>