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AC36BC-575B-441E-A6E8-9AADA6D67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449627-68D6-4FC2-94C7-7293115C8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CB543F-E434-4B9B-A98D-4E9C6C479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28B179-43F0-42EE-A245-A058ECB8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CCE862-7114-4A1A-AEAD-878A827E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50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1478F7-EF44-44BB-B2CB-C061964D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1B0865-29A9-4C61-BE01-B260D23D7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B72110-831E-44DC-BA95-67E2A748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45BD05-696A-4C5D-8E8B-3F043E7DE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61E22-2A00-4023-A7B4-D442DD9A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01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82CFB9-912A-4A32-AFA4-0558E2C1B5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F2FCAC-1F07-4D54-9857-330AF23B42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0ECA3F-DCF4-4F48-B512-B48F33150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CCDD09-AD8D-4A22-998E-CCCDE46E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567441-7758-421D-A1CD-745681F4C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34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DC2A0-09C3-4B21-98F9-CC7003D63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CA678F-BE1F-4555-AFE9-385581785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3988CA-BBFE-4716-AF96-D4654D731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BF1282-139B-4394-86A0-D87166CF0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357E-94BB-4306-862B-F803418AD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34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8D53D-E3BE-47E8-B14E-B467CED46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33D73F-22A7-4220-9A89-F1BC25696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57AFCD-9E24-44AD-9BCD-8E7B3427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DE969F-1682-4118-8BC2-80E33718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B7A097-FFF0-42E7-892E-4D6A73A96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19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DC6A5-279A-45E0-94FC-B87F83412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F7F727-6BB6-4976-9440-989EFC3D30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BB7ED8-2B4C-41B6-89C4-5559C1ED3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02FBA6-2413-4255-AA29-A7977172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FC3B24-5467-4B86-8A94-0CD864FFC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01BC99-07F2-40DC-BBFE-A6EE19A4D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0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E0CAB-5130-42CC-9E59-FAB43488D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C59921-3A2D-4A48-9EDA-1F2A6D41E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A15B4E-DEA0-43A4-BA75-411AA76C8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E80F58-07B9-4B4D-A0E7-BC80350442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B21BF6-A774-4021-AA47-D75DC1C772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AD4082-95D4-49D9-AE5C-2169505DD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94BF1FF-A9B2-4825-84F4-9245882C4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8A4EAB9-3AEE-4A0B-B4F6-0444A2B1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48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CDD692-E017-4612-82F5-522E37116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D55A99-0FE2-4967-AB36-3B5AED4F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C38FCB-246C-4270-9BE5-9E1C3CE8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68A97B-8259-4D29-95FA-C503202C3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16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5C9D29F-8206-4F54-A574-38EA0BE2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7DF043E-0975-47C0-8BA4-3C4A00563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46C1F1-2792-4979-970A-AC4D9B42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64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DCE28F-87DE-4033-A836-AC1FB5CCA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C9F173-FD30-47D4-A165-2A5F03FD6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C579AC-BEA8-4E29-A9DD-B42647020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30273-CD41-4C0D-88D3-BEF59CA2E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2BE98E-8BDB-46B2-8111-8C856E0FE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E3765C-B5EF-4A3A-973E-E0B5D74D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35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A36EF-9ECC-40D0-91B0-C08CC6F1D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35983B9-28C5-418A-BADD-2A40C52799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8C4A23-66E9-4A6C-830E-BA0168070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29976D-55CC-40C8-A0E5-3F5D0E6E0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0E5E2D-8F09-4980-98D1-7F57F3253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1FD26E-86C9-4EAD-9F3B-459BDBA1C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10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DFABDC8-C613-49C5-BA0C-CEF56E22E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1C2E03-AE81-48F0-9139-0852F59D2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B25A50-4ABC-47B9-B36E-1EFA6D6D4E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22B4D-41CD-461B-89BB-6BDF7D4124C4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943A02-6509-4187-BA15-5CDC480EE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8C1FCC-3275-4B3E-81E7-D39E111B0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D724-796A-460A-9B3D-E4168E98D3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DD9B37DA-BCB7-4C1F-94D4-984A96C810C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394" y="-158190"/>
            <a:ext cx="12550794" cy="72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14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4</cp:revision>
  <dcterms:created xsi:type="dcterms:W3CDTF">2021-06-30T08:03:33Z</dcterms:created>
  <dcterms:modified xsi:type="dcterms:W3CDTF">2021-07-03T07:51:08Z</dcterms:modified>
</cp:coreProperties>
</file>