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60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5EB614C-156D-4045-8FF3-21D0A680F8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4" t="38418" r="7832" b="9574"/>
          <a:stretch/>
        </p:blipFill>
        <p:spPr>
          <a:xfrm>
            <a:off x="3741822" y="2851484"/>
            <a:ext cx="2510589" cy="259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</cp:revision>
  <dcterms:created xsi:type="dcterms:W3CDTF">2021-07-01T10:59:19Z</dcterms:created>
  <dcterms:modified xsi:type="dcterms:W3CDTF">2021-07-01T11:06:30Z</dcterms:modified>
</cp:coreProperties>
</file>