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799" y="2971799"/>
            <a:ext cx="3205655" cy="32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</cp:revision>
  <dcterms:created xsi:type="dcterms:W3CDTF">2021-06-15T10:54:20Z</dcterms:created>
  <dcterms:modified xsi:type="dcterms:W3CDTF">2021-06-15T10:57:00Z</dcterms:modified>
</cp:coreProperties>
</file>