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0F721-AEA0-4C51-B80B-216F7CA37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716DC3-0CFB-44DC-A843-E0AC6FC32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09B0B6-D24A-4670-9B91-AF414FCDA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6CC62-64E1-4781-9B5F-CE60F24D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F7FCF-ECDA-4F69-BDAA-1E37ADA9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8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DF78F-D9E6-4A5E-83D4-EBD4BE29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B46F9-28F2-4DA1-B2D8-72453906B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DD701-396A-4A22-8DBA-DDD91401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BE8104-F482-4564-B6E7-BF4A65A8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BF750C-D142-4C1F-91E6-B75B01A4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63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84DB2F-D8D6-4845-8821-B83864CCA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B5C863-A3A4-4727-A981-E0AB29AE4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C68586-DD02-43C2-9AB7-B1481AF0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4A2EDE-154E-4A6E-A13A-5997C574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F18BF-224D-4BD2-90B2-D24F766D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06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EC27C-97F2-49A9-9544-83419634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41BBCA-711D-4F6B-8BCA-3ACD2E25A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8010EF-66E6-4D29-B4F6-913B9E20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EEFB14-E42B-4096-BB9A-EC45370E9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7631FD-0B7B-4619-9CD0-DB8E9F182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02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5DD9-8017-4440-9EE3-65F86671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21496C-F6DE-4864-BCCE-0B2C9EE4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920D3B-3EA6-4600-81F6-43EAF21C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48FF52-8EC4-44D7-A27A-6FD2E9E4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C0EDC4-477B-421B-BDAD-665FAB01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14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773C18-5451-45E5-A7BD-2F003DA2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59C217-49CC-43D2-89FB-6AE2C4A6A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C0A81-F5A1-4060-A05F-430744BA8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996D4F-0DDE-47E1-84EC-27DC0C35B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A34DE4-9DC2-43A3-9483-98B61C98C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CE93D9-4331-4F0B-B508-5DAE2A2B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7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43384-49B3-47F5-A1E0-40ADD6E1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735E5C-D01D-486B-8BA5-05152084A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6A2654-A1BC-4F84-A7A5-8828CF99D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A5DA67-2515-4396-B0C3-ED79C653F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2B4861-F561-43EB-B32A-6E437AD038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2926C9-7105-4CEC-84F2-3894E5A4E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DC41B4-AAA6-4354-B1A9-166168A08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2F95D2-DE3D-4982-8E11-E6475049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03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4BB48E-8C60-41C4-A248-9E7586655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7FDD51-4757-4875-A861-44C7035F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324D07-A470-4F18-899E-B8AEDAEE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7A62A-A2CC-4A84-8DFA-4FE51E37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32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A01F2B-53F8-4236-898F-F44BE784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FD46060-5EDE-49CD-A4CB-DA8B522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833B96-EEDE-4CE5-BA12-04ADCFAB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D5FA4-59AE-4E5B-87E4-DEDCF623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0BC59-DD96-426D-ACAD-7811407C2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92AE3E-FA8A-46F7-AC70-CA60E9EA1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415AE6-AAA0-41F5-BBFC-7A3A949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B25CFB-634D-4CAB-A5E6-DBADD838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3DE13A-FF42-4042-A521-CA3F8F63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7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23D896-D1A1-4375-941C-183D2FCE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AECB0F-4EDC-4485-92BB-D301EEEC0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D44B42-F226-4FC6-91F9-15347EE5A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278B3E-721D-4247-9EFE-FF2370E9E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60B299-CA7C-4F01-8E6C-1E1878F3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389E20-B368-4059-AD2D-C98893FC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14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F37EF3-463D-4078-893D-A3C8A0A40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6FE279-7B3E-45CA-BFA2-152A0E7DB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3CAC6-237F-49C5-985C-86FC6D400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DB1AE-2D5C-4B45-9A2A-B4503280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FC6C9-BB43-47EA-964F-ED8ED363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3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6062607" y="1528815"/>
            <a:ext cx="200353" cy="200353"/>
          </a:xfrm>
          <a:custGeom>
            <a:avLst/>
            <a:gdLst>
              <a:gd name="connsiteX0" fmla="*/ 200353 w 200353"/>
              <a:gd name="connsiteY0" fmla="*/ 100177 h 200353"/>
              <a:gd name="connsiteX1" fmla="*/ 100177 w 200353"/>
              <a:gd name="connsiteY1" fmla="*/ 200353 h 200353"/>
              <a:gd name="connsiteX2" fmla="*/ 0 w 200353"/>
              <a:gd name="connsiteY2" fmla="*/ 100177 h 200353"/>
              <a:gd name="connsiteX3" fmla="*/ 100177 w 200353"/>
              <a:gd name="connsiteY3" fmla="*/ 0 h 200353"/>
              <a:gd name="connsiteX4" fmla="*/ 200353 w 200353"/>
              <a:gd name="connsiteY4" fmla="*/ 100177 h 200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353" h="200353" fill="none" extrusionOk="0">
                <a:moveTo>
                  <a:pt x="200353" y="100177"/>
                </a:moveTo>
                <a:cubicBezTo>
                  <a:pt x="204240" y="160928"/>
                  <a:pt x="147350" y="194497"/>
                  <a:pt x="100177" y="200353"/>
                </a:cubicBezTo>
                <a:cubicBezTo>
                  <a:pt x="45721" y="210642"/>
                  <a:pt x="-1911" y="152566"/>
                  <a:pt x="0" y="100177"/>
                </a:cubicBezTo>
                <a:cubicBezTo>
                  <a:pt x="3207" y="36130"/>
                  <a:pt x="38724" y="-4207"/>
                  <a:pt x="100177" y="0"/>
                </a:cubicBezTo>
                <a:cubicBezTo>
                  <a:pt x="151262" y="4782"/>
                  <a:pt x="201199" y="60310"/>
                  <a:pt x="200353" y="100177"/>
                </a:cubicBezTo>
                <a:close/>
              </a:path>
              <a:path w="200353" h="200353" stroke="0" extrusionOk="0">
                <a:moveTo>
                  <a:pt x="200353" y="100177"/>
                </a:moveTo>
                <a:cubicBezTo>
                  <a:pt x="213531" y="158393"/>
                  <a:pt x="158956" y="201083"/>
                  <a:pt x="100177" y="200353"/>
                </a:cubicBezTo>
                <a:cubicBezTo>
                  <a:pt x="34038" y="212628"/>
                  <a:pt x="-3774" y="148581"/>
                  <a:pt x="0" y="100177"/>
                </a:cubicBezTo>
                <a:cubicBezTo>
                  <a:pt x="9748" y="39177"/>
                  <a:pt x="45531" y="-1190"/>
                  <a:pt x="100177" y="0"/>
                </a:cubicBezTo>
                <a:cubicBezTo>
                  <a:pt x="161391" y="-3905"/>
                  <a:pt x="205904" y="40463"/>
                  <a:pt x="200353" y="10017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solidFill>
              <a:schemeClr val="tx1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2382546574">
                  <a:custGeom>
                    <a:avLst/>
                    <a:gdLst>
                      <a:gd name="connsiteX0" fmla="*/ 200353 w 200353"/>
                      <a:gd name="connsiteY0" fmla="*/ 100177 h 200353"/>
                      <a:gd name="connsiteX1" fmla="*/ 100177 w 200353"/>
                      <a:gd name="connsiteY1" fmla="*/ 200353 h 200353"/>
                      <a:gd name="connsiteX2" fmla="*/ 0 w 200353"/>
                      <a:gd name="connsiteY2" fmla="*/ 100177 h 200353"/>
                      <a:gd name="connsiteX3" fmla="*/ 100177 w 200353"/>
                      <a:gd name="connsiteY3" fmla="*/ 0 h 200353"/>
                      <a:gd name="connsiteX4" fmla="*/ 200353 w 200353"/>
                      <a:gd name="connsiteY4" fmla="*/ 100177 h 2003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353" h="200353">
                        <a:moveTo>
                          <a:pt x="200353" y="100177"/>
                        </a:moveTo>
                        <a:cubicBezTo>
                          <a:pt x="200353" y="155503"/>
                          <a:pt x="155503" y="200353"/>
                          <a:pt x="100177" y="200353"/>
                        </a:cubicBezTo>
                        <a:cubicBezTo>
                          <a:pt x="44851" y="200353"/>
                          <a:pt x="0" y="155503"/>
                          <a:pt x="0" y="100177"/>
                        </a:cubicBezTo>
                        <a:cubicBezTo>
                          <a:pt x="0" y="44851"/>
                          <a:pt x="44851" y="0"/>
                          <a:pt x="100177" y="0"/>
                        </a:cubicBezTo>
                        <a:cubicBezTo>
                          <a:pt x="155503" y="0"/>
                          <a:pt x="200353" y="44851"/>
                          <a:pt x="200353" y="100177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1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6229568" y="1829346"/>
            <a:ext cx="200353" cy="200353"/>
          </a:xfrm>
          <a:custGeom>
            <a:avLst/>
            <a:gdLst>
              <a:gd name="connsiteX0" fmla="*/ 200353 w 200353"/>
              <a:gd name="connsiteY0" fmla="*/ 100177 h 200353"/>
              <a:gd name="connsiteX1" fmla="*/ 100177 w 200353"/>
              <a:gd name="connsiteY1" fmla="*/ 200353 h 200353"/>
              <a:gd name="connsiteX2" fmla="*/ 0 w 200353"/>
              <a:gd name="connsiteY2" fmla="*/ 100177 h 200353"/>
              <a:gd name="connsiteX3" fmla="*/ 100177 w 200353"/>
              <a:gd name="connsiteY3" fmla="*/ 0 h 200353"/>
              <a:gd name="connsiteX4" fmla="*/ 200353 w 200353"/>
              <a:gd name="connsiteY4" fmla="*/ 100177 h 200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353" h="200353" fill="none" extrusionOk="0">
                <a:moveTo>
                  <a:pt x="200353" y="100177"/>
                </a:moveTo>
                <a:cubicBezTo>
                  <a:pt x="189004" y="148059"/>
                  <a:pt x="152698" y="199882"/>
                  <a:pt x="100177" y="200353"/>
                </a:cubicBezTo>
                <a:cubicBezTo>
                  <a:pt x="44401" y="194773"/>
                  <a:pt x="-7737" y="155633"/>
                  <a:pt x="0" y="100177"/>
                </a:cubicBezTo>
                <a:cubicBezTo>
                  <a:pt x="-8609" y="42336"/>
                  <a:pt x="30365" y="-1742"/>
                  <a:pt x="100177" y="0"/>
                </a:cubicBezTo>
                <a:cubicBezTo>
                  <a:pt x="154996" y="-4812"/>
                  <a:pt x="207250" y="55629"/>
                  <a:pt x="200353" y="100177"/>
                </a:cubicBezTo>
                <a:close/>
              </a:path>
              <a:path w="200353" h="200353" stroke="0" extrusionOk="0">
                <a:moveTo>
                  <a:pt x="200353" y="100177"/>
                </a:moveTo>
                <a:cubicBezTo>
                  <a:pt x="198300" y="149508"/>
                  <a:pt x="156058" y="186464"/>
                  <a:pt x="100177" y="200353"/>
                </a:cubicBezTo>
                <a:cubicBezTo>
                  <a:pt x="41386" y="201909"/>
                  <a:pt x="9439" y="157919"/>
                  <a:pt x="0" y="100177"/>
                </a:cubicBezTo>
                <a:cubicBezTo>
                  <a:pt x="4303" y="44830"/>
                  <a:pt x="41950" y="743"/>
                  <a:pt x="100177" y="0"/>
                </a:cubicBezTo>
                <a:cubicBezTo>
                  <a:pt x="147346" y="3673"/>
                  <a:pt x="196763" y="31007"/>
                  <a:pt x="200353" y="10017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3338" cap="flat">
            <a:solidFill>
              <a:schemeClr val="tx1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3197196441">
                  <a:custGeom>
                    <a:avLst/>
                    <a:gdLst>
                      <a:gd name="connsiteX0" fmla="*/ 200353 w 200353"/>
                      <a:gd name="connsiteY0" fmla="*/ 100177 h 200353"/>
                      <a:gd name="connsiteX1" fmla="*/ 100177 w 200353"/>
                      <a:gd name="connsiteY1" fmla="*/ 200353 h 200353"/>
                      <a:gd name="connsiteX2" fmla="*/ 0 w 200353"/>
                      <a:gd name="connsiteY2" fmla="*/ 100177 h 200353"/>
                      <a:gd name="connsiteX3" fmla="*/ 100177 w 200353"/>
                      <a:gd name="connsiteY3" fmla="*/ 0 h 200353"/>
                      <a:gd name="connsiteX4" fmla="*/ 200353 w 200353"/>
                      <a:gd name="connsiteY4" fmla="*/ 100177 h 2003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353" h="200353">
                        <a:moveTo>
                          <a:pt x="200353" y="100177"/>
                        </a:moveTo>
                        <a:cubicBezTo>
                          <a:pt x="200353" y="155503"/>
                          <a:pt x="155503" y="200353"/>
                          <a:pt x="100177" y="200353"/>
                        </a:cubicBezTo>
                        <a:cubicBezTo>
                          <a:pt x="44851" y="200353"/>
                          <a:pt x="0" y="155503"/>
                          <a:pt x="0" y="100177"/>
                        </a:cubicBezTo>
                        <a:cubicBezTo>
                          <a:pt x="0" y="44851"/>
                          <a:pt x="44851" y="0"/>
                          <a:pt x="100177" y="0"/>
                        </a:cubicBezTo>
                        <a:cubicBezTo>
                          <a:pt x="155503" y="0"/>
                          <a:pt x="200353" y="44851"/>
                          <a:pt x="200353" y="100177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2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5862253" y="1762561"/>
            <a:ext cx="200353" cy="200353"/>
          </a:xfrm>
          <a:custGeom>
            <a:avLst/>
            <a:gdLst>
              <a:gd name="connsiteX0" fmla="*/ 200353 w 200353"/>
              <a:gd name="connsiteY0" fmla="*/ 100177 h 200353"/>
              <a:gd name="connsiteX1" fmla="*/ 100177 w 200353"/>
              <a:gd name="connsiteY1" fmla="*/ 200353 h 200353"/>
              <a:gd name="connsiteX2" fmla="*/ 0 w 200353"/>
              <a:gd name="connsiteY2" fmla="*/ 100177 h 200353"/>
              <a:gd name="connsiteX3" fmla="*/ 100177 w 200353"/>
              <a:gd name="connsiteY3" fmla="*/ 0 h 200353"/>
              <a:gd name="connsiteX4" fmla="*/ 200353 w 200353"/>
              <a:gd name="connsiteY4" fmla="*/ 100177 h 200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353" h="200353" fill="none" extrusionOk="0">
                <a:moveTo>
                  <a:pt x="200353" y="100177"/>
                </a:moveTo>
                <a:cubicBezTo>
                  <a:pt x="199550" y="153350"/>
                  <a:pt x="147314" y="200381"/>
                  <a:pt x="100177" y="200353"/>
                </a:cubicBezTo>
                <a:cubicBezTo>
                  <a:pt x="57364" y="195481"/>
                  <a:pt x="11026" y="153741"/>
                  <a:pt x="0" y="100177"/>
                </a:cubicBezTo>
                <a:cubicBezTo>
                  <a:pt x="10164" y="48943"/>
                  <a:pt x="31750" y="-3427"/>
                  <a:pt x="100177" y="0"/>
                </a:cubicBezTo>
                <a:cubicBezTo>
                  <a:pt x="154409" y="-3169"/>
                  <a:pt x="194284" y="36281"/>
                  <a:pt x="200353" y="100177"/>
                </a:cubicBezTo>
                <a:close/>
              </a:path>
              <a:path w="200353" h="200353" stroke="0" extrusionOk="0">
                <a:moveTo>
                  <a:pt x="200353" y="100177"/>
                </a:moveTo>
                <a:cubicBezTo>
                  <a:pt x="198936" y="156798"/>
                  <a:pt x="162764" y="207221"/>
                  <a:pt x="100177" y="200353"/>
                </a:cubicBezTo>
                <a:cubicBezTo>
                  <a:pt x="48416" y="193417"/>
                  <a:pt x="2929" y="155495"/>
                  <a:pt x="0" y="100177"/>
                </a:cubicBezTo>
                <a:cubicBezTo>
                  <a:pt x="8427" y="42263"/>
                  <a:pt x="46428" y="7975"/>
                  <a:pt x="100177" y="0"/>
                </a:cubicBezTo>
                <a:cubicBezTo>
                  <a:pt x="155497" y="-5774"/>
                  <a:pt x="206435" y="58039"/>
                  <a:pt x="200353" y="10017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solidFill>
              <a:schemeClr val="tx1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2883720192">
                  <a:custGeom>
                    <a:avLst/>
                    <a:gdLst>
                      <a:gd name="connsiteX0" fmla="*/ 200353 w 200353"/>
                      <a:gd name="connsiteY0" fmla="*/ 100177 h 200353"/>
                      <a:gd name="connsiteX1" fmla="*/ 100177 w 200353"/>
                      <a:gd name="connsiteY1" fmla="*/ 200353 h 200353"/>
                      <a:gd name="connsiteX2" fmla="*/ 0 w 200353"/>
                      <a:gd name="connsiteY2" fmla="*/ 100177 h 200353"/>
                      <a:gd name="connsiteX3" fmla="*/ 100177 w 200353"/>
                      <a:gd name="connsiteY3" fmla="*/ 0 h 200353"/>
                      <a:gd name="connsiteX4" fmla="*/ 200353 w 200353"/>
                      <a:gd name="connsiteY4" fmla="*/ 100177 h 2003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353" h="200353">
                        <a:moveTo>
                          <a:pt x="200353" y="100177"/>
                        </a:moveTo>
                        <a:cubicBezTo>
                          <a:pt x="200353" y="155503"/>
                          <a:pt x="155503" y="200353"/>
                          <a:pt x="100177" y="200353"/>
                        </a:cubicBezTo>
                        <a:cubicBezTo>
                          <a:pt x="44851" y="200353"/>
                          <a:pt x="0" y="155503"/>
                          <a:pt x="0" y="100177"/>
                        </a:cubicBezTo>
                        <a:cubicBezTo>
                          <a:pt x="0" y="44851"/>
                          <a:pt x="44851" y="0"/>
                          <a:pt x="100177" y="0"/>
                        </a:cubicBezTo>
                        <a:cubicBezTo>
                          <a:pt x="155503" y="0"/>
                          <a:pt x="200353" y="44851"/>
                          <a:pt x="200353" y="100177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3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5895646" y="2096484"/>
            <a:ext cx="267137" cy="267137"/>
          </a:xfrm>
          <a:custGeom>
            <a:avLst/>
            <a:gdLst>
              <a:gd name="connsiteX0" fmla="*/ 267138 w 267137"/>
              <a:gd name="connsiteY0" fmla="*/ 133569 h 267137"/>
              <a:gd name="connsiteX1" fmla="*/ 133569 w 267137"/>
              <a:gd name="connsiteY1" fmla="*/ 267138 h 267137"/>
              <a:gd name="connsiteX2" fmla="*/ 0 w 267137"/>
              <a:gd name="connsiteY2" fmla="*/ 133569 h 267137"/>
              <a:gd name="connsiteX3" fmla="*/ 133569 w 267137"/>
              <a:gd name="connsiteY3" fmla="*/ 0 h 267137"/>
              <a:gd name="connsiteX4" fmla="*/ 267138 w 267137"/>
              <a:gd name="connsiteY4" fmla="*/ 133569 h 26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137" h="267137" fill="none" extrusionOk="0">
                <a:moveTo>
                  <a:pt x="267138" y="133569"/>
                </a:moveTo>
                <a:cubicBezTo>
                  <a:pt x="284774" y="213698"/>
                  <a:pt x="206381" y="264823"/>
                  <a:pt x="133569" y="267138"/>
                </a:cubicBezTo>
                <a:cubicBezTo>
                  <a:pt x="53114" y="277752"/>
                  <a:pt x="866" y="205263"/>
                  <a:pt x="0" y="133569"/>
                </a:cubicBezTo>
                <a:cubicBezTo>
                  <a:pt x="8971" y="76384"/>
                  <a:pt x="49210" y="-3685"/>
                  <a:pt x="133569" y="0"/>
                </a:cubicBezTo>
                <a:cubicBezTo>
                  <a:pt x="211224" y="-1452"/>
                  <a:pt x="268257" y="66904"/>
                  <a:pt x="267138" y="133569"/>
                </a:cubicBezTo>
                <a:close/>
              </a:path>
              <a:path w="267137" h="267137" stroke="0" extrusionOk="0">
                <a:moveTo>
                  <a:pt x="267138" y="133569"/>
                </a:moveTo>
                <a:cubicBezTo>
                  <a:pt x="274997" y="208496"/>
                  <a:pt x="190286" y="262144"/>
                  <a:pt x="133569" y="267138"/>
                </a:cubicBezTo>
                <a:cubicBezTo>
                  <a:pt x="80169" y="259633"/>
                  <a:pt x="-10925" y="203591"/>
                  <a:pt x="0" y="133569"/>
                </a:cubicBezTo>
                <a:cubicBezTo>
                  <a:pt x="-3380" y="63481"/>
                  <a:pt x="71912" y="17339"/>
                  <a:pt x="133569" y="0"/>
                </a:cubicBezTo>
                <a:cubicBezTo>
                  <a:pt x="189751" y="-10412"/>
                  <a:pt x="255548" y="75958"/>
                  <a:pt x="267138" y="133569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solidFill>
              <a:schemeClr val="tx1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2554729115">
                  <a:custGeom>
                    <a:avLst/>
                    <a:gdLst>
                      <a:gd name="connsiteX0" fmla="*/ 267138 w 267137"/>
                      <a:gd name="connsiteY0" fmla="*/ 133569 h 267137"/>
                      <a:gd name="connsiteX1" fmla="*/ 133569 w 267137"/>
                      <a:gd name="connsiteY1" fmla="*/ 267138 h 267137"/>
                      <a:gd name="connsiteX2" fmla="*/ 0 w 267137"/>
                      <a:gd name="connsiteY2" fmla="*/ 133569 h 267137"/>
                      <a:gd name="connsiteX3" fmla="*/ 133569 w 267137"/>
                      <a:gd name="connsiteY3" fmla="*/ 0 h 267137"/>
                      <a:gd name="connsiteX4" fmla="*/ 267138 w 267137"/>
                      <a:gd name="connsiteY4" fmla="*/ 133569 h 267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7137" h="267137">
                        <a:moveTo>
                          <a:pt x="267138" y="133569"/>
                        </a:moveTo>
                        <a:cubicBezTo>
                          <a:pt x="267138" y="207337"/>
                          <a:pt x="207337" y="267138"/>
                          <a:pt x="133569" y="267138"/>
                        </a:cubicBezTo>
                        <a:cubicBezTo>
                          <a:pt x="59801" y="267138"/>
                          <a:pt x="0" y="207337"/>
                          <a:pt x="0" y="133569"/>
                        </a:cubicBezTo>
                        <a:cubicBezTo>
                          <a:pt x="0" y="59801"/>
                          <a:pt x="59801" y="0"/>
                          <a:pt x="133569" y="0"/>
                        </a:cubicBezTo>
                        <a:cubicBezTo>
                          <a:pt x="207337" y="0"/>
                          <a:pt x="267138" y="59801"/>
                          <a:pt x="267138" y="133569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4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5428602" y="2430406"/>
            <a:ext cx="1334794" cy="2036926"/>
          </a:xfrm>
          <a:custGeom>
            <a:avLst/>
            <a:gdLst>
              <a:gd name="connsiteX0" fmla="*/ 1318546 w 1334794"/>
              <a:gd name="connsiteY0" fmla="*/ 1756432 h 2036926"/>
              <a:gd name="connsiteX1" fmla="*/ 1134221 w 1334794"/>
              <a:gd name="connsiteY1" fmla="*/ 1339697 h 2036926"/>
              <a:gd name="connsiteX2" fmla="*/ 934535 w 1334794"/>
              <a:gd name="connsiteY2" fmla="*/ 888234 h 2036926"/>
              <a:gd name="connsiteX3" fmla="*/ 934535 w 1334794"/>
              <a:gd name="connsiteY3" fmla="*/ 300530 h 2036926"/>
              <a:gd name="connsiteX4" fmla="*/ 1034712 w 1334794"/>
              <a:gd name="connsiteY4" fmla="*/ 126890 h 2036926"/>
              <a:gd name="connsiteX5" fmla="*/ 1064765 w 1334794"/>
              <a:gd name="connsiteY5" fmla="*/ 36731 h 2036926"/>
              <a:gd name="connsiteX6" fmla="*/ 1001320 w 1334794"/>
              <a:gd name="connsiteY6" fmla="*/ 0 h 2036926"/>
              <a:gd name="connsiteX7" fmla="*/ 1001320 w 1334794"/>
              <a:gd name="connsiteY7" fmla="*/ 0 h 2036926"/>
              <a:gd name="connsiteX8" fmla="*/ 674076 w 1334794"/>
              <a:gd name="connsiteY8" fmla="*/ 0 h 2036926"/>
              <a:gd name="connsiteX9" fmla="*/ 333475 w 1334794"/>
              <a:gd name="connsiteY9" fmla="*/ 0 h 2036926"/>
              <a:gd name="connsiteX10" fmla="*/ 333475 w 1334794"/>
              <a:gd name="connsiteY10" fmla="*/ 0 h 2036926"/>
              <a:gd name="connsiteX11" fmla="*/ 270030 w 1334794"/>
              <a:gd name="connsiteY11" fmla="*/ 36731 h 2036926"/>
              <a:gd name="connsiteX12" fmla="*/ 300083 w 1334794"/>
              <a:gd name="connsiteY12" fmla="*/ 126890 h 2036926"/>
              <a:gd name="connsiteX13" fmla="*/ 400259 w 1334794"/>
              <a:gd name="connsiteY13" fmla="*/ 300530 h 2036926"/>
              <a:gd name="connsiteX14" fmla="*/ 400259 w 1334794"/>
              <a:gd name="connsiteY14" fmla="*/ 888234 h 2036926"/>
              <a:gd name="connsiteX15" fmla="*/ 219774 w 1334794"/>
              <a:gd name="connsiteY15" fmla="*/ 1296287 h 2036926"/>
              <a:gd name="connsiteX16" fmla="*/ 16249 w 1334794"/>
              <a:gd name="connsiteY16" fmla="*/ 1756432 h 2036926"/>
              <a:gd name="connsiteX17" fmla="*/ 32945 w 1334794"/>
              <a:gd name="connsiteY17" fmla="*/ 1946768 h 2036926"/>
              <a:gd name="connsiteX18" fmla="*/ 199906 w 1334794"/>
              <a:gd name="connsiteY18" fmla="*/ 2036927 h 2036926"/>
              <a:gd name="connsiteX19" fmla="*/ 676747 w 1334794"/>
              <a:gd name="connsiteY19" fmla="*/ 2036927 h 2036926"/>
              <a:gd name="connsiteX20" fmla="*/ 1134889 w 1334794"/>
              <a:gd name="connsiteY20" fmla="*/ 2036927 h 2036926"/>
              <a:gd name="connsiteX21" fmla="*/ 1301850 w 1334794"/>
              <a:gd name="connsiteY21" fmla="*/ 1946768 h 2036926"/>
              <a:gd name="connsiteX22" fmla="*/ 1318546 w 1334794"/>
              <a:gd name="connsiteY22" fmla="*/ 1756432 h 2036926"/>
              <a:gd name="connsiteX23" fmla="*/ 800966 w 1334794"/>
              <a:gd name="connsiteY23" fmla="*/ 300530 h 2036926"/>
              <a:gd name="connsiteX24" fmla="*/ 800966 w 1334794"/>
              <a:gd name="connsiteY24" fmla="*/ 434099 h 2036926"/>
              <a:gd name="connsiteX25" fmla="*/ 533828 w 1334794"/>
              <a:gd name="connsiteY25" fmla="*/ 434099 h 2036926"/>
              <a:gd name="connsiteX26" fmla="*/ 533828 w 1334794"/>
              <a:gd name="connsiteY26" fmla="*/ 300530 h 2036926"/>
              <a:gd name="connsiteX27" fmla="*/ 490419 w 1334794"/>
              <a:gd name="connsiteY27" fmla="*/ 133569 h 2036926"/>
              <a:gd name="connsiteX28" fmla="*/ 847716 w 1334794"/>
              <a:gd name="connsiteY28" fmla="*/ 133569 h 2036926"/>
              <a:gd name="connsiteX29" fmla="*/ 800966 w 1334794"/>
              <a:gd name="connsiteY29" fmla="*/ 300530 h 2036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334794" h="2036926" fill="none" extrusionOk="0">
                <a:moveTo>
                  <a:pt x="1318546" y="1756432"/>
                </a:moveTo>
                <a:cubicBezTo>
                  <a:pt x="1200316" y="1571370"/>
                  <a:pt x="1254515" y="1502051"/>
                  <a:pt x="1134221" y="1339697"/>
                </a:cubicBezTo>
                <a:cubicBezTo>
                  <a:pt x="1013927" y="1177343"/>
                  <a:pt x="1030757" y="985282"/>
                  <a:pt x="934535" y="888234"/>
                </a:cubicBezTo>
                <a:cubicBezTo>
                  <a:pt x="920971" y="617715"/>
                  <a:pt x="977339" y="444211"/>
                  <a:pt x="934535" y="300530"/>
                </a:cubicBezTo>
                <a:cubicBezTo>
                  <a:pt x="934221" y="179689"/>
                  <a:pt x="1031646" y="130836"/>
                  <a:pt x="1034712" y="126890"/>
                </a:cubicBezTo>
                <a:cubicBezTo>
                  <a:pt x="1062187" y="117670"/>
                  <a:pt x="1078510" y="69350"/>
                  <a:pt x="1064765" y="36731"/>
                </a:cubicBezTo>
                <a:cubicBezTo>
                  <a:pt x="1055304" y="12871"/>
                  <a:pt x="1021063" y="-800"/>
                  <a:pt x="1001320" y="0"/>
                </a:cubicBezTo>
                <a:lnTo>
                  <a:pt x="1001320" y="0"/>
                </a:lnTo>
                <a:cubicBezTo>
                  <a:pt x="865676" y="33131"/>
                  <a:pt x="747149" y="-34340"/>
                  <a:pt x="674076" y="0"/>
                </a:cubicBezTo>
                <a:cubicBezTo>
                  <a:pt x="601003" y="34340"/>
                  <a:pt x="490073" y="-14439"/>
                  <a:pt x="333475" y="0"/>
                </a:cubicBezTo>
                <a:lnTo>
                  <a:pt x="333475" y="0"/>
                </a:lnTo>
                <a:cubicBezTo>
                  <a:pt x="309933" y="1372"/>
                  <a:pt x="284343" y="17383"/>
                  <a:pt x="270030" y="36731"/>
                </a:cubicBezTo>
                <a:cubicBezTo>
                  <a:pt x="254875" y="78111"/>
                  <a:pt x="257986" y="116986"/>
                  <a:pt x="300083" y="126890"/>
                </a:cubicBezTo>
                <a:cubicBezTo>
                  <a:pt x="308237" y="138653"/>
                  <a:pt x="396251" y="162440"/>
                  <a:pt x="400259" y="300530"/>
                </a:cubicBezTo>
                <a:cubicBezTo>
                  <a:pt x="459777" y="477572"/>
                  <a:pt x="388191" y="664312"/>
                  <a:pt x="400259" y="888234"/>
                </a:cubicBezTo>
                <a:cubicBezTo>
                  <a:pt x="336596" y="1084944"/>
                  <a:pt x="264391" y="1108492"/>
                  <a:pt x="219774" y="1296287"/>
                </a:cubicBezTo>
                <a:cubicBezTo>
                  <a:pt x="175157" y="1484082"/>
                  <a:pt x="50303" y="1631686"/>
                  <a:pt x="16249" y="1756432"/>
                </a:cubicBezTo>
                <a:cubicBezTo>
                  <a:pt x="3021" y="1825734"/>
                  <a:pt x="-6746" y="1889337"/>
                  <a:pt x="32945" y="1946768"/>
                </a:cubicBezTo>
                <a:cubicBezTo>
                  <a:pt x="78362" y="2018194"/>
                  <a:pt x="130388" y="2028768"/>
                  <a:pt x="199906" y="2036927"/>
                </a:cubicBezTo>
                <a:cubicBezTo>
                  <a:pt x="401495" y="2032621"/>
                  <a:pt x="503309" y="2087371"/>
                  <a:pt x="676747" y="2036927"/>
                </a:cubicBezTo>
                <a:cubicBezTo>
                  <a:pt x="850185" y="1986483"/>
                  <a:pt x="1041855" y="2048258"/>
                  <a:pt x="1134889" y="2036927"/>
                </a:cubicBezTo>
                <a:cubicBezTo>
                  <a:pt x="1199198" y="2035484"/>
                  <a:pt x="1266348" y="2001661"/>
                  <a:pt x="1301850" y="1946768"/>
                </a:cubicBezTo>
                <a:cubicBezTo>
                  <a:pt x="1340074" y="1901267"/>
                  <a:pt x="1348326" y="1815511"/>
                  <a:pt x="1318546" y="1756432"/>
                </a:cubicBezTo>
                <a:close/>
                <a:moveTo>
                  <a:pt x="800966" y="300530"/>
                </a:moveTo>
                <a:cubicBezTo>
                  <a:pt x="805512" y="338765"/>
                  <a:pt x="790783" y="376653"/>
                  <a:pt x="800966" y="434099"/>
                </a:cubicBezTo>
                <a:cubicBezTo>
                  <a:pt x="718723" y="451571"/>
                  <a:pt x="637445" y="405258"/>
                  <a:pt x="533828" y="434099"/>
                </a:cubicBezTo>
                <a:cubicBezTo>
                  <a:pt x="526416" y="404212"/>
                  <a:pt x="535615" y="360905"/>
                  <a:pt x="533828" y="300530"/>
                </a:cubicBezTo>
                <a:cubicBezTo>
                  <a:pt x="530320" y="222815"/>
                  <a:pt x="517105" y="186689"/>
                  <a:pt x="490419" y="133569"/>
                </a:cubicBezTo>
                <a:cubicBezTo>
                  <a:pt x="570445" y="124080"/>
                  <a:pt x="723229" y="148176"/>
                  <a:pt x="847716" y="133569"/>
                </a:cubicBezTo>
                <a:cubicBezTo>
                  <a:pt x="812759" y="169845"/>
                  <a:pt x="812964" y="235064"/>
                  <a:pt x="800966" y="300530"/>
                </a:cubicBezTo>
                <a:close/>
              </a:path>
              <a:path w="1334794" h="2036926" stroke="0" extrusionOk="0">
                <a:moveTo>
                  <a:pt x="1318546" y="1756432"/>
                </a:moveTo>
                <a:cubicBezTo>
                  <a:pt x="1235484" y="1655794"/>
                  <a:pt x="1231186" y="1426155"/>
                  <a:pt x="1126541" y="1322333"/>
                </a:cubicBezTo>
                <a:cubicBezTo>
                  <a:pt x="1021896" y="1218511"/>
                  <a:pt x="1018496" y="1042268"/>
                  <a:pt x="934535" y="888234"/>
                </a:cubicBezTo>
                <a:cubicBezTo>
                  <a:pt x="899365" y="641610"/>
                  <a:pt x="955647" y="485739"/>
                  <a:pt x="934535" y="300530"/>
                </a:cubicBezTo>
                <a:cubicBezTo>
                  <a:pt x="934167" y="179684"/>
                  <a:pt x="1031796" y="130420"/>
                  <a:pt x="1034712" y="126890"/>
                </a:cubicBezTo>
                <a:cubicBezTo>
                  <a:pt x="1068946" y="107834"/>
                  <a:pt x="1075145" y="64979"/>
                  <a:pt x="1064765" y="36731"/>
                </a:cubicBezTo>
                <a:cubicBezTo>
                  <a:pt x="1052716" y="9419"/>
                  <a:pt x="1027431" y="-204"/>
                  <a:pt x="1001320" y="0"/>
                </a:cubicBezTo>
                <a:lnTo>
                  <a:pt x="1001320" y="0"/>
                </a:lnTo>
                <a:cubicBezTo>
                  <a:pt x="910784" y="13972"/>
                  <a:pt x="765702" y="-26899"/>
                  <a:pt x="680754" y="0"/>
                </a:cubicBezTo>
                <a:cubicBezTo>
                  <a:pt x="595806" y="26899"/>
                  <a:pt x="458995" y="-36381"/>
                  <a:pt x="333475" y="0"/>
                </a:cubicBezTo>
                <a:lnTo>
                  <a:pt x="333475" y="0"/>
                </a:lnTo>
                <a:cubicBezTo>
                  <a:pt x="308316" y="-6903"/>
                  <a:pt x="287435" y="15377"/>
                  <a:pt x="270030" y="36731"/>
                </a:cubicBezTo>
                <a:cubicBezTo>
                  <a:pt x="255720" y="68166"/>
                  <a:pt x="267323" y="113847"/>
                  <a:pt x="300083" y="126890"/>
                </a:cubicBezTo>
                <a:cubicBezTo>
                  <a:pt x="287103" y="110892"/>
                  <a:pt x="392052" y="176344"/>
                  <a:pt x="400259" y="300530"/>
                </a:cubicBezTo>
                <a:cubicBezTo>
                  <a:pt x="414072" y="561907"/>
                  <a:pt x="373268" y="763131"/>
                  <a:pt x="400259" y="888234"/>
                </a:cubicBezTo>
                <a:cubicBezTo>
                  <a:pt x="386998" y="1010797"/>
                  <a:pt x="271269" y="1157665"/>
                  <a:pt x="219774" y="1296287"/>
                </a:cubicBezTo>
                <a:cubicBezTo>
                  <a:pt x="168279" y="1434910"/>
                  <a:pt x="54873" y="1564367"/>
                  <a:pt x="16249" y="1756432"/>
                </a:cubicBezTo>
                <a:cubicBezTo>
                  <a:pt x="6740" y="1820883"/>
                  <a:pt x="2795" y="1884166"/>
                  <a:pt x="32945" y="1946768"/>
                </a:cubicBezTo>
                <a:cubicBezTo>
                  <a:pt x="56344" y="2011225"/>
                  <a:pt x="145559" y="2026139"/>
                  <a:pt x="199906" y="2036927"/>
                </a:cubicBezTo>
                <a:cubicBezTo>
                  <a:pt x="368711" y="2008916"/>
                  <a:pt x="504088" y="2070378"/>
                  <a:pt x="648698" y="2036927"/>
                </a:cubicBezTo>
                <a:cubicBezTo>
                  <a:pt x="793308" y="2003476"/>
                  <a:pt x="923365" y="2079913"/>
                  <a:pt x="1134889" y="2036927"/>
                </a:cubicBezTo>
                <a:cubicBezTo>
                  <a:pt x="1199532" y="2030406"/>
                  <a:pt x="1278258" y="2005989"/>
                  <a:pt x="1301850" y="1946768"/>
                </a:cubicBezTo>
                <a:cubicBezTo>
                  <a:pt x="1337189" y="1885743"/>
                  <a:pt x="1330750" y="1807403"/>
                  <a:pt x="1318546" y="1756432"/>
                </a:cubicBezTo>
                <a:close/>
                <a:moveTo>
                  <a:pt x="800966" y="300530"/>
                </a:moveTo>
                <a:cubicBezTo>
                  <a:pt x="814719" y="328578"/>
                  <a:pt x="799367" y="377861"/>
                  <a:pt x="800966" y="434099"/>
                </a:cubicBezTo>
                <a:cubicBezTo>
                  <a:pt x="668391" y="436379"/>
                  <a:pt x="623648" y="430967"/>
                  <a:pt x="533828" y="434099"/>
                </a:cubicBezTo>
                <a:cubicBezTo>
                  <a:pt x="525854" y="395793"/>
                  <a:pt x="535531" y="357101"/>
                  <a:pt x="533828" y="300530"/>
                </a:cubicBezTo>
                <a:cubicBezTo>
                  <a:pt x="528677" y="229629"/>
                  <a:pt x="518888" y="174816"/>
                  <a:pt x="490419" y="133569"/>
                </a:cubicBezTo>
                <a:cubicBezTo>
                  <a:pt x="663172" y="104303"/>
                  <a:pt x="775454" y="142406"/>
                  <a:pt x="847716" y="133569"/>
                </a:cubicBezTo>
                <a:cubicBezTo>
                  <a:pt x="804609" y="174702"/>
                  <a:pt x="788031" y="220972"/>
                  <a:pt x="800966" y="30053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solidFill>
              <a:schemeClr val="tx1"/>
            </a:solidFill>
            <a:prstDash val="solid"/>
            <a:miter/>
            <a:extLst>
              <a:ext uri="{C807C97D-BFC1-408E-A445-0C87EB9F89A2}">
                <ask:lineSketchStyleProps xmlns:ask="http://schemas.microsoft.com/office/drawing/2018/sketchyshapes" sd="2400603696">
                  <a:custGeom>
                    <a:avLst/>
                    <a:gdLst>
                      <a:gd name="connsiteX0" fmla="*/ 1318546 w 1334794"/>
                      <a:gd name="connsiteY0" fmla="*/ 1756432 h 2036926"/>
                      <a:gd name="connsiteX1" fmla="*/ 934535 w 1334794"/>
                      <a:gd name="connsiteY1" fmla="*/ 888234 h 2036926"/>
                      <a:gd name="connsiteX2" fmla="*/ 934535 w 1334794"/>
                      <a:gd name="connsiteY2" fmla="*/ 300530 h 2036926"/>
                      <a:gd name="connsiteX3" fmla="*/ 1034712 w 1334794"/>
                      <a:gd name="connsiteY3" fmla="*/ 126890 h 2036926"/>
                      <a:gd name="connsiteX4" fmla="*/ 1064765 w 1334794"/>
                      <a:gd name="connsiteY4" fmla="*/ 36731 h 2036926"/>
                      <a:gd name="connsiteX5" fmla="*/ 1001320 w 1334794"/>
                      <a:gd name="connsiteY5" fmla="*/ 0 h 2036926"/>
                      <a:gd name="connsiteX6" fmla="*/ 1001320 w 1334794"/>
                      <a:gd name="connsiteY6" fmla="*/ 0 h 2036926"/>
                      <a:gd name="connsiteX7" fmla="*/ 333475 w 1334794"/>
                      <a:gd name="connsiteY7" fmla="*/ 0 h 2036926"/>
                      <a:gd name="connsiteX8" fmla="*/ 333475 w 1334794"/>
                      <a:gd name="connsiteY8" fmla="*/ 0 h 2036926"/>
                      <a:gd name="connsiteX9" fmla="*/ 270030 w 1334794"/>
                      <a:gd name="connsiteY9" fmla="*/ 36731 h 2036926"/>
                      <a:gd name="connsiteX10" fmla="*/ 300083 w 1334794"/>
                      <a:gd name="connsiteY10" fmla="*/ 126890 h 2036926"/>
                      <a:gd name="connsiteX11" fmla="*/ 400259 w 1334794"/>
                      <a:gd name="connsiteY11" fmla="*/ 300530 h 2036926"/>
                      <a:gd name="connsiteX12" fmla="*/ 400259 w 1334794"/>
                      <a:gd name="connsiteY12" fmla="*/ 888234 h 2036926"/>
                      <a:gd name="connsiteX13" fmla="*/ 16249 w 1334794"/>
                      <a:gd name="connsiteY13" fmla="*/ 1756432 h 2036926"/>
                      <a:gd name="connsiteX14" fmla="*/ 32945 w 1334794"/>
                      <a:gd name="connsiteY14" fmla="*/ 1946768 h 2036926"/>
                      <a:gd name="connsiteX15" fmla="*/ 199906 w 1334794"/>
                      <a:gd name="connsiteY15" fmla="*/ 2036927 h 2036926"/>
                      <a:gd name="connsiteX16" fmla="*/ 1134889 w 1334794"/>
                      <a:gd name="connsiteY16" fmla="*/ 2036927 h 2036926"/>
                      <a:gd name="connsiteX17" fmla="*/ 1301850 w 1334794"/>
                      <a:gd name="connsiteY17" fmla="*/ 1946768 h 2036926"/>
                      <a:gd name="connsiteX18" fmla="*/ 1318546 w 1334794"/>
                      <a:gd name="connsiteY18" fmla="*/ 1756432 h 2036926"/>
                      <a:gd name="connsiteX19" fmla="*/ 800966 w 1334794"/>
                      <a:gd name="connsiteY19" fmla="*/ 300530 h 2036926"/>
                      <a:gd name="connsiteX20" fmla="*/ 800966 w 1334794"/>
                      <a:gd name="connsiteY20" fmla="*/ 434099 h 2036926"/>
                      <a:gd name="connsiteX21" fmla="*/ 533828 w 1334794"/>
                      <a:gd name="connsiteY21" fmla="*/ 434099 h 2036926"/>
                      <a:gd name="connsiteX22" fmla="*/ 533828 w 1334794"/>
                      <a:gd name="connsiteY22" fmla="*/ 300530 h 2036926"/>
                      <a:gd name="connsiteX23" fmla="*/ 490419 w 1334794"/>
                      <a:gd name="connsiteY23" fmla="*/ 133569 h 2036926"/>
                      <a:gd name="connsiteX24" fmla="*/ 847716 w 1334794"/>
                      <a:gd name="connsiteY24" fmla="*/ 133569 h 2036926"/>
                      <a:gd name="connsiteX25" fmla="*/ 800966 w 1334794"/>
                      <a:gd name="connsiteY25" fmla="*/ 300530 h 2036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334794" h="2036926">
                        <a:moveTo>
                          <a:pt x="1318546" y="1756432"/>
                        </a:moveTo>
                        <a:lnTo>
                          <a:pt x="934535" y="888234"/>
                        </a:lnTo>
                        <a:lnTo>
                          <a:pt x="934535" y="300530"/>
                        </a:lnTo>
                        <a:cubicBezTo>
                          <a:pt x="934535" y="180318"/>
                          <a:pt x="1031373" y="130230"/>
                          <a:pt x="1034712" y="126890"/>
                        </a:cubicBezTo>
                        <a:cubicBezTo>
                          <a:pt x="1068104" y="110194"/>
                          <a:pt x="1081461" y="70124"/>
                          <a:pt x="1064765" y="36731"/>
                        </a:cubicBezTo>
                        <a:cubicBezTo>
                          <a:pt x="1051408" y="13357"/>
                          <a:pt x="1028034" y="0"/>
                          <a:pt x="1001320" y="0"/>
                        </a:cubicBezTo>
                        <a:lnTo>
                          <a:pt x="1001320" y="0"/>
                        </a:lnTo>
                        <a:lnTo>
                          <a:pt x="333475" y="0"/>
                        </a:lnTo>
                        <a:lnTo>
                          <a:pt x="333475" y="0"/>
                        </a:lnTo>
                        <a:cubicBezTo>
                          <a:pt x="306761" y="0"/>
                          <a:pt x="283387" y="13357"/>
                          <a:pt x="270030" y="36731"/>
                        </a:cubicBezTo>
                        <a:cubicBezTo>
                          <a:pt x="253334" y="70124"/>
                          <a:pt x="266690" y="110194"/>
                          <a:pt x="300083" y="126890"/>
                        </a:cubicBezTo>
                        <a:cubicBezTo>
                          <a:pt x="300083" y="126890"/>
                          <a:pt x="400259" y="180318"/>
                          <a:pt x="400259" y="300530"/>
                        </a:cubicBezTo>
                        <a:lnTo>
                          <a:pt x="400259" y="888234"/>
                        </a:lnTo>
                        <a:lnTo>
                          <a:pt x="16249" y="1756432"/>
                        </a:lnTo>
                        <a:cubicBezTo>
                          <a:pt x="-10465" y="1819877"/>
                          <a:pt x="-3787" y="1890001"/>
                          <a:pt x="32945" y="1946768"/>
                        </a:cubicBezTo>
                        <a:cubicBezTo>
                          <a:pt x="69676" y="2003534"/>
                          <a:pt x="133122" y="2036927"/>
                          <a:pt x="199906" y="2036927"/>
                        </a:cubicBezTo>
                        <a:lnTo>
                          <a:pt x="1134889" y="2036927"/>
                        </a:lnTo>
                        <a:cubicBezTo>
                          <a:pt x="1201673" y="2036927"/>
                          <a:pt x="1265119" y="2003534"/>
                          <a:pt x="1301850" y="1946768"/>
                        </a:cubicBezTo>
                        <a:cubicBezTo>
                          <a:pt x="1338581" y="1890001"/>
                          <a:pt x="1345260" y="1819877"/>
                          <a:pt x="1318546" y="1756432"/>
                        </a:cubicBezTo>
                        <a:close/>
                        <a:moveTo>
                          <a:pt x="800966" y="300530"/>
                        </a:moveTo>
                        <a:lnTo>
                          <a:pt x="800966" y="434099"/>
                        </a:lnTo>
                        <a:lnTo>
                          <a:pt x="533828" y="434099"/>
                        </a:lnTo>
                        <a:lnTo>
                          <a:pt x="533828" y="300530"/>
                        </a:lnTo>
                        <a:cubicBezTo>
                          <a:pt x="533828" y="230407"/>
                          <a:pt x="513793" y="176979"/>
                          <a:pt x="490419" y="133569"/>
                        </a:cubicBezTo>
                        <a:lnTo>
                          <a:pt x="847716" y="133569"/>
                        </a:lnTo>
                        <a:cubicBezTo>
                          <a:pt x="821002" y="176979"/>
                          <a:pt x="800966" y="230407"/>
                          <a:pt x="800966" y="30053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txBody>
          <a:bodyPr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811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7</cp:revision>
  <dcterms:created xsi:type="dcterms:W3CDTF">2021-06-15T10:54:20Z</dcterms:created>
  <dcterms:modified xsi:type="dcterms:W3CDTF">2021-06-15T11:21:56Z</dcterms:modified>
</cp:coreProperties>
</file>