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</c:serLines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88391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D1635E-E668-43F0-B241-04CB6E079F2B}"/>
              </a:ext>
            </a:extLst>
          </p:cNvPr>
          <p:cNvSpPr txBox="1"/>
          <p:nvPr/>
        </p:nvSpPr>
        <p:spPr>
          <a:xfrm>
            <a:off x="662152" y="1387366"/>
            <a:ext cx="154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（万人）</a:t>
            </a:r>
            <a:endParaRPr kumimoji="1" lang="ja-JP" altLang="en-US" dirty="0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00F1F961-AD25-4D96-A257-9E08BF2E9066}"/>
              </a:ext>
            </a:extLst>
          </p:cNvPr>
          <p:cNvSpPr/>
          <p:nvPr/>
        </p:nvSpPr>
        <p:spPr>
          <a:xfrm>
            <a:off x="6432331" y="1402904"/>
            <a:ext cx="1891862" cy="1182641"/>
          </a:xfrm>
          <a:prstGeom prst="wedgeRectCallout">
            <a:avLst>
              <a:gd name="adj1" fmla="val 22500"/>
              <a:gd name="adj2" fmla="val 86495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100</a:t>
            </a:r>
            <a:r>
              <a:rPr kumimoji="1" lang="ja-JP" altLang="en-US" b="1" dirty="0"/>
              <a:t>万人突破！</a:t>
            </a: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9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28</cp:revision>
  <dcterms:created xsi:type="dcterms:W3CDTF">2021-06-18T04:01:06Z</dcterms:created>
  <dcterms:modified xsi:type="dcterms:W3CDTF">2021-06-23T08:15:25Z</dcterms:modified>
</cp:coreProperties>
</file>