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>
        <p:scale>
          <a:sx n="80" d="100"/>
          <a:sy n="80" d="100"/>
        </p:scale>
        <p:origin x="-264" y="-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7566619-8338-4AAB-8C7E-5A1907AA31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4178467-C6F3-4E96-8DEE-CBAC33021A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95476EC-77AD-4EF6-AA36-548411BD4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3394C59-9CD2-4775-A7F5-E58C4A231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2BFA787-EE82-4BC4-82A3-D2D93D2F2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058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EE9D256-E17E-4A35-9720-F019DAB3E0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202B268-7C46-45F5-8840-216EB2A651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16D27E-47C9-445F-BC21-E1BEEC163F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555C535-E9C8-4F15-96B1-9F96668FF5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0C97D4F-B5B5-450F-B9E2-54A057EE8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3762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92DD05A-788C-4877-8173-BB0E6A9990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5BB4ECB-2E55-4616-ACB4-31F6CD1DF9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08879F9-9127-4CEF-94A7-52CA583C8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8C77A40-9005-447C-9334-62411A4EF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A258F23-A1FF-4B7A-9839-99F97C662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3770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E0575A-57C7-4883-9EF9-B300A12F8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1F1ADD8-1AA9-4932-B5BB-B1C8330F59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8D40103-693B-455E-B020-7C7732754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EE9F216-64C5-4375-9E85-85F3473EA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2EABFB0-065F-4575-9383-45EF73E4A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5446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88357B-4BD4-4323-A796-56156C45D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425C95E-9BBF-44CA-94EF-55057659F8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5D2E6CE-B061-4870-9630-B714D0B9AB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D875285-13B7-491D-8205-20F3B04A5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80C0102-5B93-417C-A2CE-74FF83CD1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0060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0039B9-FF51-4DF1-8691-E22F70E431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7FDC2EE-53CC-4E35-A658-940D8A21EA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C7020B6-FEE0-4D62-960C-CB413C1B72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3566B1D-CE2B-441A-AB2B-DA877B522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819E158-8B70-40E4-A3AE-AD9E93EF2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924CB90-B009-4EF9-BEF1-96119F6C7D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0786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FF5E64-3C3D-4AA5-A2D9-92066064F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10C3372-016B-4D17-B342-69BCEFFCEC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749658B-D4AB-44D5-B5DD-5811EB28FD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3214E82-507F-4B4E-98C2-DE7974EE88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DDCBEBC-766C-439B-B193-17D6F278B6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7DC93275-8775-4683-A0EF-E40CF209A2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314263A-448E-4035-81E3-84610397F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8DE8A7D-EC1C-4684-840F-3DAAD6C0D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3921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2CF6DA-9E48-4F8C-95E0-6C24582971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52F197A-40DD-4E22-8BC8-B3F5DA44B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1C4C6F0-4394-4078-BBCE-AEFB98E3A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11E5D27-CB3A-4E25-AA64-34CAED7EC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4984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FD92C88-94D4-4681-9430-CD6C4C6E3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4E4EEE6-C7CC-402F-B01B-F45F7FAD1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3EC4CBD-D4E3-4A2E-9CC8-B6C484856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7422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0F01E6-097F-42F2-AE8F-20C9D4D7E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C9015D8-3335-4DDC-B5CE-8B339EAE3A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9A80605-5A96-46F3-855A-0C05E5DC6C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C754B23-500C-4CAE-8129-FA0337C40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84CA55E-28C6-4BA9-B0ED-D64AF8FF0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319F681-34B6-4D52-9A60-527FC2678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8155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B6914F1-7E41-4224-9417-A0F088377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729ED4E-A7D0-41B8-9CF3-561C94A70E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A62C4BE-CCCD-4117-8C64-7571FB46CA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12F45F7-6F7E-4ED1-9A10-DC147B676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2D3BBF2-0940-442D-B24E-66C7031A4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D2AF202-6B40-4516-9E92-C20AF17E8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2303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FAC87C3-5309-43C3-B6CC-365CFE54F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9EAD394-507B-4F19-8A1E-443ED4F33C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31877B5-4511-4346-853A-F8BC85E2BA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266A207-916A-4BBE-983F-2A348710CE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FAFA2D6-9CC2-4472-8D0B-2355935670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0459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93D9AE36-8CFC-4A68-B8F2-90FF63C3A9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7" t="11968" r="22429" b="32469"/>
          <a:stretch>
            <a:fillRect/>
          </a:stretch>
        </p:blipFill>
        <p:spPr>
          <a:xfrm>
            <a:off x="3582403" y="1708483"/>
            <a:ext cx="2513598" cy="2513598"/>
          </a:xfrm>
          <a:custGeom>
            <a:avLst/>
            <a:gdLst>
              <a:gd name="connsiteX0" fmla="*/ 1256799 w 2513598"/>
              <a:gd name="connsiteY0" fmla="*/ 0 h 2513598"/>
              <a:gd name="connsiteX1" fmla="*/ 2513598 w 2513598"/>
              <a:gd name="connsiteY1" fmla="*/ 1256799 h 2513598"/>
              <a:gd name="connsiteX2" fmla="*/ 1256799 w 2513598"/>
              <a:gd name="connsiteY2" fmla="*/ 2513598 h 2513598"/>
              <a:gd name="connsiteX3" fmla="*/ 0 w 2513598"/>
              <a:gd name="connsiteY3" fmla="*/ 1256799 h 2513598"/>
              <a:gd name="connsiteX4" fmla="*/ 1256799 w 2513598"/>
              <a:gd name="connsiteY4" fmla="*/ 0 h 2513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13598" h="2513598">
                <a:moveTo>
                  <a:pt x="1256799" y="0"/>
                </a:moveTo>
                <a:cubicBezTo>
                  <a:pt x="1950910" y="0"/>
                  <a:pt x="2513598" y="562688"/>
                  <a:pt x="2513598" y="1256799"/>
                </a:cubicBezTo>
                <a:cubicBezTo>
                  <a:pt x="2513598" y="1950910"/>
                  <a:pt x="1950910" y="2513598"/>
                  <a:pt x="1256799" y="2513598"/>
                </a:cubicBezTo>
                <a:cubicBezTo>
                  <a:pt x="562688" y="2513598"/>
                  <a:pt x="0" y="1950910"/>
                  <a:pt x="0" y="1256799"/>
                </a:cubicBezTo>
                <a:cubicBezTo>
                  <a:pt x="0" y="562688"/>
                  <a:pt x="562688" y="0"/>
                  <a:pt x="1256799" y="0"/>
                </a:cubicBezTo>
                <a:close/>
              </a:path>
            </a:pathLst>
          </a:cu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11440447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4</cp:revision>
  <dcterms:created xsi:type="dcterms:W3CDTF">2021-07-01T10:59:19Z</dcterms:created>
  <dcterms:modified xsi:type="dcterms:W3CDTF">2021-07-01T11:12:56Z</dcterms:modified>
</cp:coreProperties>
</file>