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6" autoAdjust="0"/>
    <p:restoredTop sz="94660"/>
  </p:normalViewPr>
  <p:slideViewPr>
    <p:cSldViewPr snapToGrid="0">
      <p:cViewPr>
        <p:scale>
          <a:sx n="80" d="100"/>
          <a:sy n="80" d="100"/>
        </p:scale>
        <p:origin x="-642" y="-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7566619-8338-4AAB-8C7E-5A1907AA31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4178467-C6F3-4E96-8DEE-CBAC33021A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95476EC-77AD-4EF6-AA36-548411BD4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596F-C813-4546-9E57-B3112A92DE68}" type="datetimeFigureOut">
              <a:rPr kumimoji="1" lang="ja-JP" altLang="en-US" smtClean="0"/>
              <a:t>2021/7/2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3394C59-9CD2-4775-A7F5-E58C4A2314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2BFA787-EE82-4BC4-82A3-D2D93D2F22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0584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EE9D256-E17E-4A35-9720-F019DAB3E0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202B268-7C46-45F5-8840-216EB2A651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A16D27E-47C9-445F-BC21-E1BEEC163F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596F-C813-4546-9E57-B3112A92DE68}" type="datetimeFigureOut">
              <a:rPr kumimoji="1" lang="ja-JP" altLang="en-US" smtClean="0"/>
              <a:t>2021/7/2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555C535-E9C8-4F15-96B1-9F96668FF5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0C97D4F-B5B5-450F-B9E2-54A057EE84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37628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992DD05A-788C-4877-8173-BB0E6A99902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5BB4ECB-2E55-4616-ACB4-31F6CD1DF9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08879F9-9127-4CEF-94A7-52CA583C80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596F-C813-4546-9E57-B3112A92DE68}" type="datetimeFigureOut">
              <a:rPr kumimoji="1" lang="ja-JP" altLang="en-US" smtClean="0"/>
              <a:t>2021/7/2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8C77A40-9005-447C-9334-62411A4EF7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A258F23-A1FF-4B7A-9839-99F97C6626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37705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2E0575A-57C7-4883-9EF9-B300A12F8A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1F1ADD8-1AA9-4932-B5BB-B1C8330F59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8D40103-693B-455E-B020-7C77327540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596F-C813-4546-9E57-B3112A92DE68}" type="datetimeFigureOut">
              <a:rPr kumimoji="1" lang="ja-JP" altLang="en-US" smtClean="0"/>
              <a:t>2021/7/2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EE9F216-64C5-4375-9E85-85F3473EA7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2EABFB0-065F-4575-9383-45EF73E4AD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54463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288357B-4BD4-4323-A796-56156C45D4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425C95E-9BBF-44CA-94EF-55057659F8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5D2E6CE-B061-4870-9630-B714D0B9AB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596F-C813-4546-9E57-B3112A92DE68}" type="datetimeFigureOut">
              <a:rPr kumimoji="1" lang="ja-JP" altLang="en-US" smtClean="0"/>
              <a:t>2021/7/2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D875285-13B7-491D-8205-20F3B04A5C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80C0102-5B93-417C-A2CE-74FF83CD1D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00606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80039B9-FF51-4DF1-8691-E22F70E431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7FDC2EE-53CC-4E35-A658-940D8A21EA3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C7020B6-FEE0-4D62-960C-CB413C1B72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3566B1D-CE2B-441A-AB2B-DA877B5227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596F-C813-4546-9E57-B3112A92DE68}" type="datetimeFigureOut">
              <a:rPr kumimoji="1" lang="ja-JP" altLang="en-US" smtClean="0"/>
              <a:t>2021/7/2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819E158-8B70-40E4-A3AE-AD9E93EF2A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924CB90-B009-4EF9-BEF1-96119F6C7D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07860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1FF5E64-3C3D-4AA5-A2D9-92066064F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10C3372-016B-4D17-B342-69BCEFFCEC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749658B-D4AB-44D5-B5DD-5811EB28FD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73214E82-507F-4B4E-98C2-DE7974EE886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1DDCBEBC-766C-439B-B193-17D6F278B6E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7DC93275-8775-4683-A0EF-E40CF209A2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596F-C813-4546-9E57-B3112A92DE68}" type="datetimeFigureOut">
              <a:rPr kumimoji="1" lang="ja-JP" altLang="en-US" smtClean="0"/>
              <a:t>2021/7/2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B314263A-448E-4035-81E3-84610397FF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48DE8A7D-EC1C-4684-840F-3DAAD6C0D3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39216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72CF6DA-9E48-4F8C-95E0-6C24582971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552F197A-40DD-4E22-8BC8-B3F5DA44B8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596F-C813-4546-9E57-B3112A92DE68}" type="datetimeFigureOut">
              <a:rPr kumimoji="1" lang="ja-JP" altLang="en-US" smtClean="0"/>
              <a:t>2021/7/2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1C4C6F0-4394-4078-BBCE-AEFB98E3A2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11E5D27-CB3A-4E25-AA64-34CAED7ECD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49849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AFD92C88-94D4-4681-9430-CD6C4C6E3D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596F-C813-4546-9E57-B3112A92DE68}" type="datetimeFigureOut">
              <a:rPr kumimoji="1" lang="ja-JP" altLang="en-US" smtClean="0"/>
              <a:t>2021/7/2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24E4EEE6-C7CC-402F-B01B-F45F7FAD1B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3EC4CBD-D4E3-4A2E-9CC8-B6C484856E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7422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90F01E6-097F-42F2-AE8F-20C9D4D7EC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C9015D8-3335-4DDC-B5CE-8B339EAE3A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9A80605-5A96-46F3-855A-0C05E5DC6C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C754B23-500C-4CAE-8129-FA0337C407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596F-C813-4546-9E57-B3112A92DE68}" type="datetimeFigureOut">
              <a:rPr kumimoji="1" lang="ja-JP" altLang="en-US" smtClean="0"/>
              <a:t>2021/7/2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84CA55E-28C6-4BA9-B0ED-D64AF8FF00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319F681-34B6-4D52-9A60-527FC26784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81553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B6914F1-7E41-4224-9417-A0F0883772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5729ED4E-A7D0-41B8-9CF3-561C94A70ED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A62C4BE-CCCD-4117-8C64-7571FB46CA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12F45F7-6F7E-4ED1-9A10-DC147B6760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596F-C813-4546-9E57-B3112A92DE68}" type="datetimeFigureOut">
              <a:rPr kumimoji="1" lang="ja-JP" altLang="en-US" smtClean="0"/>
              <a:t>2021/7/2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2D3BBF2-0940-442D-B24E-66C7031A4A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D2AF202-6B40-4516-9E92-C20AF17E84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23033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7FAC87C3-5309-43C3-B6CC-365CFE54F1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9EAD394-507B-4F19-8A1E-443ED4F33C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31877B5-4511-4346-853A-F8BC85E2BA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1596F-C813-4546-9E57-B3112A92DE68}" type="datetimeFigureOut">
              <a:rPr kumimoji="1" lang="ja-JP" altLang="en-US" smtClean="0"/>
              <a:t>2021/7/2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266A207-916A-4BBE-983F-2A348710CE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FAFA2D6-9CC2-4472-8D0B-2355935670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0459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楕円 1">
            <a:extLst>
              <a:ext uri="{FF2B5EF4-FFF2-40B4-BE49-F238E27FC236}">
                <a16:creationId xmlns:a16="http://schemas.microsoft.com/office/drawing/2014/main" id="{AA939B95-CBD1-4D19-AB8F-8F357F215807}"/>
              </a:ext>
            </a:extLst>
          </p:cNvPr>
          <p:cNvSpPr/>
          <p:nvPr/>
        </p:nvSpPr>
        <p:spPr>
          <a:xfrm>
            <a:off x="3922295" y="1255295"/>
            <a:ext cx="4347410" cy="434741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1E66542C-9749-4A49-83A0-246B53AB794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5625" r="93646">
                        <a14:foregroundMark x1="5625" y1="62891" x2="7187" y2="58203"/>
                        <a14:foregroundMark x1="7917" y1="47891" x2="9479" y2="45938"/>
                        <a14:foregroundMark x1="91667" y1="56250" x2="91667" y2="58516"/>
                        <a14:foregroundMark x1="92396" y1="50391" x2="92396" y2="49922"/>
                        <a14:foregroundMark x1="93021" y1="59688" x2="93646" y2="58203"/>
                        <a14:foregroundMark x1="18021" y1="45703" x2="18958" y2="42266"/>
                        <a14:foregroundMark x1="13750" y1="47891" x2="13750" y2="46484"/>
                        <a14:foregroundMark x1="15104" y1="45234" x2="15104" y2="43281"/>
                        <a14:foregroundMark x1="14792" y1="46172" x2="20938" y2="43281"/>
                        <a14:foregroundMark x1="15104" y1="38359" x2="14375" y2="31016"/>
                        <a14:foregroundMark x1="14375" y1="36172" x2="14375" y2="30703"/>
                        <a14:foregroundMark x1="18333" y1="41016" x2="21979" y2="38125"/>
                        <a14:foregroundMark x1="15417" y1="37578" x2="14792" y2="35859"/>
                        <a14:foregroundMark x1="8542" y1="45469" x2="9479" y2="45000"/>
                        <a14:foregroundMark x1="93021" y1="50391" x2="93021" y2="50391"/>
                        <a14:foregroundMark x1="93646" y1="49922" x2="93646" y2="49922"/>
                        <a14:foregroundMark x1="7187" y1="56250" x2="8229" y2="53828"/>
                        <a14:foregroundMark x1="11146" y1="37109" x2="11146" y2="41328"/>
                        <a14:backgroundMark x1="13750" y1="30234" x2="13838" y2="30650"/>
                        <a14:backgroundMark x1="14375" y1="45938" x2="15185" y2="45424"/>
                        <a14:backgroundMark x1="7917" y1="53594" x2="7500" y2="53359"/>
                        <a14:backgroundMark x1="7917" y1="53594" x2="7917" y2="5359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8824" y="792315"/>
            <a:ext cx="3674351" cy="4899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0447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haneishi so</dc:creator>
  <cp:lastModifiedBy>haneishi so</cp:lastModifiedBy>
  <cp:revision>9</cp:revision>
  <dcterms:created xsi:type="dcterms:W3CDTF">2021-07-01T10:59:19Z</dcterms:created>
  <dcterms:modified xsi:type="dcterms:W3CDTF">2021-07-02T07:55:59Z</dcterms:modified>
</cp:coreProperties>
</file>