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80" autoAdjust="0"/>
    <p:restoredTop sz="94660"/>
  </p:normalViewPr>
  <p:slideViewPr>
    <p:cSldViewPr snapToGrid="0">
      <p:cViewPr varScale="1">
        <p:scale>
          <a:sx n="61" d="100"/>
          <a:sy n="61" d="100"/>
        </p:scale>
        <p:origin x="72" y="4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04E8248-E561-4CD1-BEF4-77CC8DE39DB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2E75EAB3-BC27-439F-A4AE-4F84D4BF490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BB40DB0-85B0-4EDA-8A0C-760DCD4B5A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72DA1-2477-4C93-ACC1-A655ADABD8DB}" type="datetimeFigureOut">
              <a:rPr kumimoji="1" lang="ja-JP" altLang="en-US" smtClean="0"/>
              <a:t>2021/6/18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119C522-A100-4587-B1B8-C7DB049415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A2B7A4D-8E3E-433E-9F62-A4394A363D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B742-E14A-4EFE-8C36-5C99C538BF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12433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A8EE5FC-0451-4C6A-B870-B6218DC16A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9B08F00C-256F-4DDC-8DCC-ACA39A9DE09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29DAE34-C247-4C35-AA08-5D9D55EC78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72DA1-2477-4C93-ACC1-A655ADABD8DB}" type="datetimeFigureOut">
              <a:rPr kumimoji="1" lang="ja-JP" altLang="en-US" smtClean="0"/>
              <a:t>2021/6/18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2D7C5B2-8E2E-468F-AFDF-0FCEB1C2B8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5A79D51-A431-41BE-8BFA-43CE9383D7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B742-E14A-4EFE-8C36-5C99C538BF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710010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956B8000-2582-42EE-B021-93EF562102F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5AB94118-CCC4-4EEA-BE47-429CA0F81F5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5F71272-795D-42CE-8D78-B34F517B5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72DA1-2477-4C93-ACC1-A655ADABD8DB}" type="datetimeFigureOut">
              <a:rPr kumimoji="1" lang="ja-JP" altLang="en-US" smtClean="0"/>
              <a:t>2021/6/18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7716395-D9E4-4BAA-863F-2537AFFF44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F4DA22F-286C-4F9A-AFDB-17293D7F30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B742-E14A-4EFE-8C36-5C99C538BF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21696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A0DCCCB-12CC-4F9C-A34F-BAB15A3DB5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D2CCE37-805D-401A-83E1-9A46978442A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1FB9782-26C7-47F2-8A28-FFF04DECCC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72DA1-2477-4C93-ACC1-A655ADABD8DB}" type="datetimeFigureOut">
              <a:rPr kumimoji="1" lang="ja-JP" altLang="en-US" smtClean="0"/>
              <a:t>2021/6/18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93E7766-B7CA-4DD5-A336-03BC84D959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7E5BA3B-2819-4CB4-AD75-8CD2B47211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B742-E14A-4EFE-8C36-5C99C538BF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975404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5CA7159-7AA4-4282-8957-E70281A695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53723078-6976-4FA4-BD8A-18005B43C8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64EE6E1-1EF8-4104-91E9-BE55223015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72DA1-2477-4C93-ACC1-A655ADABD8DB}" type="datetimeFigureOut">
              <a:rPr kumimoji="1" lang="ja-JP" altLang="en-US" smtClean="0"/>
              <a:t>2021/6/18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1A97448-AC1D-4E69-8FE1-563790EE50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626F1B2-5D1A-4691-95B7-AA7ACF6E2C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B742-E14A-4EFE-8C36-5C99C538BF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12083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B415BA5-ABED-4B30-B228-E38727EB16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1883606-EFD5-4956-AB23-878C24F6543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30C91B74-1C2E-4A3B-B1CA-E58CAF60B83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DF05E989-7911-4B55-84BD-F73E450938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72DA1-2477-4C93-ACC1-A655ADABD8DB}" type="datetimeFigureOut">
              <a:rPr kumimoji="1" lang="ja-JP" altLang="en-US" smtClean="0"/>
              <a:t>2021/6/18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49CA6EF4-3072-4877-92D6-FF59BAA3FD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52EDCAA9-D493-45A9-9830-3DAC91E1EC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B742-E14A-4EFE-8C36-5C99C538BF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341158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331C735-C96C-4190-BB86-5D51C9BCE1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E8B528E4-0889-4888-8FA9-2EE2066EE6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1D5DBE4A-8DC9-4C47-9426-81BBE3EF12E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366D51B9-4CCB-4655-817C-F4292BF9226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62AEAB94-408E-435D-BB78-DEFF0876F7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B7264B9A-7D47-4343-B267-40F026423C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72DA1-2477-4C93-ACC1-A655ADABD8DB}" type="datetimeFigureOut">
              <a:rPr kumimoji="1" lang="ja-JP" altLang="en-US" smtClean="0"/>
              <a:t>2021/6/18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A820657F-CE18-44A7-83AD-F76EBC16DA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7A1BA93C-434D-4DEB-9FF6-2B69359303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B742-E14A-4EFE-8C36-5C99C538BF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937812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5318011-DA4A-4C0B-A10D-58E44D333C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542AF2A8-F741-4D08-B42F-58E02A187B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72DA1-2477-4C93-ACC1-A655ADABD8DB}" type="datetimeFigureOut">
              <a:rPr kumimoji="1" lang="ja-JP" altLang="en-US" smtClean="0"/>
              <a:t>2021/6/18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09482E75-902D-48AA-AF9E-401AC75B9C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FDF3AED3-E5D7-44CF-A2FB-FB1BD2CA21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B742-E14A-4EFE-8C36-5C99C538BF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28059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B70C3906-2B4D-4B1A-BCA1-70DEFD4615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72DA1-2477-4C93-ACC1-A655ADABD8DB}" type="datetimeFigureOut">
              <a:rPr kumimoji="1" lang="ja-JP" altLang="en-US" smtClean="0"/>
              <a:t>2021/6/18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48EE87D6-A1CF-4FA2-B23E-471FF18F81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FFB3A143-0D42-4E9C-AB9A-38518BFCA4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B742-E14A-4EFE-8C36-5C99C538BF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237282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9B41C1C-763A-401F-BB18-2FD8A2328D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AA7BAB0-B065-4F6F-9614-47CCA597AB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2EA21FC9-020F-4EA5-8484-DD6895A4C69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4FA54281-E4F7-4D0E-9407-FE1B9597BF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72DA1-2477-4C93-ACC1-A655ADABD8DB}" type="datetimeFigureOut">
              <a:rPr kumimoji="1" lang="ja-JP" altLang="en-US" smtClean="0"/>
              <a:t>2021/6/18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086E7BED-9A8B-49AC-9B2E-7D666B2A49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82E9DDC2-D453-4063-B5C5-16C7A94A6B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B742-E14A-4EFE-8C36-5C99C538BF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95733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7E42A55-D30F-4D22-9A93-D17F5935D6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6D1F5060-2773-41C5-AEA0-801D2A9A792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920F9DE3-BDB2-4A05-BEB9-22108B74CAF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B5195006-7692-4FAA-831B-371224B9D5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72DA1-2477-4C93-ACC1-A655ADABD8DB}" type="datetimeFigureOut">
              <a:rPr kumimoji="1" lang="ja-JP" altLang="en-US" smtClean="0"/>
              <a:t>2021/6/18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5C14D53E-ED85-4A5E-BEA0-03F152DE27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49EC7A39-7641-4158-9741-BC276DE369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B742-E14A-4EFE-8C36-5C99C538BF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801409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C3B208DD-380F-4B42-B4E3-DD5E6C932A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6AE4B792-1B91-4FB1-86C7-1225D69DFF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1779AD2-9CB9-4B22-9DF0-E8A9DD1CF49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172DA1-2477-4C93-ACC1-A655ADABD8DB}" type="datetimeFigureOut">
              <a:rPr kumimoji="1" lang="ja-JP" altLang="en-US" smtClean="0"/>
              <a:t>2021/6/18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8140950-0911-4553-875C-69D06532D58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B7E804E-BCB9-4659-8FBD-BF45DCFB371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0CB742-E14A-4EFE-8C36-5C99C538BF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34697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直方体 5">
            <a:extLst>
              <a:ext uri="{FF2B5EF4-FFF2-40B4-BE49-F238E27FC236}">
                <a16:creationId xmlns:a16="http://schemas.microsoft.com/office/drawing/2014/main" id="{2321B431-743E-49DC-8F24-DF2B94E2AEE9}"/>
              </a:ext>
            </a:extLst>
          </p:cNvPr>
          <p:cNvSpPr/>
          <p:nvPr/>
        </p:nvSpPr>
        <p:spPr>
          <a:xfrm>
            <a:off x="4398579" y="1576552"/>
            <a:ext cx="2144111" cy="3358055"/>
          </a:xfrm>
          <a:prstGeom prst="cub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24" name="グループ化 23">
            <a:extLst>
              <a:ext uri="{FF2B5EF4-FFF2-40B4-BE49-F238E27FC236}">
                <a16:creationId xmlns:a16="http://schemas.microsoft.com/office/drawing/2014/main" id="{FE074A13-4B7F-4245-9011-10DC53D083B1}"/>
              </a:ext>
            </a:extLst>
          </p:cNvPr>
          <p:cNvGrpSpPr/>
          <p:nvPr/>
        </p:nvGrpSpPr>
        <p:grpSpPr>
          <a:xfrm>
            <a:off x="4690242" y="2396359"/>
            <a:ext cx="961696" cy="252248"/>
            <a:chOff x="6897414" y="2427890"/>
            <a:chExt cx="961696" cy="252248"/>
          </a:xfrm>
          <a:solidFill>
            <a:schemeClr val="bg1"/>
          </a:solidFill>
        </p:grpSpPr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A2B17E5C-B6A9-456C-B67A-8B3389C2D7F4}"/>
                </a:ext>
              </a:extLst>
            </p:cNvPr>
            <p:cNvSpPr/>
            <p:nvPr/>
          </p:nvSpPr>
          <p:spPr>
            <a:xfrm>
              <a:off x="6897414" y="2427890"/>
              <a:ext cx="252248" cy="25224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05D6D619-4513-4257-B101-F997425242C6}"/>
                </a:ext>
              </a:extLst>
            </p:cNvPr>
            <p:cNvSpPr/>
            <p:nvPr/>
          </p:nvSpPr>
          <p:spPr>
            <a:xfrm>
              <a:off x="7252138" y="2427890"/>
              <a:ext cx="252248" cy="25224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C03E8050-EC0A-4204-9B36-54EDCF67C7F4}"/>
                </a:ext>
              </a:extLst>
            </p:cNvPr>
            <p:cNvSpPr/>
            <p:nvPr/>
          </p:nvSpPr>
          <p:spPr>
            <a:xfrm>
              <a:off x="7606862" y="2427890"/>
              <a:ext cx="252248" cy="25224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5" name="グループ化 24">
            <a:extLst>
              <a:ext uri="{FF2B5EF4-FFF2-40B4-BE49-F238E27FC236}">
                <a16:creationId xmlns:a16="http://schemas.microsoft.com/office/drawing/2014/main" id="{4C8A9B1D-94D4-4B1B-A517-D27DCA1BFE81}"/>
              </a:ext>
            </a:extLst>
          </p:cNvPr>
          <p:cNvGrpSpPr/>
          <p:nvPr/>
        </p:nvGrpSpPr>
        <p:grpSpPr>
          <a:xfrm>
            <a:off x="4690242" y="2958663"/>
            <a:ext cx="961696" cy="252248"/>
            <a:chOff x="6897414" y="2427890"/>
            <a:chExt cx="961696" cy="252248"/>
          </a:xfrm>
          <a:solidFill>
            <a:schemeClr val="bg1"/>
          </a:solidFill>
        </p:grpSpPr>
        <p:sp>
          <p:nvSpPr>
            <p:cNvPr id="26" name="正方形/長方形 25">
              <a:extLst>
                <a:ext uri="{FF2B5EF4-FFF2-40B4-BE49-F238E27FC236}">
                  <a16:creationId xmlns:a16="http://schemas.microsoft.com/office/drawing/2014/main" id="{677FC6E0-C546-4524-B871-162C246D459C}"/>
                </a:ext>
              </a:extLst>
            </p:cNvPr>
            <p:cNvSpPr/>
            <p:nvPr/>
          </p:nvSpPr>
          <p:spPr>
            <a:xfrm>
              <a:off x="6897414" y="2427890"/>
              <a:ext cx="252248" cy="25224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93864FE1-D56F-4521-9583-919B204EF073}"/>
                </a:ext>
              </a:extLst>
            </p:cNvPr>
            <p:cNvSpPr/>
            <p:nvPr/>
          </p:nvSpPr>
          <p:spPr>
            <a:xfrm>
              <a:off x="7252138" y="2427890"/>
              <a:ext cx="252248" cy="25224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07CAF471-299B-4AF8-B44D-4E84B2D3120D}"/>
                </a:ext>
              </a:extLst>
            </p:cNvPr>
            <p:cNvSpPr/>
            <p:nvPr/>
          </p:nvSpPr>
          <p:spPr>
            <a:xfrm>
              <a:off x="7606862" y="2427890"/>
              <a:ext cx="252248" cy="25224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9" name="グループ化 28">
            <a:extLst>
              <a:ext uri="{FF2B5EF4-FFF2-40B4-BE49-F238E27FC236}">
                <a16:creationId xmlns:a16="http://schemas.microsoft.com/office/drawing/2014/main" id="{68E18505-8418-4082-8330-DF225ECFB330}"/>
              </a:ext>
            </a:extLst>
          </p:cNvPr>
          <p:cNvGrpSpPr/>
          <p:nvPr/>
        </p:nvGrpSpPr>
        <p:grpSpPr>
          <a:xfrm>
            <a:off x="4690242" y="3520967"/>
            <a:ext cx="961696" cy="252248"/>
            <a:chOff x="6897414" y="2427890"/>
            <a:chExt cx="961696" cy="252248"/>
          </a:xfrm>
          <a:solidFill>
            <a:schemeClr val="bg1"/>
          </a:solidFill>
        </p:grpSpPr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C41EA507-D747-4559-9919-32F02DE28A04}"/>
                </a:ext>
              </a:extLst>
            </p:cNvPr>
            <p:cNvSpPr/>
            <p:nvPr/>
          </p:nvSpPr>
          <p:spPr>
            <a:xfrm>
              <a:off x="6897414" y="2427890"/>
              <a:ext cx="252248" cy="25224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正方形/長方形 30">
              <a:extLst>
                <a:ext uri="{FF2B5EF4-FFF2-40B4-BE49-F238E27FC236}">
                  <a16:creationId xmlns:a16="http://schemas.microsoft.com/office/drawing/2014/main" id="{A0110A9D-5217-4774-A6F3-50F5DD9A8EC3}"/>
                </a:ext>
              </a:extLst>
            </p:cNvPr>
            <p:cNvSpPr/>
            <p:nvPr/>
          </p:nvSpPr>
          <p:spPr>
            <a:xfrm>
              <a:off x="7252138" y="2427890"/>
              <a:ext cx="252248" cy="25224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" name="正方形/長方形 31">
              <a:extLst>
                <a:ext uri="{FF2B5EF4-FFF2-40B4-BE49-F238E27FC236}">
                  <a16:creationId xmlns:a16="http://schemas.microsoft.com/office/drawing/2014/main" id="{AE5EEEC0-558E-49DA-B718-023EF42CDBE3}"/>
                </a:ext>
              </a:extLst>
            </p:cNvPr>
            <p:cNvSpPr/>
            <p:nvPr/>
          </p:nvSpPr>
          <p:spPr>
            <a:xfrm>
              <a:off x="7606862" y="2427890"/>
              <a:ext cx="252248" cy="25224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3" name="グループ化 32">
            <a:extLst>
              <a:ext uri="{FF2B5EF4-FFF2-40B4-BE49-F238E27FC236}">
                <a16:creationId xmlns:a16="http://schemas.microsoft.com/office/drawing/2014/main" id="{D55A3CA1-D04A-42E2-B97E-14F1DE693390}"/>
              </a:ext>
            </a:extLst>
          </p:cNvPr>
          <p:cNvGrpSpPr/>
          <p:nvPr/>
        </p:nvGrpSpPr>
        <p:grpSpPr>
          <a:xfrm>
            <a:off x="4690242" y="4083270"/>
            <a:ext cx="961696" cy="252248"/>
            <a:chOff x="6897414" y="2427890"/>
            <a:chExt cx="961696" cy="252248"/>
          </a:xfrm>
          <a:solidFill>
            <a:schemeClr val="bg1"/>
          </a:solidFill>
        </p:grpSpPr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BB5B4B82-011C-4B26-9CF3-742D1EB5242C}"/>
                </a:ext>
              </a:extLst>
            </p:cNvPr>
            <p:cNvSpPr/>
            <p:nvPr/>
          </p:nvSpPr>
          <p:spPr>
            <a:xfrm>
              <a:off x="6897414" y="2427890"/>
              <a:ext cx="252248" cy="25224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" name="正方形/長方形 34">
              <a:extLst>
                <a:ext uri="{FF2B5EF4-FFF2-40B4-BE49-F238E27FC236}">
                  <a16:creationId xmlns:a16="http://schemas.microsoft.com/office/drawing/2014/main" id="{A04CCF63-B19D-4BA0-9F3C-1F6A520C6927}"/>
                </a:ext>
              </a:extLst>
            </p:cNvPr>
            <p:cNvSpPr/>
            <p:nvPr/>
          </p:nvSpPr>
          <p:spPr>
            <a:xfrm>
              <a:off x="7252138" y="2427890"/>
              <a:ext cx="252248" cy="25224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DDFFDBFF-848E-4A65-9AB6-1A8E756A52B6}"/>
                </a:ext>
              </a:extLst>
            </p:cNvPr>
            <p:cNvSpPr/>
            <p:nvPr/>
          </p:nvSpPr>
          <p:spPr>
            <a:xfrm>
              <a:off x="7606862" y="2427890"/>
              <a:ext cx="252248" cy="25224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8046099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51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haneishi so</dc:creator>
  <cp:lastModifiedBy>haneishi so</cp:lastModifiedBy>
  <cp:revision>11</cp:revision>
  <dcterms:created xsi:type="dcterms:W3CDTF">2021-06-18T04:01:06Z</dcterms:created>
  <dcterms:modified xsi:type="dcterms:W3CDTF">2021-06-18T05:15:48Z</dcterms:modified>
</cp:coreProperties>
</file>