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>
        <p:scale>
          <a:sx n="80" d="100"/>
          <a:sy n="80" d="100"/>
        </p:scale>
        <p:origin x="-678" y="-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9BB50F-5B39-4678-9095-F2A48F5D69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71828D9-FEF9-47E1-BB25-70AD8AFAAD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436A67-694B-47C1-8935-AECADD3ED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CFB95D-0278-4EF2-BD28-8D5E87773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44FEBAC-CBDB-4753-BBB9-0577CF7F6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891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4FC54D-2EAC-42AF-8574-7E5E306A3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701C71B-618C-4DA2-AE93-A6E27B1127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BFD0B6C-5D17-480B-857C-89C80DDF3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3B0F84-8599-4AEC-AC8D-C27E13665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3965580-E614-41DB-A825-C53372ED4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338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CCEE26C-90CD-4FA4-B1FE-9CAA381273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C9480D5-2C76-4E66-A58F-C423FE1776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EDEEF7-ACBE-4997-BB89-4EE5E5E7E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331466-A911-419D-A676-2FC6C3E1F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71F3ED-49C8-444B-9EE5-93BCDAA93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241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270DAF-68A1-419C-BB45-0A90C16959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0902A1-3931-4BE4-B787-C869E7B920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116A2DE-4D0F-4BBD-8415-FCA01083B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CBAAF1-A889-413F-B3EB-D0DEB1316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D446BC-A7A9-4C16-A9DE-BE5BC8617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5390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9CFFC-7716-4C28-A330-28BA56D84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F0A2F28-935B-42E2-8B4F-A904920A7F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D1223F4-6156-4C27-8170-0040843E7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95A3CB-5B43-449F-8D8D-05036DCE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DFFE10F-5EC3-4DE2-A75B-7CD698B80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259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C1AF0F-772A-4804-96F5-71777DDDD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2EB33E3-9A44-4F17-A9AA-1B1FB97AC7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9F8E2DB-ED4C-4ACB-B4F4-95E60869C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950FBC8-946A-4F37-9A4D-B35097B7A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8F08EDB-B080-4D74-B558-97BF1B9EE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91ED954-9B58-4521-BC8F-8778E91EB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7232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EA43ED-79DD-4047-8290-3590F18F0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7165C53-6C9A-4BAB-B49C-EAA95CAB1F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CEA8FEB-B35D-4992-B375-19CBC4BABD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15601C8-C8EE-4CCE-B1F1-DF315902B1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8D61133-5FF6-4E55-AAA4-C06CA5369F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F8C869A-6CA6-466E-903F-24420A5D1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BF0A16C-241F-4415-94BF-E1C6CFFC4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0B9852C-7658-4378-8FE7-130AB0FC9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821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679447-2838-4055-9CBE-D6811DFE0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F279843-D082-4885-89C9-A19880243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9FC38C1-5930-45A6-A298-19F872C53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62D350F-0E2A-4A4F-A670-21013FBF9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0594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75EAAA2-681F-43F4-BBB6-335587DB7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16C43EE-9D57-4766-9628-CF3BED651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3C6346C-525E-4AED-AA1F-1E9BD9838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6447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70E837-E653-4721-86D1-6C6B38F17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7F66C7-4113-4560-8069-8C4EC764D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E9EED46-0A25-457E-A3CD-E2971F51B1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F54E541-E7C3-453C-A4DC-1175520D2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F7BEF50-3FA0-413E-9D0C-A62CA71D6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368A43B-219A-4EEB-A102-8BC30E62A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709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3D8CCC-EB81-46C3-8FDE-D16365835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D55F136-33A9-4921-B854-CCD7861620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4E6D5E8-AE8B-45F0-9959-7069C91D32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805201F-7AB1-4169-A42D-181D8E262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5988810-CA61-4041-902F-1859544DB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2654101-5865-4C21-926D-E3EBD20C1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4082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F015413-4313-4851-8AA0-62202E732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825BB34-200B-44F5-91F5-CA37745F09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0703EF3-F3CC-4BFF-B286-64DF444633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D08CAC-83B7-451B-8358-A27EC78981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A407E8-32AE-498E-9A4A-7318501E37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4096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ローチャート: 端子 6">
            <a:extLst>
              <a:ext uri="{FF2B5EF4-FFF2-40B4-BE49-F238E27FC236}">
                <a16:creationId xmlns:a16="http://schemas.microsoft.com/office/drawing/2014/main" id="{F84AE339-8278-4698-B455-F3A6F97A7095}"/>
              </a:ext>
            </a:extLst>
          </p:cNvPr>
          <p:cNvSpPr/>
          <p:nvPr/>
        </p:nvSpPr>
        <p:spPr>
          <a:xfrm>
            <a:off x="3188368" y="830179"/>
            <a:ext cx="2310064" cy="625642"/>
          </a:xfrm>
          <a:prstGeom prst="flowChartTerminato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accent1"/>
                </a:solidFill>
              </a:rPr>
              <a:t>サインイン</a:t>
            </a:r>
          </a:p>
        </p:txBody>
      </p:sp>
      <p:sp>
        <p:nvSpPr>
          <p:cNvPr id="23" name="フローチャート: 処理 22">
            <a:extLst>
              <a:ext uri="{FF2B5EF4-FFF2-40B4-BE49-F238E27FC236}">
                <a16:creationId xmlns:a16="http://schemas.microsoft.com/office/drawing/2014/main" id="{8A00D2EA-2778-449E-997F-CC7D27889687}"/>
              </a:ext>
            </a:extLst>
          </p:cNvPr>
          <p:cNvSpPr/>
          <p:nvPr/>
        </p:nvSpPr>
        <p:spPr>
          <a:xfrm>
            <a:off x="3188368" y="1852863"/>
            <a:ext cx="2310064" cy="625642"/>
          </a:xfrm>
          <a:prstGeom prst="flowChart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accent1"/>
                </a:solidFill>
              </a:rPr>
              <a:t>会員情報確認</a:t>
            </a:r>
            <a:endParaRPr kumimoji="1"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24" name="フローチャート: 処理 23">
            <a:extLst>
              <a:ext uri="{FF2B5EF4-FFF2-40B4-BE49-F238E27FC236}">
                <a16:creationId xmlns:a16="http://schemas.microsoft.com/office/drawing/2014/main" id="{B1C515E5-F3C2-4BF5-90C9-154E18CE5AC1}"/>
              </a:ext>
            </a:extLst>
          </p:cNvPr>
          <p:cNvSpPr/>
          <p:nvPr/>
        </p:nvSpPr>
        <p:spPr>
          <a:xfrm>
            <a:off x="6216316" y="3338763"/>
            <a:ext cx="2310064" cy="625642"/>
          </a:xfrm>
          <a:prstGeom prst="flowChart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accent1"/>
                </a:solidFill>
              </a:rPr>
              <a:t>会員登録</a:t>
            </a:r>
            <a:endParaRPr lang="en-US" altLang="ja-JP" b="1" dirty="0">
              <a:solidFill>
                <a:schemeClr val="accent1"/>
              </a:solidFill>
            </a:endParaRPr>
          </a:p>
        </p:txBody>
      </p:sp>
      <p:sp>
        <p:nvSpPr>
          <p:cNvPr id="25" name="フローチャート: 処理 24">
            <a:extLst>
              <a:ext uri="{FF2B5EF4-FFF2-40B4-BE49-F238E27FC236}">
                <a16:creationId xmlns:a16="http://schemas.microsoft.com/office/drawing/2014/main" id="{BC35D5D7-1BAE-4157-8937-987B4C931430}"/>
              </a:ext>
            </a:extLst>
          </p:cNvPr>
          <p:cNvSpPr/>
          <p:nvPr/>
        </p:nvSpPr>
        <p:spPr>
          <a:xfrm>
            <a:off x="3188368" y="4824663"/>
            <a:ext cx="2310064" cy="625642"/>
          </a:xfrm>
          <a:prstGeom prst="flowChart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accent1"/>
                </a:solidFill>
              </a:rPr>
              <a:t>予約処理</a:t>
            </a:r>
            <a:endParaRPr lang="en-US" altLang="ja-JP" b="1" dirty="0">
              <a:solidFill>
                <a:schemeClr val="accent1"/>
              </a:solidFill>
            </a:endParaRPr>
          </a:p>
        </p:txBody>
      </p:sp>
      <p:sp>
        <p:nvSpPr>
          <p:cNvPr id="26" name="フローチャート: 判断 25">
            <a:extLst>
              <a:ext uri="{FF2B5EF4-FFF2-40B4-BE49-F238E27FC236}">
                <a16:creationId xmlns:a16="http://schemas.microsoft.com/office/drawing/2014/main" id="{700564C6-78AB-4960-969A-384FC46E8AA5}"/>
              </a:ext>
            </a:extLst>
          </p:cNvPr>
          <p:cNvSpPr/>
          <p:nvPr/>
        </p:nvSpPr>
        <p:spPr>
          <a:xfrm>
            <a:off x="3188368" y="2875547"/>
            <a:ext cx="2310064" cy="1552074"/>
          </a:xfrm>
          <a:prstGeom prst="flowChartDecision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accent1"/>
                </a:solidFill>
              </a:rPr>
              <a:t>会員登録</a:t>
            </a:r>
            <a:endParaRPr lang="en-US" altLang="ja-JP" b="1" dirty="0">
              <a:solidFill>
                <a:schemeClr val="accent1"/>
              </a:solidFill>
            </a:endParaRPr>
          </a:p>
          <a:p>
            <a:pPr algn="ctr"/>
            <a:r>
              <a:rPr lang="ja-JP" altLang="en-US" b="1" dirty="0">
                <a:solidFill>
                  <a:schemeClr val="accent1"/>
                </a:solidFill>
              </a:rPr>
              <a:t>されて</a:t>
            </a:r>
            <a:endParaRPr lang="en-US" altLang="ja-JP" b="1" dirty="0">
              <a:solidFill>
                <a:schemeClr val="accent1"/>
              </a:solidFill>
            </a:endParaRPr>
          </a:p>
          <a:p>
            <a:pPr algn="ctr"/>
            <a:r>
              <a:rPr lang="ja-JP" altLang="en-US" b="1" dirty="0">
                <a:solidFill>
                  <a:schemeClr val="accent1"/>
                </a:solidFill>
              </a:rPr>
              <a:t>いるか？</a:t>
            </a:r>
            <a:endParaRPr lang="en-US" altLang="ja-JP" b="1" dirty="0">
              <a:solidFill>
                <a:schemeClr val="accent1"/>
              </a:solidFill>
            </a:endParaRPr>
          </a:p>
        </p:txBody>
      </p:sp>
      <p:sp>
        <p:nvSpPr>
          <p:cNvPr id="27" name="フローチャート: 端子 26">
            <a:extLst>
              <a:ext uri="{FF2B5EF4-FFF2-40B4-BE49-F238E27FC236}">
                <a16:creationId xmlns:a16="http://schemas.microsoft.com/office/drawing/2014/main" id="{FECBFB57-1A9D-4079-9F68-DF4D91019790}"/>
              </a:ext>
            </a:extLst>
          </p:cNvPr>
          <p:cNvSpPr/>
          <p:nvPr/>
        </p:nvSpPr>
        <p:spPr>
          <a:xfrm>
            <a:off x="3188368" y="5847347"/>
            <a:ext cx="2310064" cy="625642"/>
          </a:xfrm>
          <a:prstGeom prst="flowChartTerminato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accent1"/>
                </a:solidFill>
              </a:rPr>
              <a:t>予約</a:t>
            </a:r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D3168217-3E8A-4EB5-92D4-0C8F4403528A}"/>
              </a:ext>
            </a:extLst>
          </p:cNvPr>
          <p:cNvCxnSpPr>
            <a:stCxn id="7" idx="2"/>
            <a:endCxn id="23" idx="0"/>
          </p:cNvCxnSpPr>
          <p:nvPr/>
        </p:nvCxnSpPr>
        <p:spPr>
          <a:xfrm>
            <a:off x="4343400" y="1455821"/>
            <a:ext cx="0" cy="3970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BCBD3E3C-80BA-4CF1-8599-72AB188F1553}"/>
              </a:ext>
            </a:extLst>
          </p:cNvPr>
          <p:cNvCxnSpPr>
            <a:stCxn id="23" idx="2"/>
            <a:endCxn id="26" idx="0"/>
          </p:cNvCxnSpPr>
          <p:nvPr/>
        </p:nvCxnSpPr>
        <p:spPr>
          <a:xfrm>
            <a:off x="4343400" y="2478505"/>
            <a:ext cx="0" cy="3970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8EE46AF4-8476-4232-B4B0-2F969DF28E44}"/>
              </a:ext>
            </a:extLst>
          </p:cNvPr>
          <p:cNvCxnSpPr>
            <a:stCxn id="26" idx="2"/>
            <a:endCxn id="25" idx="0"/>
          </p:cNvCxnSpPr>
          <p:nvPr/>
        </p:nvCxnSpPr>
        <p:spPr>
          <a:xfrm>
            <a:off x="4343400" y="4427621"/>
            <a:ext cx="0" cy="3970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4FB39D9F-F056-4418-9D77-39613AEFFF5B}"/>
              </a:ext>
            </a:extLst>
          </p:cNvPr>
          <p:cNvCxnSpPr>
            <a:stCxn id="25" idx="2"/>
            <a:endCxn id="27" idx="0"/>
          </p:cNvCxnSpPr>
          <p:nvPr/>
        </p:nvCxnSpPr>
        <p:spPr>
          <a:xfrm>
            <a:off x="4343400" y="5450305"/>
            <a:ext cx="0" cy="3970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827A6A76-AD8E-487E-9D42-563152045C90}"/>
              </a:ext>
            </a:extLst>
          </p:cNvPr>
          <p:cNvCxnSpPr>
            <a:stCxn id="26" idx="3"/>
            <a:endCxn id="24" idx="1"/>
          </p:cNvCxnSpPr>
          <p:nvPr/>
        </p:nvCxnSpPr>
        <p:spPr>
          <a:xfrm>
            <a:off x="5498432" y="3651584"/>
            <a:ext cx="71788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コネクタ: カギ線 27">
            <a:extLst>
              <a:ext uri="{FF2B5EF4-FFF2-40B4-BE49-F238E27FC236}">
                <a16:creationId xmlns:a16="http://schemas.microsoft.com/office/drawing/2014/main" id="{B90C800A-3F30-47E8-A8D3-2787EFE1A425}"/>
              </a:ext>
            </a:extLst>
          </p:cNvPr>
          <p:cNvCxnSpPr>
            <a:stCxn id="24" idx="0"/>
            <a:endCxn id="23" idx="3"/>
          </p:cNvCxnSpPr>
          <p:nvPr/>
        </p:nvCxnSpPr>
        <p:spPr>
          <a:xfrm rot="16200000" flipV="1">
            <a:off x="5848351" y="1815766"/>
            <a:ext cx="1173079" cy="187291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180F12EF-E29A-4007-97E6-53ED657FAFC7}"/>
              </a:ext>
            </a:extLst>
          </p:cNvPr>
          <p:cNvSpPr txBox="1"/>
          <p:nvPr/>
        </p:nvSpPr>
        <p:spPr>
          <a:xfrm>
            <a:off x="5317958" y="3237775"/>
            <a:ext cx="958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いいえ</a:t>
            </a:r>
            <a:endParaRPr kumimoji="1" lang="ja-JP" altLang="en-US" dirty="0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BDD98284-5EED-44AC-A0C3-AD95C2B0E540}"/>
              </a:ext>
            </a:extLst>
          </p:cNvPr>
          <p:cNvSpPr txBox="1"/>
          <p:nvPr/>
        </p:nvSpPr>
        <p:spPr>
          <a:xfrm>
            <a:off x="4449679" y="4366377"/>
            <a:ext cx="958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はい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22285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17</Words>
  <Application>Microsoft Office PowerPoint</Application>
  <PresentationFormat>ワイド画面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19</cp:revision>
  <dcterms:created xsi:type="dcterms:W3CDTF">2021-06-16T19:54:42Z</dcterms:created>
  <dcterms:modified xsi:type="dcterms:W3CDTF">2021-06-16T21:52:31Z</dcterms:modified>
</cp:coreProperties>
</file>