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0"/>
      <dgm:spPr/>
    </dgm:pt>
    <dgm:pt modelId="{1C655AA4-E197-4D80-8D10-7B53ACF39C58}">
      <dgm:prSet phldrT="[テキスト]" phldr="1"/>
      <dgm:spPr/>
      <dgm:t>
        <a:bodyPr/>
        <a:lstStyle/>
        <a:p>
          <a:endParaRPr kumimoji="1" lang="ja-JP" altLang="en-US"/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 phldr="1"/>
      <dgm:spPr/>
      <dgm:t>
        <a:bodyPr/>
        <a:lstStyle/>
        <a:p>
          <a:endParaRPr kumimoji="1" lang="ja-JP" altLang="en-US"/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 phldr="1"/>
      <dgm:spPr/>
      <dgm:t>
        <a:bodyPr/>
        <a:lstStyle/>
        <a:p>
          <a:endParaRPr kumimoji="1" lang="ja-JP" altLang="en-US"/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/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900" kern="1200"/>
        </a:p>
      </dsp:txBody>
      <dsp:txXfrm>
        <a:off x="57787" y="1395494"/>
        <a:ext cx="2665308" cy="1560349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900" kern="1200"/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900" kern="1200"/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73336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4</cp:revision>
  <dcterms:created xsi:type="dcterms:W3CDTF">2021-06-11T09:55:54Z</dcterms:created>
  <dcterms:modified xsi:type="dcterms:W3CDTF">2021-06-11T10:39:47Z</dcterms:modified>
</cp:coreProperties>
</file>