
<file path=[Content_Types].xml><?xml version="1.0" encoding="utf-8"?>
<Types xmlns="http://schemas.openxmlformats.org/package/2006/content-types">
  <Default Extension="bmp" ContentType="image/bmp"/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967" autoAdjust="0"/>
    <p:restoredTop sz="94660"/>
  </p:normalViewPr>
  <p:slideViewPr>
    <p:cSldViewPr snapToGrid="0">
      <p:cViewPr varScale="1">
        <p:scale>
          <a:sx n="59" d="100"/>
          <a:sy n="59" d="100"/>
        </p:scale>
        <p:origin x="51" y="2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_mor\Documents\pp\&#23665;&#12398;&#39640;&#12373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_mor\Documents\pp\&#23665;&#12398;&#39640;&#12373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a_mor\Documents\pp\&#12479;&#12527;&#12540;&#12398;&#39640;&#12373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世界の山!$C$1</c:f>
              <c:strCache>
                <c:ptCount val="1"/>
                <c:pt idx="0">
                  <c:v>山の高さ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flat" dir="tl">
                <a:rot lat="0" lon="0" rev="4200000"/>
              </a:lightRig>
            </a:scene3d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世界の山!$B$2:$B$9</c:f>
              <c:strCache>
                <c:ptCount val="8"/>
                <c:pt idx="0">
                  <c:v>エベレスト</c:v>
                </c:pt>
                <c:pt idx="1">
                  <c:v>K2</c:v>
                </c:pt>
                <c:pt idx="2">
                  <c:v>マッキンリー</c:v>
                </c:pt>
                <c:pt idx="3">
                  <c:v>キリマンジャロ</c:v>
                </c:pt>
                <c:pt idx="4">
                  <c:v>モンブラン</c:v>
                </c:pt>
                <c:pt idx="5">
                  <c:v>モンテローザ</c:v>
                </c:pt>
                <c:pt idx="6">
                  <c:v>富士山</c:v>
                </c:pt>
                <c:pt idx="7">
                  <c:v>ファンシーパン</c:v>
                </c:pt>
              </c:strCache>
            </c:strRef>
          </c:cat>
          <c:val>
            <c:numRef>
              <c:f>世界の山!$C$2:$C$9</c:f>
              <c:numCache>
                <c:formatCode>#,##0_);[Red]\(#,##0\)</c:formatCode>
                <c:ptCount val="8"/>
                <c:pt idx="0">
                  <c:v>8848</c:v>
                </c:pt>
                <c:pt idx="1">
                  <c:v>8611</c:v>
                </c:pt>
                <c:pt idx="2">
                  <c:v>6194</c:v>
                </c:pt>
                <c:pt idx="3">
                  <c:v>5892</c:v>
                </c:pt>
                <c:pt idx="4">
                  <c:v>4884</c:v>
                </c:pt>
                <c:pt idx="5">
                  <c:v>4634</c:v>
                </c:pt>
                <c:pt idx="6">
                  <c:v>3776</c:v>
                </c:pt>
                <c:pt idx="7">
                  <c:v>3143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2F-4874-BCBD-0DEF7F0B201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08273800"/>
        <c:axId val="508271176"/>
        <c:axId val="0"/>
      </c:bar3DChart>
      <c:catAx>
        <c:axId val="508273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1176"/>
        <c:crosses val="autoZero"/>
        <c:auto val="1"/>
        <c:lblAlgn val="ctr"/>
        <c:lblOffset val="100"/>
        <c:noMultiLvlLbl val="0"/>
      </c:catAx>
      <c:valAx>
        <c:axId val="508271176"/>
        <c:scaling>
          <c:orientation val="minMax"/>
        </c:scaling>
        <c:delete val="0"/>
        <c:axPos val="l"/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3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box"/>
        <c:axId val="508273800"/>
        <c:axId val="508271176"/>
        <c:axId val="0"/>
      </c:bar3DChart>
      <c:catAx>
        <c:axId val="508273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1176"/>
        <c:crosses val="autoZero"/>
        <c:auto val="1"/>
        <c:lblAlgn val="ctr"/>
        <c:lblOffset val="100"/>
        <c:noMultiLvlLbl val="0"/>
      </c:catAx>
      <c:valAx>
        <c:axId val="508271176"/>
        <c:scaling>
          <c:orientation val="minMax"/>
        </c:scaling>
        <c:delete val="0"/>
        <c:axPos val="l"/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3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ja-JP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4292865246884697E-2"/>
          <c:y val="8.5195384064521623E-2"/>
          <c:w val="0.87337283354988382"/>
          <c:h val="0.585870368574362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世界のタワー!$C$1</c:f>
              <c:strCache>
                <c:ptCount val="1"/>
                <c:pt idx="0">
                  <c:v>タワーの高さ</c:v>
                </c:pt>
              </c:strCache>
            </c:strRef>
          </c:tx>
          <c:spPr>
            <a:solidFill>
              <a:schemeClr val="accent1">
                <a:alpha val="7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ja-JP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世界のタワー!$B$2:$B$9</c:f>
              <c:strCache>
                <c:ptCount val="8"/>
                <c:pt idx="0">
                  <c:v>東京スカイツリー</c:v>
                </c:pt>
                <c:pt idx="1">
                  <c:v>広州塔</c:v>
                </c:pt>
                <c:pt idx="2">
                  <c:v>CNタワー</c:v>
                </c:pt>
                <c:pt idx="3">
                  <c:v>オスタンキノ・タワー</c:v>
                </c:pt>
                <c:pt idx="4">
                  <c:v>東方明珠電視塔</c:v>
                </c:pt>
                <c:pt idx="5">
                  <c:v>ボルジェ・ミラード</c:v>
                </c:pt>
                <c:pt idx="6">
                  <c:v>KLタワー</c:v>
                </c:pt>
                <c:pt idx="7">
                  <c:v>天津テレビ塔</c:v>
                </c:pt>
              </c:strCache>
            </c:strRef>
          </c:cat>
          <c:val>
            <c:numRef>
              <c:f>世界のタワー!$C$2:$C$9</c:f>
              <c:numCache>
                <c:formatCode>#,##0_);[Red]\(#,##0\)</c:formatCode>
                <c:ptCount val="8"/>
                <c:pt idx="0">
                  <c:v>634</c:v>
                </c:pt>
                <c:pt idx="1">
                  <c:v>600</c:v>
                </c:pt>
                <c:pt idx="2">
                  <c:v>553</c:v>
                </c:pt>
                <c:pt idx="3">
                  <c:v>537</c:v>
                </c:pt>
                <c:pt idx="4">
                  <c:v>468</c:v>
                </c:pt>
                <c:pt idx="5">
                  <c:v>435</c:v>
                </c:pt>
                <c:pt idx="6">
                  <c:v>421</c:v>
                </c:pt>
                <c:pt idx="7">
                  <c:v>415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4C-4289-9A49-56DCAAE90E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0"/>
        <c:overlap val="25"/>
        <c:axId val="508273800"/>
        <c:axId val="508271176"/>
      </c:barChart>
      <c:catAx>
        <c:axId val="508273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587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1176"/>
        <c:crosses val="autoZero"/>
        <c:auto val="1"/>
        <c:lblAlgn val="ctr"/>
        <c:lblOffset val="100"/>
        <c:noMultiLvlLbl val="0"/>
      </c:catAx>
      <c:valAx>
        <c:axId val="5082711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ajorGridlines>
        <c:numFmt formatCode="#,##0_);[Red]\(#,##0\)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spc="2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ja-JP"/>
          </a:p>
        </c:txPr>
        <c:crossAx val="508273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1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587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 cap="none" spc="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>
            <a:alpha val="70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70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 baseline="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1600" b="0" i="0" kern="1200" cap="none" spc="5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587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 spc="20" baseline="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03FCE02C-6EC6-4E09-BC2C-9FDED4DE236E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5500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B075A7A-4A9A-410F-B848-AB998ACC9419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A5F3E88-2D66-4D17-B0FA-EA13CB20B2FF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800"/>
            </a:lvl1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D8F36E1-9596-4E98-8786-4A17C5D29C65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0000"/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tile tx="-31750" ty="-120650" sx="100000" sy="100000" flip="xy" algn="tl"/>
          </a:blipFill>
          <a:ln w="19050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65000"/>
                <a:lumOff val="35000"/>
              </a:schemeClr>
            </a:solidFill>
            <a:prstDash val="solid"/>
          </a:ln>
          <a:effectLst>
            <a:outerShdw blurRad="63500" algn="ctr" rotWithShape="0">
              <a:prstClr val="black">
                <a:alpha val="40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solidFill>
            <a:schemeClr val="bg2"/>
          </a:solidFill>
          <a:ln w="9525" cap="sq" cmpd="sng" algn="ctr">
            <a:noFill/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127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/>
                </a:solidFill>
                <a:effectLst>
                  <a:outerShdw blurRad="38100" dist="127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600">
                <a:solidFill>
                  <a:schemeClr val="tx2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4D1A55-63BC-4BA2-9538-7DDEADA10621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896" y="5212080"/>
            <a:ext cx="5907024" cy="22860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2080"/>
            <a:ext cx="2112264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6D01ABB-8821-4BF5-97A9-E1A66ACAEAA9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C37B1C-D4A1-4A4F-A470-80868146AFC5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D31D1B9-F39E-471E-80A9-595CAA5664AD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3FCEABC-E2B9-4606-A74F-CB06AF596887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34693" y="237744"/>
            <a:ext cx="8633081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16" name="Rectangle 15"/>
          <p:cNvSpPr/>
          <p:nvPr/>
        </p:nvSpPr>
        <p:spPr>
          <a:xfrm>
            <a:off x="371856" y="374904"/>
            <a:ext cx="8353044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chemeClr val="bg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0575" y="704850"/>
            <a:ext cx="7562850" cy="51435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A8850A0-01A3-4F4E-AA52-F716A9BFD4EB}" type="datetimeFigureOut">
              <a:rPr lang="en-US" dirty="0"/>
              <a:pPr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39158" y="6214535"/>
            <a:ext cx="5184648" cy="256032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chemeClr val="tx1">
                <a:lumMod val="65000"/>
                <a:lumOff val="3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tx1"/>
          </a:solidFill>
          <a:ln w="6350" cap="sq">
            <a:solidFill>
              <a:schemeClr val="tx1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solidFill>
            <a:schemeClr val="bg2"/>
          </a:solidFill>
          <a:ln w="6350" cap="sq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601076" cy="6382512"/>
          </a:xfrm>
          <a:solidFill>
            <a:srgbClr val="808080"/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E5811CCA-BB49-46C7-A0E2-F42339750F9A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tx1"/>
          </a:solidFill>
          <a:ln w="6350" cap="flat" cmpd="sng" algn="ctr">
            <a:solidFill>
              <a:schemeClr val="tx1">
                <a:lumMod val="75000"/>
              </a:schemeClr>
            </a:solidFill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solidFill>
            <a:schemeClr val="bg2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9464" y="6214535"/>
            <a:ext cx="274320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bg2"/>
                </a:solidFill>
              </a:defRPr>
            </a:lvl1pPr>
          </a:lstStyle>
          <a:p>
            <a:fld id="{17205CAA-4E5A-4223-BD55-C5D2841AC9EF}" type="datetimeFigureOut">
              <a:rPr lang="en-US" dirty="0"/>
              <a:t>1/21/2020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214535"/>
            <a:ext cx="521208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48535" y="6214535"/>
            <a:ext cx="1463040" cy="2560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bg2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lang="en-US" sz="4800" kern="1200" cap="none" spc="0" baseline="0" dirty="0">
          <a:solidFill>
            <a:schemeClr val="tx1"/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2">
            <a:lumMod val="60000"/>
            <a:lumOff val="40000"/>
          </a:schemeClr>
        </a:buClr>
        <a:buFont typeface="Arial" pitchFamily="34" charset="0"/>
        <a:buChar char="•"/>
        <a:defRPr kumimoji="1" sz="1400" kern="12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ommons.wikimedia.org/wiki/File:Mt._Fuji,_enhanced.JPG" TargetMode="Externa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16CD0D-1178-4BDA-8906-E62607DAD38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日本のクイズ</a:t>
            </a:r>
          </a:p>
        </p:txBody>
      </p:sp>
      <p:pic>
        <p:nvPicPr>
          <p:cNvPr id="4" name="tw050">
            <a:hlinkClick r:id="" action="ppaction://media"/>
            <a:extLst>
              <a:ext uri="{FF2B5EF4-FFF2-40B4-BE49-F238E27FC236}">
                <a16:creationId xmlns:a16="http://schemas.microsoft.com/office/drawing/2014/main" id="{82822A52-F128-477C-8B5F-5AA0AE71B7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197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331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44E921-0874-458F-9834-A42276F11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日本一高い山は？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39B4F03-C61F-4CEA-A10A-23E0E75F6325}"/>
              </a:ext>
            </a:extLst>
          </p:cNvPr>
          <p:cNvSpPr/>
          <p:nvPr/>
        </p:nvSpPr>
        <p:spPr>
          <a:xfrm>
            <a:off x="1190625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59D35416-10FE-4639-92AE-62B47DD644B1}"/>
              </a:ext>
            </a:extLst>
          </p:cNvPr>
          <p:cNvSpPr/>
          <p:nvPr/>
        </p:nvSpPr>
        <p:spPr>
          <a:xfrm>
            <a:off x="2222500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C6D2983B-A53E-4B6A-B1D2-438C38827AE0}"/>
              </a:ext>
            </a:extLst>
          </p:cNvPr>
          <p:cNvSpPr/>
          <p:nvPr/>
        </p:nvSpPr>
        <p:spPr>
          <a:xfrm>
            <a:off x="3254375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CD73EF36-1260-42AD-92EC-561E7D689BEB}"/>
              </a:ext>
            </a:extLst>
          </p:cNvPr>
          <p:cNvSpPr/>
          <p:nvPr/>
        </p:nvSpPr>
        <p:spPr>
          <a:xfrm>
            <a:off x="4286250" y="3295651"/>
            <a:ext cx="590550" cy="6286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14" name="図 13">
            <a:extLst>
              <a:ext uri="{FF2B5EF4-FFF2-40B4-BE49-F238E27FC236}">
                <a16:creationId xmlns:a16="http://schemas.microsoft.com/office/drawing/2014/main" id="{5A9048D3-7FC8-42D3-A337-6443B071C3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076825" y="2180327"/>
            <a:ext cx="5810250" cy="2676751"/>
          </a:xfrm>
          <a:prstGeom prst="rect">
            <a:avLst/>
          </a:prstGeom>
        </p:spPr>
      </p:pic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17BE735-7C5B-4897-B91C-3E8B59BD0E7F}"/>
              </a:ext>
            </a:extLst>
          </p:cNvPr>
          <p:cNvSpPr/>
          <p:nvPr/>
        </p:nvSpPr>
        <p:spPr>
          <a:xfrm>
            <a:off x="1304925" y="1910424"/>
            <a:ext cx="296427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富士山</a:t>
            </a:r>
          </a:p>
        </p:txBody>
      </p:sp>
    </p:spTree>
    <p:extLst>
      <p:ext uri="{BB962C8B-B14F-4D97-AF65-F5344CB8AC3E}">
        <p14:creationId xmlns:p14="http://schemas.microsoft.com/office/powerpoint/2010/main" val="9622884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4B13A1-9C8D-4FD3-A029-63B21699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世界の山との比較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5293491"/>
              </p:ext>
            </p:extLst>
          </p:nvPr>
        </p:nvGraphicFramePr>
        <p:xfrm>
          <a:off x="1066799" y="1692613"/>
          <a:ext cx="10917677" cy="4980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57521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Mt_Fuji">
            <a:hlinkClick r:id="" action="ppaction://media"/>
            <a:extLst>
              <a:ext uri="{FF2B5EF4-FFF2-40B4-BE49-F238E27FC236}">
                <a16:creationId xmlns:a16="http://schemas.microsoft.com/office/drawing/2014/main" id="{E46D6D20-D633-48AB-B846-4F88FCE5CB8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770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6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344E921-0874-458F-9834-A42276F11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日本一高いタワーは？</a:t>
            </a:r>
          </a:p>
        </p:txBody>
      </p:sp>
      <p:sp>
        <p:nvSpPr>
          <p:cNvPr id="5" name="楕円 4">
            <a:extLst>
              <a:ext uri="{FF2B5EF4-FFF2-40B4-BE49-F238E27FC236}">
                <a16:creationId xmlns:a16="http://schemas.microsoft.com/office/drawing/2014/main" id="{D39B4F03-C61F-4CEA-A10A-23E0E75F6325}"/>
              </a:ext>
            </a:extLst>
          </p:cNvPr>
          <p:cNvSpPr/>
          <p:nvPr/>
        </p:nvSpPr>
        <p:spPr>
          <a:xfrm>
            <a:off x="1190625" y="3295651"/>
            <a:ext cx="590550" cy="6286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楕円 9">
            <a:extLst>
              <a:ext uri="{FF2B5EF4-FFF2-40B4-BE49-F238E27FC236}">
                <a16:creationId xmlns:a16="http://schemas.microsoft.com/office/drawing/2014/main" id="{59D35416-10FE-4639-92AE-62B47DD644B1}"/>
              </a:ext>
            </a:extLst>
          </p:cNvPr>
          <p:cNvSpPr/>
          <p:nvPr/>
        </p:nvSpPr>
        <p:spPr>
          <a:xfrm>
            <a:off x="2222500" y="3295651"/>
            <a:ext cx="590550" cy="6286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楕円 10">
            <a:extLst>
              <a:ext uri="{FF2B5EF4-FFF2-40B4-BE49-F238E27FC236}">
                <a16:creationId xmlns:a16="http://schemas.microsoft.com/office/drawing/2014/main" id="{C6D2983B-A53E-4B6A-B1D2-438C38827AE0}"/>
              </a:ext>
            </a:extLst>
          </p:cNvPr>
          <p:cNvSpPr/>
          <p:nvPr/>
        </p:nvSpPr>
        <p:spPr>
          <a:xfrm>
            <a:off x="3254375" y="3295651"/>
            <a:ext cx="590550" cy="6286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楕円 11">
            <a:extLst>
              <a:ext uri="{FF2B5EF4-FFF2-40B4-BE49-F238E27FC236}">
                <a16:creationId xmlns:a16="http://schemas.microsoft.com/office/drawing/2014/main" id="{CD73EF36-1260-42AD-92EC-561E7D689BEB}"/>
              </a:ext>
            </a:extLst>
          </p:cNvPr>
          <p:cNvSpPr/>
          <p:nvPr/>
        </p:nvSpPr>
        <p:spPr>
          <a:xfrm>
            <a:off x="4286250" y="3295651"/>
            <a:ext cx="590550" cy="62865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317BE735-7C5B-4897-B91C-3E8B59BD0E7F}"/>
              </a:ext>
            </a:extLst>
          </p:cNvPr>
          <p:cNvSpPr/>
          <p:nvPr/>
        </p:nvSpPr>
        <p:spPr>
          <a:xfrm>
            <a:off x="677710" y="1938999"/>
            <a:ext cx="57438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7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スカイツリー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B730E6A8-E335-4C51-970C-EB30724CFC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290078" y="2039055"/>
            <a:ext cx="4772972" cy="3579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659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6" presetClass="entr" presetSubtype="0" fill="hold" grpId="0" nodeType="after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54B13A1-9C8D-4FD3-A029-63B2169990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dirty="0">
                <a:solidFill>
                  <a:srgbClr val="FFC000"/>
                </a:solidFill>
              </a:rPr>
              <a:t>世界のタワーとの比較</a:t>
            </a:r>
          </a:p>
        </p:txBody>
      </p:sp>
      <p:graphicFrame>
        <p:nvGraphicFramePr>
          <p:cNvPr id="8" name="コンテンツ プレースホルダー 7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066799" y="1692613"/>
          <a:ext cx="10917677" cy="4980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グラフ 9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2422699" y="1692613"/>
          <a:ext cx="8278796" cy="4065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951568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ky_Tree">
            <a:hlinkClick r:id="" action="ppaction://media"/>
            <a:extLst>
              <a:ext uri="{FF2B5EF4-FFF2-40B4-BE49-F238E27FC236}">
                <a16:creationId xmlns:a16="http://schemas.microsoft.com/office/drawing/2014/main" id="{12592679-7A4D-4BB7-B85A-89070080DE9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0" y="1714500"/>
            <a:ext cx="609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78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シャボン">
  <a:themeElements>
    <a:clrScheme name="Savo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26B02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6728D11B-929E-4324-91B0-4A4DA4CAC3D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TM03457510[[fn=シャボン]]</Template>
  <TotalTime>0</TotalTime>
  <Words>27</Words>
  <Application>Microsoft Office PowerPoint</Application>
  <PresentationFormat>ワイド画面</PresentationFormat>
  <Paragraphs>7</Paragraphs>
  <Slides>7</Slides>
  <Notes>0</Notes>
  <HiddenSlides>0</HiddenSlides>
  <MMClips>3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0" baseType="lpstr">
      <vt:lpstr>Arial</vt:lpstr>
      <vt:lpstr>Century Gothic</vt:lpstr>
      <vt:lpstr>シャボン</vt:lpstr>
      <vt:lpstr>日本のクイズ</vt:lpstr>
      <vt:lpstr>日本一高い山は？</vt:lpstr>
      <vt:lpstr>世界の山との比較</vt:lpstr>
      <vt:lpstr>PowerPoint プレゼンテーション</vt:lpstr>
      <vt:lpstr>日本一高いタワーは？</vt:lpstr>
      <vt:lpstr>世界のタワーとの比較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2020-01-21T01:08:33Z</dcterms:created>
  <dcterms:modified xsi:type="dcterms:W3CDTF">2020-01-21T01:08:54Z</dcterms:modified>
</cp:coreProperties>
</file>