
<file path=[Content_Types].xml><?xml version="1.0" encoding="utf-8"?>
<Types xmlns="http://schemas.openxmlformats.org/package/2006/content-types">
  <Default Extension="bmp" ContentType="image/bmp"/>
  <Default Extension="jpeg" ContentType="image/jpeg"/>
  <Default Extension="JP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967" autoAdjust="0"/>
    <p:restoredTop sz="94660"/>
  </p:normalViewPr>
  <p:slideViewPr>
    <p:cSldViewPr snapToGrid="0">
      <p:cViewPr varScale="1">
        <p:scale>
          <a:sx n="41" d="100"/>
          <a:sy n="41" d="100"/>
        </p:scale>
        <p:origin x="51" y="6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_mor\Documents\pp\&#23665;&#12398;&#39640;&#12373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世界の山!$C$1</c:f>
              <c:strCache>
                <c:ptCount val="1"/>
                <c:pt idx="0">
                  <c:v>山の高さ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l">
                <a:rot lat="0" lon="0" rev="4200000"/>
              </a:lightRig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世界の山!$B$2:$B$9</c:f>
              <c:strCache>
                <c:ptCount val="8"/>
                <c:pt idx="0">
                  <c:v>エベレスト</c:v>
                </c:pt>
                <c:pt idx="1">
                  <c:v>K2</c:v>
                </c:pt>
                <c:pt idx="2">
                  <c:v>マッキンリー</c:v>
                </c:pt>
                <c:pt idx="3">
                  <c:v>キリマンジャロ</c:v>
                </c:pt>
                <c:pt idx="4">
                  <c:v>モンブラン</c:v>
                </c:pt>
                <c:pt idx="5">
                  <c:v>モンテローザ</c:v>
                </c:pt>
                <c:pt idx="6">
                  <c:v>富士山</c:v>
                </c:pt>
                <c:pt idx="7">
                  <c:v>ファンシーパン</c:v>
                </c:pt>
              </c:strCache>
            </c:strRef>
          </c:cat>
          <c:val>
            <c:numRef>
              <c:f>世界の山!$C$2:$C$9</c:f>
              <c:numCache>
                <c:formatCode>#,##0_);[Red]\(#,##0\)</c:formatCode>
                <c:ptCount val="8"/>
                <c:pt idx="0">
                  <c:v>8848</c:v>
                </c:pt>
                <c:pt idx="1">
                  <c:v>8611</c:v>
                </c:pt>
                <c:pt idx="2">
                  <c:v>6194</c:v>
                </c:pt>
                <c:pt idx="3">
                  <c:v>5892</c:v>
                </c:pt>
                <c:pt idx="4">
                  <c:v>4884</c:v>
                </c:pt>
                <c:pt idx="5">
                  <c:v>4634</c:v>
                </c:pt>
                <c:pt idx="6">
                  <c:v>3776</c:v>
                </c:pt>
                <c:pt idx="7">
                  <c:v>3143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2F-4874-BCBD-0DEF7F0B201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508273800"/>
        <c:axId val="508271176"/>
        <c:axId val="0"/>
      </c:bar3DChart>
      <c:catAx>
        <c:axId val="508273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08271176"/>
        <c:crosses val="autoZero"/>
        <c:auto val="1"/>
        <c:lblAlgn val="ctr"/>
        <c:lblOffset val="100"/>
        <c:noMultiLvlLbl val="0"/>
      </c:catAx>
      <c:valAx>
        <c:axId val="508271176"/>
        <c:scaling>
          <c:orientation val="minMax"/>
        </c:scaling>
        <c:delete val="0"/>
        <c:axPos val="l"/>
        <c:numFmt formatCode="#,##0_);[Red]\(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08273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E4D1A55-63BC-4BA2-9538-7DDEADA10621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ommons.wikimedia.org/wiki/File:Mt._Fuji,_enhanced.JPG" TargetMode="Externa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16CD0D-1178-4BDA-8906-E62607DAD3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rgbClr val="FFC000"/>
                </a:solidFill>
              </a:rPr>
              <a:t>日本のクイズ</a:t>
            </a:r>
          </a:p>
        </p:txBody>
      </p:sp>
      <p:pic>
        <p:nvPicPr>
          <p:cNvPr id="4" name="tw050">
            <a:hlinkClick r:id="" action="ppaction://media"/>
            <a:extLst>
              <a:ext uri="{FF2B5EF4-FFF2-40B4-BE49-F238E27FC236}">
                <a16:creationId xmlns:a16="http://schemas.microsoft.com/office/drawing/2014/main" id="{82822A52-F128-477C-8B5F-5AA0AE71B7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97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3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344E921-0874-458F-9834-A42276F11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rgbClr val="FFC000"/>
                </a:solidFill>
              </a:rPr>
              <a:t>日本一高い山は？</a:t>
            </a: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D39B4F03-C61F-4CEA-A10A-23E0E75F6325}"/>
              </a:ext>
            </a:extLst>
          </p:cNvPr>
          <p:cNvSpPr/>
          <p:nvPr/>
        </p:nvSpPr>
        <p:spPr>
          <a:xfrm>
            <a:off x="1190625" y="3295651"/>
            <a:ext cx="590550" cy="628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59D35416-10FE-4639-92AE-62B47DD644B1}"/>
              </a:ext>
            </a:extLst>
          </p:cNvPr>
          <p:cNvSpPr/>
          <p:nvPr/>
        </p:nvSpPr>
        <p:spPr>
          <a:xfrm>
            <a:off x="2222500" y="3295651"/>
            <a:ext cx="590550" cy="628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C6D2983B-A53E-4B6A-B1D2-438C38827AE0}"/>
              </a:ext>
            </a:extLst>
          </p:cNvPr>
          <p:cNvSpPr/>
          <p:nvPr/>
        </p:nvSpPr>
        <p:spPr>
          <a:xfrm>
            <a:off x="3254375" y="3295651"/>
            <a:ext cx="590550" cy="628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楕円 11">
            <a:extLst>
              <a:ext uri="{FF2B5EF4-FFF2-40B4-BE49-F238E27FC236}">
                <a16:creationId xmlns:a16="http://schemas.microsoft.com/office/drawing/2014/main" id="{CD73EF36-1260-42AD-92EC-561E7D689BEB}"/>
              </a:ext>
            </a:extLst>
          </p:cNvPr>
          <p:cNvSpPr/>
          <p:nvPr/>
        </p:nvSpPr>
        <p:spPr>
          <a:xfrm>
            <a:off x="4286250" y="3295651"/>
            <a:ext cx="590550" cy="628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5A9048D3-7FC8-42D3-A337-6443B071C3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076825" y="2180327"/>
            <a:ext cx="5810250" cy="2676751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317BE735-7C5B-4897-B91C-3E8B59BD0E7F}"/>
              </a:ext>
            </a:extLst>
          </p:cNvPr>
          <p:cNvSpPr/>
          <p:nvPr/>
        </p:nvSpPr>
        <p:spPr>
          <a:xfrm>
            <a:off x="1304925" y="1910424"/>
            <a:ext cx="296427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富士山</a:t>
            </a:r>
          </a:p>
        </p:txBody>
      </p:sp>
    </p:spTree>
    <p:extLst>
      <p:ext uri="{BB962C8B-B14F-4D97-AF65-F5344CB8AC3E}">
        <p14:creationId xmlns:p14="http://schemas.microsoft.com/office/powerpoint/2010/main" val="962288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4B13A1-9C8D-4FD3-A029-63B216999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rgbClr val="FFC000"/>
                </a:solidFill>
              </a:rPr>
              <a:t>世界の山との比較</a:t>
            </a:r>
          </a:p>
        </p:txBody>
      </p:sp>
      <p:graphicFrame>
        <p:nvGraphicFramePr>
          <p:cNvPr id="8" name="コンテンツ プレースホルダー 7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293491"/>
              </p:ext>
            </p:extLst>
          </p:nvPr>
        </p:nvGraphicFramePr>
        <p:xfrm>
          <a:off x="1066799" y="1692613"/>
          <a:ext cx="10917677" cy="4980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5752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t_Fuji">
            <a:hlinkClick r:id="" action="ppaction://media"/>
            <a:extLst>
              <a:ext uri="{FF2B5EF4-FFF2-40B4-BE49-F238E27FC236}">
                <a16:creationId xmlns:a16="http://schemas.microsoft.com/office/drawing/2014/main" id="{E46D6D20-D633-48AB-B846-4F88FCE5CB8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0" y="1714500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0770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シャボン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TM03457510[[fn=シャボン]]</Template>
  <TotalTime>0</TotalTime>
  <Words>15</Words>
  <Application>Microsoft Office PowerPoint</Application>
  <PresentationFormat>ワイド画面</PresentationFormat>
  <Paragraphs>4</Paragraphs>
  <Slides>4</Slides>
  <Notes>0</Notes>
  <HiddenSlides>0</HiddenSlides>
  <MMClips>2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7" baseType="lpstr">
      <vt:lpstr>Arial</vt:lpstr>
      <vt:lpstr>Century Gothic</vt:lpstr>
      <vt:lpstr>シャボン</vt:lpstr>
      <vt:lpstr>日本のクイズ</vt:lpstr>
      <vt:lpstr>日本一高い山は？</vt:lpstr>
      <vt:lpstr>世界の山との比較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2020-01-21T01:30:11Z</dcterms:created>
  <dcterms:modified xsi:type="dcterms:W3CDTF">2020-01-21T01:30:20Z</dcterms:modified>
</cp:coreProperties>
</file>