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181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5000">
        <p15:prstTrans prst="pageCurlSingle"/>
      </p:transition>
    </mc:Choice>
    <mc:Fallback>
      <p:transition spd="slow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0000">
        <p15:prstTrans prst="pageCurlSingle"/>
      </p:transition>
    </mc:Choice>
    <mc:Fallback>
      <p:transition spd="slow" advTm="5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8000">
        <p15:prstTrans prst="pageCurlSingle"/>
      </p:transition>
    </mc:Choice>
    <mc:Fallback>
      <p:transition spd="slow" advTm="5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0">
        <p15:prstTrans prst="pageCurlSingle"/>
      </p:transition>
    </mc:Choice>
    <mc:Fallback>
      <p:transition spd="slow" advTm="10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11000">
        <p15:prstTrans prst="pageCurlSingle"/>
      </p:transition>
    </mc:Choice>
    <mc:Fallback>
      <p:transition spd="slow" advTm="1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298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30</cp:revision>
  <dcterms:created xsi:type="dcterms:W3CDTF">2019-05-27T04:52:57Z</dcterms:created>
  <dcterms:modified xsi:type="dcterms:W3CDTF">2019-06-14T13:52:56Z</dcterms:modified>
</cp:coreProperties>
</file>