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23</TotalTime>
  <Words>5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Gill Sans MT</vt:lpstr>
      <vt:lpstr>ギャラリー</vt:lpstr>
      <vt:lpstr>会社案内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4</cp:revision>
  <dcterms:created xsi:type="dcterms:W3CDTF">2019-05-27T04:52:57Z</dcterms:created>
  <dcterms:modified xsi:type="dcterms:W3CDTF">2019-05-27T05:16:33Z</dcterms:modified>
</cp:coreProperties>
</file>