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株式会社デジタルスクール</a:t>
            </a:r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</a:t>
            </a:r>
            <a:r>
              <a:rPr lang="ja-JP" altLang="en-US"/>
              <a:t>円</a:t>
            </a:r>
            <a:endParaRPr lang="ja-JP" altLang="en-US" dirty="0"/>
          </a:p>
          <a:p>
            <a:r>
              <a:rPr lang="ja-JP" altLang="en-US" dirty="0"/>
              <a:t>事業内容	教育・研修サービス</a:t>
            </a:r>
          </a:p>
          <a:p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特長</a:t>
            </a:r>
          </a:p>
          <a:p>
            <a:pPr lvl="1"/>
            <a:r>
              <a:rPr lang="ja-JP" altLang="en-US" dirty="0"/>
              <a:t>ニーズに合わせたコンテンツ制作</a:t>
            </a:r>
          </a:p>
          <a:p>
            <a:pPr lvl="1"/>
            <a:r>
              <a:rPr lang="ja-JP" altLang="en-US" dirty="0"/>
              <a:t>進捗管理・受講者のサポート代行</a:t>
            </a:r>
          </a:p>
          <a:p>
            <a:pPr lvl="1"/>
            <a:r>
              <a:rPr lang="ja-JP" altLang="en-US" dirty="0"/>
              <a:t>階層・対象別の多様なコンテンツ</a:t>
            </a:r>
          </a:p>
          <a:p>
            <a:r>
              <a:rPr lang="ja-JP" altLang="en-US" dirty="0"/>
              <a:t>おもなコンテンツ</a:t>
            </a:r>
          </a:p>
          <a:p>
            <a:pPr lvl="1"/>
            <a:r>
              <a:rPr lang="ja-JP" altLang="en-US" dirty="0"/>
              <a:t>新入社員研修</a:t>
            </a:r>
          </a:p>
          <a:p>
            <a:pPr lvl="1"/>
            <a:r>
              <a:rPr lang="ja-JP" altLang="en-US" dirty="0"/>
              <a:t>ビジネススキル（マーケティング・企画・プレゼンテーション）</a:t>
            </a:r>
          </a:p>
          <a:p>
            <a:pPr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4196430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34</TotalTime>
  <Words>57</Words>
  <Application>Microsoft Office PowerPoint</Application>
  <PresentationFormat>ワイド画面</PresentationFormat>
  <Paragraphs>18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Arial</vt:lpstr>
      <vt:lpstr>Gill Sans MT</vt:lpstr>
      <vt:lpstr>ギャラリー</vt:lpstr>
      <vt:lpstr>会社案内</vt:lpstr>
      <vt:lpstr>会社概要</vt:lpstr>
      <vt:lpstr>事業内容（法人向け）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8</cp:revision>
  <dcterms:created xsi:type="dcterms:W3CDTF">2019-05-27T04:52:57Z</dcterms:created>
  <dcterms:modified xsi:type="dcterms:W3CDTF">2019-06-13T01:19:29Z</dcterms:modified>
</cp:coreProperties>
</file>