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800100" lvl="1" indent="-342900">
              <a:buFont typeface="+mj-lt"/>
              <a:buAutoNum type="arabicPeriod"/>
            </a:pPr>
            <a:r>
              <a:rPr lang="ja-JP" altLang="en-US" dirty="0"/>
              <a:t>豊富なコンテンツ</a:t>
            </a:r>
          </a:p>
          <a:p>
            <a:pPr marL="800100" lvl="1" indent="-342900">
              <a:buFont typeface="+mj-lt"/>
              <a:buAutoNum type="arabicPeriod"/>
            </a:pPr>
            <a:r>
              <a:rPr lang="ja-JP" altLang="en-US" dirty="0"/>
              <a:t>チューターによる受講者のフォロー</a:t>
            </a:r>
          </a:p>
          <a:p>
            <a:pPr marL="800100" lvl="1" indent="-342900">
              <a:buFont typeface="+mj-lt"/>
              <a:buAutoNum type="arabicPeriod"/>
            </a:pPr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800100" lvl="1" indent="-342900">
              <a:buFont typeface="+mj-lt"/>
              <a:buAutoNum type="arabicPeriod"/>
            </a:pPr>
            <a:r>
              <a:rPr lang="ja-JP" altLang="en-US" dirty="0"/>
              <a:t>語学（英語・中国語）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800100" lvl="1" indent="-342900">
              <a:buFont typeface="+mj-lt"/>
              <a:buAutoNum type="arabicPeriod"/>
            </a:pPr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57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 UI Semibold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13</cp:revision>
  <dcterms:created xsi:type="dcterms:W3CDTF">2019-05-27T04:52:57Z</dcterms:created>
  <dcterms:modified xsi:type="dcterms:W3CDTF">2019-06-13T01:31:41Z</dcterms:modified>
</cp:coreProperties>
</file>