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81B1C-A1F5-443D-AC0B-A6E8D689AA92}" type="datetimeFigureOut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89255-EE31-41A8-AB3A-ED3F8E7DCB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609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A9A8F15-49C2-4026-87AD-59C934C5861E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14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4DE1-58E0-45E4-8BEF-C2083921496A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479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7ED63-98F3-4721-8EDC-3F55CAFC3CC0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604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26A02-8AE8-4675-8398-F3B1ED3EAFCA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7910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2D5FF-9648-4131-849D-09FB77197F0E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83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4D5F-AF81-424E-A8A9-AB02A8D62DEA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727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CD43-6ED5-497D-83D0-43F56783D050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927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DC1C3-D2BF-45CF-AC22-6637FA407059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031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12585-9E5D-42C0-B43A-B238F94C9F97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7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CF1B-8BF6-4A13-8C67-602C2DE46C0F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19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0E01-84C2-4085-B4CF-6024B1274E2A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770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22D2-6510-414A-BFC8-A3DA083E6D0E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4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941F-4D2B-4A45-AF42-716BE3F82807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621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626F-617F-40CF-9501-D47DE9348C2C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53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AA12-C1CB-4E76-BF81-D7471D531B06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888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D4EEB-A71C-4435-B970-BCF49E47BB4F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70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668F-99CB-4230-AC52-6A5BE10E9C7F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92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BC54C-469A-45C3-96AD-520F590B76FC}" type="datetime1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(C)Degital School, Inc.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E0FEE-9112-4D13-9BBD-C429BA1F11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069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回路">
  <a:themeElements>
    <a:clrScheme name="回路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回路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路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TM04033919[[fn=回路]]</Template>
  <TotalTime>10</TotalTime>
  <Words>68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Tw Cen MT</vt:lpstr>
      <vt:lpstr>回路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新卒採用募集要項</dc:title>
  <dc:creator>Gihyo Taro</dc:creator>
  <cp:lastModifiedBy>Gihyo Taro</cp:lastModifiedBy>
  <cp:revision>3</cp:revision>
  <dcterms:created xsi:type="dcterms:W3CDTF">2019-05-27T05:22:41Z</dcterms:created>
  <dcterms:modified xsi:type="dcterms:W3CDTF">2019-06-13T01:21:54Z</dcterms:modified>
</cp:coreProperties>
</file>