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39</TotalTime>
  <Words>125</Words>
  <Application>Microsoft Office PowerPoint</Application>
  <PresentationFormat>ワイド画面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ギャラリー</vt:lpstr>
      <vt:lpstr>会社案内</vt:lpstr>
      <vt:lpstr>会社概要</vt:lpstr>
      <vt:lpstr>新卒採用募集要項</vt:lpstr>
      <vt:lpstr>事業内容（法人向け）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9</cp:revision>
  <dcterms:created xsi:type="dcterms:W3CDTF">2019-05-27T04:52:57Z</dcterms:created>
  <dcterms:modified xsi:type="dcterms:W3CDTF">2019-06-13T01:24:24Z</dcterms:modified>
</cp:coreProperties>
</file>