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r>
              <a:rPr lang="ja-JP" altLang="en-US" dirty="0"/>
              <a:t>事業内容	教育・研修サービス</a:t>
            </a:r>
          </a:p>
          <a:p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特長</a:t>
            </a:r>
          </a:p>
          <a:p>
            <a:pPr lvl="1"/>
            <a:r>
              <a:rPr lang="ja-JP" altLang="en-US" dirty="0"/>
              <a:t>豊富なコンテンツ</a:t>
            </a:r>
          </a:p>
          <a:p>
            <a:pPr lvl="1"/>
            <a:r>
              <a:rPr lang="ja-JP" altLang="en-US" dirty="0"/>
              <a:t>チューターによる受講者のフォロー</a:t>
            </a:r>
          </a:p>
          <a:p>
            <a:pPr lvl="1"/>
            <a:r>
              <a:rPr lang="ja-JP" altLang="en-US" dirty="0"/>
              <a:t>高い修了率</a:t>
            </a:r>
          </a:p>
          <a:p>
            <a:r>
              <a:rPr lang="ja-JP" altLang="en-US" dirty="0"/>
              <a:t>おもなコンテンツ</a:t>
            </a:r>
          </a:p>
          <a:p>
            <a:pPr lvl="1"/>
            <a:r>
              <a:rPr lang="ja-JP" altLang="en-US" dirty="0"/>
              <a:t>語学（英語・中国語）</a:t>
            </a:r>
          </a:p>
          <a:p>
            <a:pPr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149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特長</a:t>
            </a:r>
          </a:p>
          <a:p>
            <a:pPr lvl="1"/>
            <a:r>
              <a:rPr lang="ja-JP" altLang="en-US" dirty="0"/>
              <a:t>ニーズに合わせたコンテンツ制作</a:t>
            </a:r>
          </a:p>
          <a:p>
            <a:pPr lvl="1"/>
            <a:r>
              <a:rPr lang="ja-JP" altLang="en-US" dirty="0"/>
              <a:t>進捗管理・受講者のサポート代行</a:t>
            </a:r>
          </a:p>
          <a:p>
            <a:pPr lvl="1"/>
            <a:r>
              <a:rPr lang="ja-JP" altLang="en-US" dirty="0"/>
              <a:t>階層・対象別の多様なコンテンツ</a:t>
            </a:r>
          </a:p>
          <a:p>
            <a:r>
              <a:rPr lang="ja-JP" altLang="en-US" dirty="0"/>
              <a:t>おもなコンテンツ</a:t>
            </a:r>
          </a:p>
          <a:p>
            <a:pPr lvl="1"/>
            <a:r>
              <a:rPr lang="ja-JP" altLang="en-US" dirty="0"/>
              <a:t>新入社員研修</a:t>
            </a:r>
          </a:p>
          <a:p>
            <a:pPr lvl="1"/>
            <a:r>
              <a:rPr lang="ja-JP" altLang="en-US" dirty="0"/>
              <a:t>ビジネススキル（マーケティング・企画・プレゼンテーション）</a:t>
            </a:r>
          </a:p>
          <a:p>
            <a:pPr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4196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dirty="0"/>
              <a:t>応募資格</a:t>
            </a:r>
            <a:endParaRPr lang="en-US" altLang="ja-JP" dirty="0"/>
          </a:p>
          <a:p>
            <a:pPr lvl="1"/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r>
              <a:rPr lang="ja-JP" altLang="en-US" dirty="0"/>
              <a:t>職種</a:t>
            </a:r>
            <a:endParaRPr lang="en-US" altLang="ja-JP" dirty="0"/>
          </a:p>
          <a:p>
            <a:pPr lvl="1"/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r>
              <a:rPr lang="ja-JP" altLang="en-US" dirty="0"/>
              <a:t>勤務時間</a:t>
            </a:r>
            <a:endParaRPr lang="en-US" altLang="ja-JP" dirty="0"/>
          </a:p>
          <a:p>
            <a:pPr lvl="1"/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r>
              <a:rPr lang="ja-JP" altLang="en-US" dirty="0"/>
              <a:t>給与</a:t>
            </a:r>
            <a:endParaRPr lang="en-US" altLang="ja-JP" dirty="0"/>
          </a:p>
          <a:p>
            <a:pPr lvl="1"/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lvl="1"/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r>
              <a:rPr lang="ja-JP" altLang="en-US" dirty="0"/>
              <a:t>福利厚生</a:t>
            </a:r>
            <a:endParaRPr lang="en-US" altLang="ja-JP" dirty="0"/>
          </a:p>
          <a:p>
            <a:pPr lvl="1"/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55</TotalTime>
  <Words>170</Words>
  <Application>Microsoft Office PowerPoint</Application>
  <PresentationFormat>ワイド画面</PresentationFormat>
  <Paragraphs>40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Yu Gothic UI Semibold</vt:lpstr>
      <vt:lpstr>Arial</vt:lpstr>
      <vt:lpstr>Gill Sans MT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12</cp:revision>
  <dcterms:created xsi:type="dcterms:W3CDTF">2019-05-27T04:52:57Z</dcterms:created>
  <dcterms:modified xsi:type="dcterms:W3CDTF">2019-06-13T01:30:36Z</dcterms:modified>
</cp:coreProperties>
</file>