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21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2019-05-27T04:52:57Z</dcterms:created>
  <dcterms:modified xsi:type="dcterms:W3CDTF">2019-05-27T05:14:38Z</dcterms:modified>
</cp:coreProperties>
</file>