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572D2-75F1-4281-8C75-768A9A113F00}" type="datetimeFigureOut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63096-FBEE-470D-A07E-FC1EF8E7B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884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E2D8FFB-98D7-4F9A-ACB3-6045AFF2723C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822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1F2C-5FDE-45AC-BF6B-DB499D3BE2B8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78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D5B6-4E26-4E43-AE5A-1B744801024F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611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7417-7820-44FD-A43D-216D38DE0346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05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6234DF4-40FB-4924-A8CF-2096DD58D5EF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328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9F093-F3E7-4C84-B8CD-A5524FBE8852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7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79D9-6984-429F-AF47-D32C4074AB3E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000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D5D7-CBD3-4A8F-988A-94A51A2B7E3F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86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F159-98C9-48E4-917C-0AB3963FE391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662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0253-DC65-40AE-9238-674799DC91FA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28933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6DADC18-F085-4678-84A9-1EA3AAC6F8C1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7022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AF6C80B-292E-4032-951D-9058226A6CFB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92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961AFB-E630-43D3-A95A-F7ACE2938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15B1-83F3-4D69-BEE1-19B94CBFBD9A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0631B3-550F-45F0-9FCB-5B4B931D4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E7D470-33D9-4CA7-8F37-2C7C593F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5CF1E80-720C-47C3-86B7-3F04D0F77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685F-2E7F-4A52-A432-08D7273628D1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9916D5-B93D-4F1A-85A6-917BFFFB7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8886CA-46C0-4CAB-99CB-006BAA6CB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E34E1C-29AA-4063-8AD4-58DA9B9B2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D03E-CC76-4B3E-9B9B-346E83FD0FF7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BEAAD1-6491-4481-8CEB-963D69910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315926-EA9B-44EE-906B-A877578F3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29415B-B19E-449B-8728-B7F792E7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A971-4C32-4196-92FF-8867AD04FDCB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C77FB5-13F5-4ACA-8F1E-61DE9CC6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E898BA-086A-4481-9FD4-48B9C9EF0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6800B2-734B-4BDA-8BC0-6A9640C12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38AB-D052-481C-9AAD-DFE64E567F86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50F85B-FD6E-4ED0-A960-9EAF8A9DF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1568E5-199F-4FCE-A8A4-99B51136A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緑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77</TotalTime>
  <Words>220</Words>
  <Application>Microsoft Office PowerPoint</Application>
  <PresentationFormat>ワイド画面</PresentationFormat>
  <Paragraphs>55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Century Gothic</vt:lpstr>
      <vt:lpstr>Garamond</vt:lpstr>
      <vt:lpstr>Wingdings</vt:lpstr>
      <vt:lpstr>シャボン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20</cp:revision>
  <dcterms:created xsi:type="dcterms:W3CDTF">2019-05-27T04:52:57Z</dcterms:created>
  <dcterms:modified xsi:type="dcterms:W3CDTF">2019-06-13T01:48:10Z</dcterms:modified>
</cp:coreProperties>
</file>