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豊富なコンテンツ</a:t>
            </a:r>
          </a:p>
          <a:p>
            <a:pPr lvl="1"/>
            <a:r>
              <a:rPr lang="ja-JP" altLang="en-US" dirty="0"/>
              <a:t>チューターによる受講者のフォロー</a:t>
            </a:r>
          </a:p>
          <a:p>
            <a:pPr lvl="1"/>
            <a:r>
              <a:rPr lang="ja-JP" altLang="en-US" dirty="0"/>
              <a:t>高い修了率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語学（英語・中国語）</a:t>
            </a:r>
          </a:p>
          <a:p>
            <a:pPr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46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ギャラリー</vt:lpstr>
      <vt:lpstr>会社案内</vt:lpstr>
      <vt:lpstr>会社概要</vt:lpstr>
      <vt:lpstr>新卒採用募集要項</vt:lpstr>
      <vt:lpstr>事業内容（個人向け）</vt:lpstr>
      <vt:lpstr>事業内容（法人向け）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10</cp:revision>
  <dcterms:created xsi:type="dcterms:W3CDTF">2019-05-27T04:52:57Z</dcterms:created>
  <dcterms:modified xsi:type="dcterms:W3CDTF">2019-06-13T01:15:49Z</dcterms:modified>
</cp:coreProperties>
</file>