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2" r:id="rId4"/>
    <p:sldId id="263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69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dirty="0"/>
              <a:pPr/>
              <a:t>6/13/2019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6/13/2019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E42EA1-9667-4695-AFEF-2DBE9C2E3C0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>
                <a:solidFill>
                  <a:schemeClr val="accent1">
                    <a:lumMod val="75000"/>
                  </a:schemeClr>
                </a:solidFill>
                <a:latin typeface="Yu Gothic UI Semibold" panose="020B0700000000000000" pitchFamily="50" charset="-128"/>
                <a:ea typeface="Yu Gothic UI Semibold" panose="020B0700000000000000" pitchFamily="50" charset="-128"/>
              </a:rPr>
              <a:t>会社案内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44FEEF9-7D60-4563-92F1-5F032D3048D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kumimoji="1" lang="ja-JP" altLang="en-US" sz="3200" dirty="0"/>
              <a:t>株式会社デジタルスクール</a:t>
            </a:r>
          </a:p>
        </p:txBody>
      </p:sp>
    </p:spTree>
    <p:extLst>
      <p:ext uri="{BB962C8B-B14F-4D97-AF65-F5344CB8AC3E}">
        <p14:creationId xmlns:p14="http://schemas.microsoft.com/office/powerpoint/2010/main" val="17927295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512CC167-1B22-4043-89F8-E8F4184716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会社概要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1175F851-2FC9-42ED-9819-C9B16E1C6B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kumimoji="1" lang="ja-JP" altLang="en-US" dirty="0"/>
              <a:t>会社名</a:t>
            </a:r>
            <a:r>
              <a:rPr kumimoji="1" lang="en-US" altLang="ja-JP" dirty="0"/>
              <a:t>	</a:t>
            </a:r>
            <a:r>
              <a:rPr kumimoji="1" lang="ja-JP" altLang="en-US" dirty="0"/>
              <a:t>株式会社デジタルスクール</a:t>
            </a:r>
            <a:endParaRPr kumimoji="1" lang="en-US" altLang="ja-JP" dirty="0"/>
          </a:p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lang="ja-JP" altLang="en-US" dirty="0"/>
              <a:t>代表取締役社長</a:t>
            </a:r>
            <a:r>
              <a:rPr lang="en-US" altLang="ja-JP" dirty="0"/>
              <a:t>	</a:t>
            </a:r>
            <a:r>
              <a:rPr lang="ja-JP" altLang="en-US" dirty="0"/>
              <a:t>伊藤 公祐</a:t>
            </a:r>
          </a:p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lang="ja-JP" altLang="en-US" dirty="0"/>
              <a:t>設立	</a:t>
            </a:r>
            <a:r>
              <a:rPr lang="en-US" altLang="ja-JP" dirty="0"/>
              <a:t>2004</a:t>
            </a:r>
            <a:r>
              <a:rPr lang="ja-JP" altLang="en-US" dirty="0"/>
              <a:t>年</a:t>
            </a:r>
            <a:r>
              <a:rPr lang="en-US" altLang="ja-JP" dirty="0"/>
              <a:t>9</a:t>
            </a:r>
            <a:r>
              <a:rPr lang="ja-JP" altLang="en-US" dirty="0"/>
              <a:t>月</a:t>
            </a:r>
            <a:r>
              <a:rPr lang="en-US" altLang="ja-JP" dirty="0"/>
              <a:t>24</a:t>
            </a:r>
            <a:r>
              <a:rPr lang="ja-JP" altLang="en-US" dirty="0"/>
              <a:t>日</a:t>
            </a:r>
          </a:p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lang="ja-JP" altLang="en-US" dirty="0"/>
              <a:t>資本金	</a:t>
            </a:r>
            <a:r>
              <a:rPr lang="en-US" altLang="ja-JP" dirty="0"/>
              <a:t>1</a:t>
            </a:r>
            <a:r>
              <a:rPr lang="ja-JP" altLang="en-US" dirty="0"/>
              <a:t>億円</a:t>
            </a:r>
          </a:p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lang="ja-JP" altLang="en-US" dirty="0"/>
              <a:t>事業内容	教育・研修サービス</a:t>
            </a:r>
          </a:p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lang="ja-JP" altLang="en-US" dirty="0"/>
              <a:t>所在地	本社　東京都豊島区池袋</a:t>
            </a:r>
            <a:r>
              <a:rPr lang="en-US" altLang="ja-JP" dirty="0"/>
              <a:t>9-9-9</a:t>
            </a:r>
            <a:br>
              <a:rPr lang="en-US" altLang="ja-JP" dirty="0"/>
            </a:br>
            <a:r>
              <a:rPr lang="en-US" altLang="ja-JP" dirty="0"/>
              <a:t>	</a:t>
            </a:r>
            <a:r>
              <a:rPr lang="ja-JP" altLang="en-US" dirty="0"/>
              <a:t>関西事業所　大阪府大阪市北区曽根崎</a:t>
            </a:r>
            <a:r>
              <a:rPr lang="en-US" altLang="ja-JP" dirty="0"/>
              <a:t>9-9-9</a:t>
            </a:r>
          </a:p>
        </p:txBody>
      </p:sp>
    </p:spTree>
    <p:extLst>
      <p:ext uri="{BB962C8B-B14F-4D97-AF65-F5344CB8AC3E}">
        <p14:creationId xmlns:p14="http://schemas.microsoft.com/office/powerpoint/2010/main" val="6554717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A7E9F1-0520-485B-856F-D946AC872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事業内容（個人向け）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DF1274C-FB7C-4A3D-860C-7A39CFAA31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特長</a:t>
            </a:r>
          </a:p>
          <a:p>
            <a:pPr marL="1081088" lvl="1"/>
            <a:r>
              <a:rPr lang="ja-JP" altLang="en-US" dirty="0"/>
              <a:t>豊富なコンテンツ</a:t>
            </a:r>
          </a:p>
          <a:p>
            <a:pPr marL="1081088" lvl="1"/>
            <a:r>
              <a:rPr lang="ja-JP" altLang="en-US" dirty="0"/>
              <a:t>チューターによる受講者のフォロー</a:t>
            </a:r>
          </a:p>
          <a:p>
            <a:pPr marL="1081088" lvl="1"/>
            <a:r>
              <a:rPr lang="ja-JP" altLang="en-US" dirty="0"/>
              <a:t>高い修了率</a:t>
            </a:r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おもなコンテンツ</a:t>
            </a:r>
          </a:p>
          <a:p>
            <a:pPr marL="1081088" lvl="1"/>
            <a:r>
              <a:rPr lang="ja-JP" altLang="en-US" dirty="0"/>
              <a:t>語学（英語・中国語）</a:t>
            </a:r>
          </a:p>
          <a:p>
            <a:pPr marL="1081088" lvl="1"/>
            <a:r>
              <a:rPr lang="en-US" altLang="ja-JP" dirty="0"/>
              <a:t>Office</a:t>
            </a:r>
            <a:r>
              <a:rPr lang="ja-JP" altLang="en-US" dirty="0"/>
              <a:t>（</a:t>
            </a:r>
            <a:r>
              <a:rPr lang="en-US" altLang="ja-JP" dirty="0"/>
              <a:t>Word</a:t>
            </a:r>
            <a:r>
              <a:rPr lang="ja-JP" altLang="en-US" dirty="0"/>
              <a:t>・</a:t>
            </a:r>
            <a:r>
              <a:rPr lang="en-US" altLang="ja-JP" dirty="0"/>
              <a:t>Excel</a:t>
            </a:r>
            <a:r>
              <a:rPr lang="ja-JP" altLang="en-US" dirty="0"/>
              <a:t>・</a:t>
            </a:r>
            <a:r>
              <a:rPr lang="en-US" altLang="ja-JP" dirty="0"/>
              <a:t>PowerPoint</a:t>
            </a:r>
            <a:r>
              <a:rPr lang="ja-JP" altLang="en-US" dirty="0"/>
              <a:t>）</a:t>
            </a:r>
          </a:p>
          <a:p>
            <a:pPr marL="1081088" lvl="1"/>
            <a:r>
              <a:rPr lang="ja-JP" altLang="en-US" dirty="0"/>
              <a:t>資格（日商簿記・行政書士・社労士 他）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300767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A7E9F1-0520-485B-856F-D946AC872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事業内容（法人向け）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DF1274C-FB7C-4A3D-860C-7A39CFAA31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特長</a:t>
            </a:r>
          </a:p>
          <a:p>
            <a:pPr marL="1081088" lvl="1"/>
            <a:r>
              <a:rPr lang="ja-JP" altLang="en-US" dirty="0"/>
              <a:t>ニーズに合わせたコンテンツ制作</a:t>
            </a:r>
          </a:p>
          <a:p>
            <a:pPr marL="1081088" lvl="1"/>
            <a:r>
              <a:rPr lang="ja-JP" altLang="en-US" dirty="0"/>
              <a:t>進捗管理・受講者のサポート代行</a:t>
            </a:r>
          </a:p>
          <a:p>
            <a:pPr marL="1081088" lvl="1"/>
            <a:r>
              <a:rPr lang="ja-JP" altLang="en-US" dirty="0"/>
              <a:t>階層・対象別の多様なコンテンツ</a:t>
            </a:r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おもなコンテンツ</a:t>
            </a:r>
          </a:p>
          <a:p>
            <a:pPr marL="1081088" lvl="1"/>
            <a:r>
              <a:rPr lang="ja-JP" altLang="en-US" dirty="0"/>
              <a:t>新入社員研修</a:t>
            </a:r>
          </a:p>
          <a:p>
            <a:pPr marL="1081088" lvl="1"/>
            <a:r>
              <a:rPr lang="ja-JP" altLang="en-US" dirty="0"/>
              <a:t>ビジネススキル（マーケティング・企画・プレゼンテーション）</a:t>
            </a:r>
          </a:p>
          <a:p>
            <a:pPr marL="1081088" lvl="1"/>
            <a:r>
              <a:rPr lang="ja-JP" altLang="en-US" dirty="0"/>
              <a:t>マネジメントスキル（組織運営・部下育成）</a:t>
            </a: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103435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7FBEC1A-3667-47C3-8AAD-48E9D7E11B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新卒採用募集要項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8677241-EB90-4652-8040-63D502593B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ja-JP" altLang="en-US" dirty="0"/>
              <a:t>応募資格</a:t>
            </a:r>
            <a:endParaRPr lang="en-US" altLang="ja-JP" dirty="0"/>
          </a:p>
          <a:p>
            <a:pPr lvl="1"/>
            <a:r>
              <a:rPr lang="en-US" altLang="ja-JP" dirty="0"/>
              <a:t>1990</a:t>
            </a:r>
            <a:r>
              <a:rPr lang="ja-JP" altLang="en-US" dirty="0"/>
              <a:t>年４月２日以降生まれの方。</a:t>
            </a:r>
            <a:r>
              <a:rPr lang="en-US" altLang="ja-JP" dirty="0"/>
              <a:t>2020</a:t>
            </a:r>
            <a:r>
              <a:rPr lang="ja-JP" altLang="en-US" dirty="0"/>
              <a:t>年３月までに４年制大学を卒業見込みの方、または４年制大学をすでに卒業された方。</a:t>
            </a:r>
            <a:endParaRPr lang="en-US" altLang="ja-JP" dirty="0"/>
          </a:p>
          <a:p>
            <a:r>
              <a:rPr lang="ja-JP" altLang="en-US" dirty="0"/>
              <a:t>職種</a:t>
            </a:r>
            <a:endParaRPr lang="en-US" altLang="ja-JP" dirty="0"/>
          </a:p>
          <a:p>
            <a:pPr lvl="1"/>
            <a:r>
              <a:rPr lang="ja-JP" altLang="en-US" dirty="0"/>
              <a:t>企画営業、制作、カスタマーサポート</a:t>
            </a:r>
            <a:endParaRPr lang="en-US" altLang="ja-JP" dirty="0"/>
          </a:p>
          <a:p>
            <a:r>
              <a:rPr lang="ja-JP" altLang="en-US" dirty="0"/>
              <a:t>勤務時間</a:t>
            </a:r>
            <a:endParaRPr lang="en-US" altLang="ja-JP" dirty="0"/>
          </a:p>
          <a:p>
            <a:pPr lvl="1"/>
            <a:r>
              <a:rPr lang="en-US" altLang="ja-JP" dirty="0"/>
              <a:t>9:00</a:t>
            </a:r>
            <a:r>
              <a:rPr lang="ja-JP" altLang="en-US" dirty="0"/>
              <a:t>～</a:t>
            </a:r>
            <a:r>
              <a:rPr lang="en-US" altLang="ja-JP" dirty="0"/>
              <a:t>18:00</a:t>
            </a:r>
            <a:r>
              <a:rPr lang="ja-JP" altLang="en-US" dirty="0"/>
              <a:t>（休憩</a:t>
            </a:r>
            <a:r>
              <a:rPr lang="en-US" altLang="ja-JP" dirty="0"/>
              <a:t>1</a:t>
            </a:r>
            <a:r>
              <a:rPr lang="ja-JP" altLang="en-US" dirty="0"/>
              <a:t>時間）</a:t>
            </a:r>
            <a:endParaRPr lang="en-US" altLang="ja-JP" dirty="0"/>
          </a:p>
          <a:p>
            <a:r>
              <a:rPr lang="ja-JP" altLang="en-US" dirty="0"/>
              <a:t>給与</a:t>
            </a:r>
            <a:endParaRPr lang="en-US" altLang="ja-JP" dirty="0"/>
          </a:p>
          <a:p>
            <a:pPr lvl="1"/>
            <a:r>
              <a:rPr lang="ja-JP" altLang="en-US" dirty="0"/>
              <a:t>月給</a:t>
            </a:r>
            <a:r>
              <a:rPr lang="en-US" altLang="ja-JP" dirty="0"/>
              <a:t>220,000</a:t>
            </a:r>
            <a:r>
              <a:rPr lang="ja-JP" altLang="en-US" dirty="0"/>
              <a:t>円（</a:t>
            </a:r>
            <a:r>
              <a:rPr lang="en-US" altLang="ja-JP" dirty="0"/>
              <a:t>2019</a:t>
            </a:r>
            <a:r>
              <a:rPr lang="ja-JP" altLang="en-US" dirty="0"/>
              <a:t>年初任給）</a:t>
            </a:r>
            <a:endParaRPr lang="en-US" altLang="ja-JP" dirty="0"/>
          </a:p>
          <a:p>
            <a:r>
              <a:rPr lang="ja-JP" altLang="en-US" dirty="0"/>
              <a:t>休日・休暇</a:t>
            </a:r>
            <a:r>
              <a:rPr lang="en-US" altLang="ja-JP" dirty="0"/>
              <a:t>	</a:t>
            </a:r>
          </a:p>
          <a:p>
            <a:pPr lvl="1"/>
            <a:r>
              <a:rPr lang="ja-JP" altLang="en-US" dirty="0"/>
              <a:t>週休</a:t>
            </a:r>
            <a:r>
              <a:rPr lang="en-US" altLang="ja-JP" dirty="0"/>
              <a:t>2</a:t>
            </a:r>
            <a:r>
              <a:rPr lang="ja-JP" altLang="en-US" dirty="0"/>
              <a:t>日制、祝日、夏季休暇、年末年始休暇、有給休暇（初年度</a:t>
            </a:r>
            <a:r>
              <a:rPr lang="en-US" altLang="ja-JP" dirty="0"/>
              <a:t>10</a:t>
            </a:r>
            <a:r>
              <a:rPr lang="ja-JP" altLang="en-US" dirty="0"/>
              <a:t>日間）、慶弔休暇</a:t>
            </a:r>
            <a:endParaRPr lang="en-US" altLang="ja-JP" dirty="0"/>
          </a:p>
          <a:p>
            <a:r>
              <a:rPr lang="ja-JP" altLang="en-US" dirty="0"/>
              <a:t>福利厚生</a:t>
            </a:r>
            <a:endParaRPr lang="en-US" altLang="ja-JP" dirty="0"/>
          </a:p>
          <a:p>
            <a:pPr lvl="1"/>
            <a:r>
              <a:rPr lang="ja-JP" altLang="en-US" dirty="0"/>
              <a:t>健康保険、厚生年金保険、雇用保険、労災保険、慶弔見舞金制度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164791357"/>
      </p:ext>
    </p:extLst>
  </p:cSld>
  <p:clrMapOvr>
    <a:masterClrMapping/>
  </p:clrMapOvr>
</p:sld>
</file>

<file path=ppt/theme/theme1.xml><?xml version="1.0" encoding="utf-8"?>
<a:theme xmlns:a="http://schemas.openxmlformats.org/drawingml/2006/main" name="ギャラリー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67</TotalTime>
  <Words>170</Words>
  <Application>Microsoft Office PowerPoint</Application>
  <PresentationFormat>ワイド画面</PresentationFormat>
  <Paragraphs>40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0" baseType="lpstr">
      <vt:lpstr>Yu Gothic UI Semibold</vt:lpstr>
      <vt:lpstr>Arial</vt:lpstr>
      <vt:lpstr>Gill Sans MT</vt:lpstr>
      <vt:lpstr>Wingdings</vt:lpstr>
      <vt:lpstr>ギャラリー</vt:lpstr>
      <vt:lpstr>会社案内</vt:lpstr>
      <vt:lpstr>会社概要</vt:lpstr>
      <vt:lpstr>事業内容（個人向け）</vt:lpstr>
      <vt:lpstr>事業内容（法人向け）</vt:lpstr>
      <vt:lpstr>新卒採用募集要項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17</cp:revision>
  <dcterms:created xsi:type="dcterms:W3CDTF">2019-05-27T04:52:57Z</dcterms:created>
  <dcterms:modified xsi:type="dcterms:W3CDTF">2019-06-13T01:37:22Z</dcterms:modified>
</cp:coreProperties>
</file>