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6/13/2019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E42EA1-9667-4695-AFEF-2DBE9C2E3C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会社案内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4FEEF9-7D60-4563-92F1-5F032D3048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株式会社デジタルスクール</a:t>
            </a:r>
          </a:p>
        </p:txBody>
      </p:sp>
    </p:spTree>
    <p:extLst>
      <p:ext uri="{BB962C8B-B14F-4D97-AF65-F5344CB8AC3E}">
        <p14:creationId xmlns:p14="http://schemas.microsoft.com/office/powerpoint/2010/main" val="1792729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512CC167-1B22-4043-89F8-E8F418471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会社概要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175F851-2FC9-42ED-9819-C9B16E1C6B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会社名</a:t>
            </a:r>
            <a:r>
              <a:rPr kumimoji="1" lang="en-US" altLang="ja-JP" dirty="0"/>
              <a:t>	</a:t>
            </a:r>
            <a:r>
              <a:rPr kumimoji="1" lang="ja-JP" altLang="en-US" dirty="0"/>
              <a:t>株式会社デジタルスクール</a:t>
            </a:r>
            <a:endParaRPr kumimoji="1" lang="en-US" altLang="ja-JP" dirty="0"/>
          </a:p>
          <a:p>
            <a:r>
              <a:rPr lang="ja-JP" altLang="en-US" dirty="0"/>
              <a:t>代表取締役社長</a:t>
            </a:r>
            <a:r>
              <a:rPr lang="en-US" altLang="ja-JP" dirty="0"/>
              <a:t>	</a:t>
            </a:r>
            <a:r>
              <a:rPr lang="ja-JP" altLang="en-US" dirty="0"/>
              <a:t>伊藤 公祐</a:t>
            </a:r>
          </a:p>
          <a:p>
            <a:r>
              <a:rPr lang="ja-JP" altLang="en-US" dirty="0"/>
              <a:t>設立	</a:t>
            </a:r>
            <a:r>
              <a:rPr lang="en-US" altLang="ja-JP" dirty="0"/>
              <a:t>2004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</a:t>
            </a:r>
            <a:r>
              <a:rPr lang="en-US" altLang="ja-JP" dirty="0"/>
              <a:t>24</a:t>
            </a:r>
            <a:r>
              <a:rPr lang="ja-JP" altLang="en-US" dirty="0"/>
              <a:t>日</a:t>
            </a:r>
          </a:p>
          <a:p>
            <a:r>
              <a:rPr lang="ja-JP" altLang="en-US" dirty="0"/>
              <a:t>資本金	</a:t>
            </a:r>
            <a:r>
              <a:rPr lang="en-US" altLang="ja-JP" dirty="0"/>
              <a:t>1</a:t>
            </a:r>
            <a:r>
              <a:rPr lang="ja-JP" altLang="en-US" dirty="0"/>
              <a:t>億円</a:t>
            </a:r>
          </a:p>
          <a:p>
            <a:r>
              <a:rPr lang="ja-JP" altLang="en-US" dirty="0"/>
              <a:t>事業内容	教育・研修サービス</a:t>
            </a:r>
          </a:p>
          <a:p>
            <a:r>
              <a:rPr lang="ja-JP" altLang="en-US" dirty="0"/>
              <a:t>所在地	本社　東京都豊島区池袋</a:t>
            </a:r>
            <a:r>
              <a:rPr lang="en-US" altLang="ja-JP" dirty="0"/>
              <a:t>9-9-9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関西事業所　大阪府大阪市北区曽根崎</a:t>
            </a:r>
            <a:r>
              <a:rPr lang="en-US" altLang="ja-JP" dirty="0"/>
              <a:t>9-9-9</a:t>
            </a:r>
          </a:p>
        </p:txBody>
      </p:sp>
    </p:spTree>
    <p:extLst>
      <p:ext uri="{BB962C8B-B14F-4D97-AF65-F5344CB8AC3E}">
        <p14:creationId xmlns:p14="http://schemas.microsoft.com/office/powerpoint/2010/main" val="655471737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33</TotalTime>
  <Words>9</Words>
  <Application>Microsoft Office PowerPoint</Application>
  <PresentationFormat>ワイド画面</PresentationFormat>
  <Paragraphs>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Gill Sans MT</vt:lpstr>
      <vt:lpstr>ギャラリー</vt:lpstr>
      <vt:lpstr>会社案内</vt:lpstr>
      <vt:lpstr>会社概要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7</cp:revision>
  <dcterms:created xsi:type="dcterms:W3CDTF">2019-05-27T04:52:57Z</dcterms:created>
  <dcterms:modified xsi:type="dcterms:W3CDTF">2019-06-13T01:12:05Z</dcterms:modified>
</cp:coreProperties>
</file>