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7</TotalTime>
  <Words>22</Words>
  <Application>Microsoft Office PowerPoint</Application>
  <PresentationFormat>ワイド画面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2018-07-30T23:32:42Z</dcterms:created>
  <dcterms:modified xsi:type="dcterms:W3CDTF">2018-07-31T00:08:03Z</dcterms:modified>
</cp:coreProperties>
</file>