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r>
              <a:rPr kumimoji="1" lang="en-US" altLang="ja-JP" dirty="0"/>
              <a:t>in</a:t>
            </a:r>
            <a:r>
              <a:rPr kumimoji="1" lang="ja-JP" altLang="en-US" dirty="0"/>
              <a:t>新潟のご案内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972B7-A275-4826-B77E-D73867DE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59613-820C-402B-8AF0-15DAD0B03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02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A1B4A-C449-49E5-AD83-BF261237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20F55E-2573-4F0B-BDDF-9A81472F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43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D32C6-2B4B-408B-8F36-01CF609C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393DE-3B78-488C-BCB0-D2545C1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3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F39D-252A-476C-82D4-A062C294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CA7428-8643-4AD1-A08C-9C470A257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61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6664C-0E27-49E3-9190-B1FB7028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850099-B81E-41DA-9ED1-8C81C1F6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48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DB03-26E0-4209-BFFF-153B8A57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主催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7FF70-FACA-45B4-AC29-949242D3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00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8</TotalTime>
  <Words>22</Words>
  <Application>Microsoft Office PowerPoint</Application>
  <PresentationFormat>ワイド画面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ゴシック</vt:lpstr>
      <vt:lpstr>Arial</vt:lpstr>
      <vt:lpstr>Century Gothic</vt:lpstr>
      <vt:lpstr>シャボン</vt:lpstr>
      <vt:lpstr>サマーキャンプin新潟のご案内</vt:lpstr>
      <vt:lpstr>ツアー概要</vt:lpstr>
      <vt:lpstr>キャンプの目的・特長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2018-07-30T23:32:42Z</dcterms:created>
  <dcterms:modified xsi:type="dcterms:W3CDTF">2018-07-31T00:08:50Z</dcterms:modified>
</cp:coreProperties>
</file>