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Arial</vt:lpstr>
      <vt:lpstr>Century Gothic</vt:lpstr>
      <vt:lpstr>シャボン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2018-07-30T23:32:42Z</dcterms:created>
  <dcterms:modified xsi:type="dcterms:W3CDTF">2018-07-30T23:35:29Z</dcterms:modified>
</cp:coreProperties>
</file>