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FD1D250-BFCC-45D7-825C-03C4F47FCB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52A1D353-F941-4F9E-94C6-B09B22736B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64AFD65-7D10-4B1B-923D-0565634167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DC21C-F4F1-4F4C-88D4-9CD529600640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F6800EA-BB14-49D1-8C3E-38B9D6D18D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FC602FE-0837-4D4A-9D5C-BD0B5FD4F1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EFED5-EB8B-45CE-8375-4B3AFCC78D1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97843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EA6CB17-B123-4CC5-91A9-55C6782C14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058B142-0E13-4127-8AC2-B58708D129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17F2F8D-BA2A-44E9-8963-998AF59877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DC21C-F4F1-4F4C-88D4-9CD529600640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8DDAA4F-9135-42F2-8233-CF11FA4BD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F96EFE7-D9EE-4709-8014-DCDAF830E1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EFED5-EB8B-45CE-8375-4B3AFCC78D1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9046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F26F2667-91E9-48D0-91BC-78A10C7CD4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E5A76772-00C7-4F99-BC0F-9A2255727F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F0D6571-615E-44C8-95E7-57148E806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DC21C-F4F1-4F4C-88D4-9CD529600640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14DFACC-D955-4749-A2D7-05F50B97A3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223FCD5-CA29-45BC-BA96-C891180758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EFED5-EB8B-45CE-8375-4B3AFCC78D1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84453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2FB95C9-C678-4E1C-964C-5230C88E66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738F9EC-9942-418F-BB71-698DF1BB1C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CD1C898-8307-4116-A939-CFBC4873C7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DC21C-F4F1-4F4C-88D4-9CD529600640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8D6C0B3-8652-4751-9876-1FC3700CF1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D0D7C17-EE90-4BFC-8DDD-29721D5FA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EFED5-EB8B-45CE-8375-4B3AFCC78D1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8447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861BB23-F343-458B-AB2F-C185AF6D06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D69645A-86AA-4D47-8760-D7AF9506E8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5D1AD0C-9C4E-4176-A513-1358AA5803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DC21C-F4F1-4F4C-88D4-9CD529600640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518F271-90D7-4815-B99D-7DBA096B8C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126A205-939B-4745-90CA-C27F3D7798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EFED5-EB8B-45CE-8375-4B3AFCC78D1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41185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4065FDB-720B-46D1-B015-30153E54CE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85F65D8-1738-4231-BDB6-D80B062D7C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B32D669-596A-4E32-B89D-8E8ABD25FF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0F40756-C7FE-4D28-A313-6F44F2FF97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DC21C-F4F1-4F4C-88D4-9CD529600640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939770B-AD70-4C52-8D1D-429DD97CD0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BFCB733-18E1-4F2E-8DC8-38CF022135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EFED5-EB8B-45CE-8375-4B3AFCC78D1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84922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6194DE7-FB19-40D3-8B02-2BBC8B859B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454C908-D4F1-455E-8507-4F4CF4101F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BCC23E0-9EF8-40E6-A367-9F70EFDD7E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A844B735-6214-4DFC-9929-C9A90CDDFD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9B6CCF7D-1E31-4EEC-A4E4-F513A61257A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5A36BCD2-7C9A-4891-B4E4-76E362E9E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DC21C-F4F1-4F4C-88D4-9CD529600640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F00AA07D-A0A9-4E15-8EED-98968E8E1A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8559D39F-26BA-4487-B7DD-1BE48071EC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EFED5-EB8B-45CE-8375-4B3AFCC78D1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7227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AA31F87-A99D-4DA7-A056-A0B0979DBD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D2D534D-005B-4982-B10A-6C4E1AD823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DC21C-F4F1-4F4C-88D4-9CD529600640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4C40531-7A84-4C5D-BAC3-80C5518A0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39FE2F9-D0AF-4BB3-9A7E-473CFE051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EFED5-EB8B-45CE-8375-4B3AFCC78D1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2008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0D121D7E-149A-489E-A805-53B038BD62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DC21C-F4F1-4F4C-88D4-9CD529600640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123AB5C7-90B3-45B1-B23F-FDD3104EBE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FA19C92-638F-4A1E-8F43-A4320AB316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EFED5-EB8B-45CE-8375-4B3AFCC78D1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20710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6EB2DD2-D42D-4E10-B4BB-F4BB67A832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BB4974E-DB7E-4D53-BF07-97822B9DD9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D76764C-8C4C-46BE-9554-12ADA14811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10CBE38-B80A-4261-ABF0-E1B9C70F2E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DC21C-F4F1-4F4C-88D4-9CD529600640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A8F5EA4-3F8B-4946-9899-FD16C4FFA0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D3F0378-5DA8-4375-B3A0-676CAB39B8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EFED5-EB8B-45CE-8375-4B3AFCC78D1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3630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753DC92-38FC-4CA0-A160-3282537AFB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A7C4847D-D580-46F2-875E-D54548EC766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6B0EED8-4328-4449-B327-9E50527D89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4308B06-1809-4DD7-BF2E-5907BD8E83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DC21C-F4F1-4F4C-88D4-9CD529600640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9BDA35D-86E5-462B-9FC5-030B57E223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366E4E9-2304-46B7-95A0-84A3B1155E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EFED5-EB8B-45CE-8375-4B3AFCC78D1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0146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83B6C46A-EA1B-49B8-BDF8-1A143AD043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3658E2A-9C94-4CED-B4B0-472A6E2575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A48B8C5-D7C3-492B-99B6-0369622132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CDC21C-F4F1-4F4C-88D4-9CD529600640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5E22875-6BF7-4719-B9D9-89D89E29F2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0CC95FB-592C-4938-946B-39EA73193E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2EFED5-EB8B-45CE-8375-4B3AFCC78D1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7711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32AE199-E085-46B5-BFA5-967C3F87C5B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EF3335C-C5CA-4396-8B63-909A7F01C29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72767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1</cp:revision>
  <dcterms:created xsi:type="dcterms:W3CDTF">2018-07-31T00:26:37Z</dcterms:created>
  <dcterms:modified xsi:type="dcterms:W3CDTF">2018-07-31T00:26:59Z</dcterms:modified>
</cp:coreProperties>
</file>