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2353" autoAdjust="0"/>
    <p:restoredTop sz="86347" autoAdjust="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1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1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43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1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6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25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3A756-33B5-473C-959F-C4949FA2D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r>
              <a:rPr kumimoji="1" lang="en-US" altLang="ja-JP" dirty="0"/>
              <a:t>in</a:t>
            </a:r>
            <a:r>
              <a:rPr kumimoji="1" lang="ja-JP" altLang="en-US" dirty="0"/>
              <a:t>新潟のご案内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77B4DF-80F1-45AA-9246-5255A8188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1658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A1B4A-C449-49E5-AD83-BF261237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キャンプの目的・特長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20F55E-2573-4F0B-BDDF-9A81472F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自然の恵みと楽しさを感じる</a:t>
            </a:r>
          </a:p>
          <a:p>
            <a:pPr lvl="1"/>
            <a:r>
              <a:rPr kumimoji="1" lang="ja-JP" altLang="en-US" dirty="0"/>
              <a:t>野菜収穫・地引網を通じて、食への意識を向ける</a:t>
            </a:r>
          </a:p>
          <a:p>
            <a:pPr lvl="1"/>
            <a:r>
              <a:rPr kumimoji="1" lang="ja-JP" altLang="en-US" dirty="0"/>
              <a:t>地元の文化を知る</a:t>
            </a:r>
          </a:p>
          <a:p>
            <a:pPr lvl="1"/>
            <a:r>
              <a:rPr kumimoji="1" lang="ja-JP" altLang="en-US" dirty="0"/>
              <a:t>子どもの自立心を育てる</a:t>
            </a:r>
          </a:p>
          <a:p>
            <a:pPr lvl="1"/>
            <a:r>
              <a:rPr kumimoji="1" lang="ja-JP" altLang="en-US" dirty="0"/>
              <a:t>参加者同士の交流を楽しむ</a:t>
            </a:r>
          </a:p>
          <a:p>
            <a:pPr lvl="1"/>
            <a:r>
              <a:rPr kumimoji="1" lang="ja-JP" altLang="en-US" dirty="0"/>
              <a:t>親子で体験を共有し、つながりを深める</a:t>
            </a:r>
          </a:p>
          <a:p>
            <a:r>
              <a:rPr kumimoji="1" lang="ja-JP" altLang="en-US" dirty="0"/>
              <a:t>特長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海辺のキャンプ場に宿泊</a:t>
            </a:r>
          </a:p>
          <a:p>
            <a:pPr lvl="1"/>
            <a:r>
              <a:rPr kumimoji="1" lang="ja-JP" altLang="en-US" dirty="0"/>
              <a:t>豊富な体験メニュー（地引網、野菜・果物収穫、海水浴、郷土料理など）</a:t>
            </a:r>
          </a:p>
          <a:p>
            <a:pPr lvl="1"/>
            <a:r>
              <a:rPr kumimoji="1" lang="ja-JP" altLang="en-US" dirty="0"/>
              <a:t>地元の人との交流</a:t>
            </a:r>
          </a:p>
          <a:p>
            <a:pPr lvl="1"/>
            <a:r>
              <a:rPr kumimoji="1" lang="ja-JP" altLang="en-US" dirty="0"/>
              <a:t>花火大会鑑賞</a:t>
            </a:r>
          </a:p>
          <a:p>
            <a:pPr lvl="1"/>
            <a:r>
              <a:rPr kumimoji="1" lang="ja-JP" altLang="en-US" dirty="0"/>
              <a:t>経験豊富なスタッフによるサポート</a:t>
            </a:r>
          </a:p>
        </p:txBody>
      </p:sp>
    </p:spTree>
    <p:extLst>
      <p:ext uri="{BB962C8B-B14F-4D97-AF65-F5344CB8AC3E}">
        <p14:creationId xmlns:p14="http://schemas.microsoft.com/office/powerpoint/2010/main" val="3770437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972B7-A275-4826-B77E-D73867DE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59613-820C-402B-8AF0-15DAD0B03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r>
              <a:rPr kumimoji="1" lang="ja-JP" altLang="en-US" dirty="0"/>
              <a:t>宿泊地	新潟県海浜町シーサイドキャンプ場（テント泊）</a:t>
            </a:r>
          </a:p>
          <a:p>
            <a:r>
              <a:rPr kumimoji="1" lang="ja-JP" altLang="en-US" dirty="0"/>
              <a:t>定員	</a:t>
            </a:r>
            <a:r>
              <a:rPr kumimoji="1" lang="en-US" altLang="ja-JP" dirty="0"/>
              <a:t>10</a:t>
            </a:r>
            <a:r>
              <a:rPr kumimoji="1" lang="ja-JP" altLang="en-US" dirty="0"/>
              <a:t>組</a:t>
            </a:r>
          </a:p>
          <a:p>
            <a:r>
              <a:rPr kumimoji="1" lang="ja-JP" altLang="en-US" dirty="0"/>
              <a:t>料金	大人 </a:t>
            </a:r>
            <a:r>
              <a:rPr kumimoji="1" lang="en-US" altLang="ja-JP" dirty="0"/>
              <a:t>20,000</a:t>
            </a:r>
            <a:r>
              <a:rPr kumimoji="1" lang="ja-JP" altLang="en-US" dirty="0"/>
              <a:t>円　小・中学生 </a:t>
            </a:r>
            <a:r>
              <a:rPr kumimoji="1" lang="en-US" altLang="ja-JP" dirty="0"/>
              <a:t>17,000</a:t>
            </a:r>
            <a:r>
              <a:rPr kumimoji="1" lang="ja-JP" altLang="en-US" dirty="0"/>
              <a:t>円</a:t>
            </a:r>
            <a:br>
              <a:rPr kumimoji="1" lang="ja-JP" altLang="en-US" dirty="0"/>
            </a:br>
            <a:r>
              <a:rPr kumimoji="1" lang="ja-JP" altLang="en-US" dirty="0"/>
              <a:t>	（テントレンタル料、交通費、保険、消費税込）</a:t>
            </a:r>
          </a:p>
          <a:p>
            <a:r>
              <a:rPr kumimoji="1" lang="ja-JP" altLang="en-US" dirty="0"/>
              <a:t>交通	バス（東京駅発。自家用車で現地集合可）</a:t>
            </a:r>
          </a:p>
        </p:txBody>
      </p:sp>
    </p:spTree>
    <p:extLst>
      <p:ext uri="{BB962C8B-B14F-4D97-AF65-F5344CB8AC3E}">
        <p14:creationId xmlns:p14="http://schemas.microsoft.com/office/powerpoint/2010/main" val="668027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D32C6-2B4B-408B-8F36-01CF609C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393DE-3B78-488C-BCB0-D2545C10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東京駅集合</a:t>
            </a:r>
          </a:p>
          <a:p>
            <a:r>
              <a:rPr kumimoji="1" lang="en-US" altLang="ja-JP" dirty="0"/>
              <a:t>08:30	</a:t>
            </a:r>
            <a:r>
              <a:rPr kumimoji="1" lang="ja-JP" altLang="en-US" dirty="0"/>
              <a:t>東京駅出発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キャンプ場着</a:t>
            </a:r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18:00	</a:t>
            </a:r>
            <a:r>
              <a:rPr kumimoji="1" lang="ja-JP" altLang="en-US" dirty="0"/>
              <a:t>夕食</a:t>
            </a:r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327993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F39D-252A-476C-82D4-A062C294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CA7428-8643-4AD1-A08C-9C470A257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06:00	</a:t>
            </a:r>
            <a:r>
              <a:rPr kumimoji="1" lang="ja-JP" altLang="en-US" dirty="0"/>
              <a:t>地引網</a:t>
            </a:r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体験ツアー（野菜収穫、笹団子づくり、せんべいづくり）</a:t>
            </a:r>
          </a:p>
          <a:p>
            <a:r>
              <a:rPr kumimoji="1" lang="en-US" altLang="ja-JP" dirty="0"/>
              <a:t>13:00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</a:p>
          <a:p>
            <a:r>
              <a:rPr kumimoji="1" lang="en-US" altLang="ja-JP" dirty="0"/>
              <a:t>20:30	</a:t>
            </a:r>
            <a:r>
              <a:rPr kumimoji="1" lang="ja-JP" altLang="en-US" dirty="0"/>
              <a:t>星空観賞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157161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6664C-0E27-49E3-9190-B1FB7028A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850099-B81E-41DA-9ED1-8C81C1F6C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</a:p>
          <a:p>
            <a:r>
              <a:rPr kumimoji="1" lang="en-US" altLang="ja-JP" dirty="0"/>
              <a:t>12:00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キャンプ場出発</a:t>
            </a:r>
          </a:p>
          <a:p>
            <a:r>
              <a:rPr kumimoji="1" lang="en-US" altLang="ja-JP" dirty="0"/>
              <a:t>18:30	</a:t>
            </a:r>
            <a:r>
              <a:rPr kumimoji="1" lang="ja-JP" altLang="en-US" dirty="0"/>
              <a:t>東京駅着、解散</a:t>
            </a:r>
          </a:p>
        </p:txBody>
      </p:sp>
    </p:spTree>
    <p:extLst>
      <p:ext uri="{BB962C8B-B14F-4D97-AF65-F5344CB8AC3E}">
        <p14:creationId xmlns:p14="http://schemas.microsoft.com/office/powerpoint/2010/main" val="357248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DB03-26E0-4209-BFFF-153B8A57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主催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97FF70-FACA-45B4-AC29-949242D3F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社名	株式会社ネイチャーツアー</a:t>
            </a:r>
          </a:p>
          <a:p>
            <a:r>
              <a:rPr kumimoji="1" lang="ja-JP" altLang="en-US" dirty="0"/>
              <a:t>住所	東京都中央区八重洲</a:t>
            </a:r>
            <a:r>
              <a:rPr kumimoji="1" lang="en-US" altLang="ja-JP" dirty="0"/>
              <a:t>9-9-9</a:t>
            </a:r>
          </a:p>
          <a:p>
            <a:r>
              <a:rPr kumimoji="1" lang="en-US" altLang="ja-JP" dirty="0"/>
              <a:t>TEL	03-9999-9999</a:t>
            </a:r>
          </a:p>
          <a:p>
            <a:r>
              <a:rPr kumimoji="1" lang="en-US" altLang="ja-JP" dirty="0"/>
              <a:t>Web	http://www.xxxxxxxxxx.co.jp</a:t>
            </a:r>
          </a:p>
          <a:p>
            <a:r>
              <a:rPr kumimoji="1" lang="ja-JP" altLang="en-US" dirty="0"/>
              <a:t>お問合せ先	</a:t>
            </a:r>
            <a:r>
              <a:rPr kumimoji="1" lang="en-US" altLang="ja-JP" dirty="0"/>
              <a:t>info@ xxxxxxxxxx.co.jp</a:t>
            </a:r>
          </a:p>
        </p:txBody>
      </p:sp>
    </p:spTree>
    <p:extLst>
      <p:ext uri="{BB962C8B-B14F-4D97-AF65-F5344CB8AC3E}">
        <p14:creationId xmlns:p14="http://schemas.microsoft.com/office/powerpoint/2010/main" val="3922003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22</TotalTime>
  <Words>125</Words>
  <Application>Microsoft Office PowerPoint</Application>
  <PresentationFormat>ワイド画面</PresentationFormat>
  <Paragraphs>51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ゴシック</vt:lpstr>
      <vt:lpstr>Arial</vt:lpstr>
      <vt:lpstr>Century Gothic</vt:lpstr>
      <vt:lpstr>シャボン</vt:lpstr>
      <vt:lpstr>サマーキャンプin新潟のご案内</vt:lpstr>
      <vt:lpstr>キャンプの目的・特長</vt:lpstr>
      <vt:lpstr>ツアー概要</vt:lpstr>
      <vt:lpstr>スケジュール1日目</vt:lpstr>
      <vt:lpstr>スケジュール2日目</vt:lpstr>
      <vt:lpstr>スケジュール3日目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6</cp:revision>
  <dcterms:created xsi:type="dcterms:W3CDTF">2018-07-30T23:32:42Z</dcterms:created>
  <dcterms:modified xsi:type="dcterms:W3CDTF">2018-07-31T00:22:33Z</dcterms:modified>
</cp:coreProperties>
</file>