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7" r:id="rId1"/>
  </p:sldMasterIdLst>
  <p:notesMasterIdLst>
    <p:notesMasterId r:id="rId9"/>
  </p:notes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D918981-6F06-4270-A929-FC9574EDE9C7}" type="datetimeFigureOut">
              <a:rPr kumimoji="1" lang="ja-JP" altLang="en-US" smtClean="0"/>
              <a:t>2018/8/16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AE124CB-918E-43EB-B1C0-6803298A509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2837610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  <p:extLst>
      <p:ext uri="{BB962C8B-B14F-4D97-AF65-F5344CB8AC3E}">
        <p14:creationId xmlns:p14="http://schemas.microsoft.com/office/powerpoint/2010/main" val="117829401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6395948"/>
      </p:ext>
    </p:extLst>
  </p:cSld>
  <p:clrMapOvr>
    <a:masterClrMapping/>
  </p:clrMapOvr>
  <p:hf hd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82306386"/>
      </p:ext>
    </p:extLst>
  </p:cSld>
  <p:clrMapOvr>
    <a:masterClrMapping/>
  </p:clrMapOvr>
  <p:hf hdr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00521254"/>
      </p:ext>
    </p:extLst>
  </p:cSld>
  <p:clrMapOvr>
    <a:masterClrMapping/>
  </p:clrMapOvr>
  <p:hf hd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セクション見出し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  <p:extLst>
      <p:ext uri="{BB962C8B-B14F-4D97-AF65-F5344CB8AC3E}">
        <p14:creationId xmlns:p14="http://schemas.microsoft.com/office/powerpoint/2010/main" val="42766166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58235331"/>
      </p:ext>
    </p:extLst>
  </p:cSld>
  <p:clrMapOvr>
    <a:masterClrMapping/>
  </p:clrMapOvr>
  <p:hf hd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73676689"/>
      </p:ext>
    </p:extLst>
  </p:cSld>
  <p:clrMapOvr>
    <a:masterClrMapping/>
  </p:clrMapOvr>
  <p:hf hd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85208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37872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656639686"/>
      </p:ext>
    </p:extLst>
  </p:cSld>
  <p:clrMapOvr>
    <a:masterClrMapping/>
  </p:clrMapOvr>
  <p:hf hdr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154514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138855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8" r:id="rId1"/>
    <p:sldLayoutId id="2147483809" r:id="rId2"/>
    <p:sldLayoutId id="2147483810" r:id="rId3"/>
    <p:sldLayoutId id="2147483811" r:id="rId4"/>
    <p:sldLayoutId id="2147483812" r:id="rId5"/>
    <p:sldLayoutId id="2147483813" r:id="rId6"/>
    <p:sldLayoutId id="2147483814" r:id="rId7"/>
    <p:sldLayoutId id="2147483815" r:id="rId8"/>
    <p:sldLayoutId id="2147483816" r:id="rId9"/>
    <p:sldLayoutId id="2147483817" r:id="rId10"/>
    <p:sldLayoutId id="2147483818" r:id="rId11"/>
  </p:sldLayoutIdLst>
  <p:hf hdr="0"/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kumimoji="1" sz="4400" kern="1200" baseline="0">
          <a:solidFill>
            <a:schemeClr val="accent5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kumimoji="1"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kumimoji="1"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B5C8753-1748-4B82-AE26-DC4DE736915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kumimoji="1" lang="ja-JP" altLang="en-US" dirty="0"/>
              <a:t>サマーキャンプ</a:t>
            </a:r>
            <a:br>
              <a:rPr lang="en-US" altLang="ja-JP" dirty="0"/>
            </a:br>
            <a:r>
              <a:rPr lang="ja-JP" altLang="en-US" dirty="0"/>
              <a:t>㏌新潟のご案内</a:t>
            </a:r>
            <a:endParaRPr kumimoji="1" lang="ja-JP" altLang="en-US" dirty="0"/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F0C07F-F82A-464F-A59C-F8DCAEC840E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kumimoji="1" lang="ja-JP" altLang="en-US" dirty="0"/>
              <a:t>親子で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日の自然体験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40E633B-5294-46A6-9304-910666F6D2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FB09941-F905-48BA-99A8-916D349412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FDAB20F-4F36-434E-B514-E0A798CE8D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0196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A08466B-4117-4CA8-B3AF-8780FACDF0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キャンプの目的・特長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0632264-7DF4-4A57-986F-BC14D2D72E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 numCol="2" spcCol="360000">
            <a:normAutofit/>
          </a:bodyPr>
          <a:lstStyle/>
          <a:p>
            <a:r>
              <a:rPr kumimoji="1" lang="ja-JP" altLang="en-US" dirty="0"/>
              <a:t>目的</a:t>
            </a:r>
            <a:endParaRPr kumimoji="1" lang="en-US" altLang="ja-JP" dirty="0"/>
          </a:p>
          <a:p>
            <a:pPr lvl="1"/>
            <a:r>
              <a:rPr lang="ja-JP" altLang="en-US" dirty="0"/>
              <a:t>自然の恵みと楽しさを感じる</a:t>
            </a:r>
            <a:endParaRPr lang="en-US" altLang="ja-JP" dirty="0"/>
          </a:p>
          <a:p>
            <a:pPr lvl="1"/>
            <a:r>
              <a:rPr lang="ja-JP" altLang="en-US" dirty="0"/>
              <a:t>野菜収穫・地引網を通じて、食への意識を向ける</a:t>
            </a:r>
            <a:endParaRPr lang="en-US" altLang="ja-JP" dirty="0"/>
          </a:p>
          <a:p>
            <a:pPr lvl="1"/>
            <a:r>
              <a:rPr lang="ja-JP" altLang="en-US" dirty="0"/>
              <a:t>地元の文化を知る</a:t>
            </a:r>
            <a:endParaRPr lang="en-US" altLang="ja-JP" dirty="0"/>
          </a:p>
          <a:p>
            <a:pPr lvl="1"/>
            <a:r>
              <a:rPr kumimoji="1" lang="ja-JP" altLang="en-US" dirty="0"/>
              <a:t>子どもの自立心を育てる</a:t>
            </a:r>
            <a:endParaRPr kumimoji="1" lang="en-US" altLang="ja-JP" dirty="0"/>
          </a:p>
          <a:p>
            <a:pPr lvl="1"/>
            <a:r>
              <a:rPr lang="ja-JP" altLang="en-US" dirty="0"/>
              <a:t>参加者同士の交流を楽しむ</a:t>
            </a:r>
            <a:endParaRPr kumimoji="1" lang="en-US" altLang="ja-JP" dirty="0"/>
          </a:p>
          <a:p>
            <a:pPr lvl="1"/>
            <a:r>
              <a:rPr kumimoji="1" lang="ja-JP" altLang="en-US" dirty="0"/>
              <a:t>親子で体験を共有し、つながりを深める</a:t>
            </a:r>
            <a:endParaRPr kumimoji="1" lang="en-US" altLang="ja-JP" dirty="0"/>
          </a:p>
          <a:p>
            <a:r>
              <a:rPr lang="ja-JP" altLang="en-US" dirty="0"/>
              <a:t>特長</a:t>
            </a:r>
            <a:endParaRPr lang="en-US" altLang="ja-JP" dirty="0"/>
          </a:p>
          <a:p>
            <a:pPr lvl="1"/>
            <a:r>
              <a:rPr kumimoji="1" lang="ja-JP" altLang="en-US" dirty="0"/>
              <a:t>海辺の</a:t>
            </a:r>
            <a:r>
              <a:rPr lang="ja-JP" altLang="en-US" dirty="0"/>
              <a:t>キャンプ場に宿泊</a:t>
            </a:r>
            <a:endParaRPr lang="en-US" altLang="ja-JP" dirty="0"/>
          </a:p>
          <a:p>
            <a:pPr lvl="1"/>
            <a:r>
              <a:rPr lang="ja-JP" altLang="en-US" dirty="0"/>
              <a:t>豊富な体験メニュー（地引網、野菜・果物収穫、海水浴、郷土料理など）</a:t>
            </a:r>
            <a:endParaRPr lang="en-US" altLang="ja-JP" dirty="0"/>
          </a:p>
          <a:p>
            <a:pPr lvl="1"/>
            <a:r>
              <a:rPr lang="ja-JP" altLang="en-US" dirty="0"/>
              <a:t>地元の人との交流</a:t>
            </a:r>
            <a:endParaRPr lang="en-US" altLang="ja-JP" dirty="0"/>
          </a:p>
          <a:p>
            <a:pPr lvl="1"/>
            <a:r>
              <a:rPr lang="ja-JP" altLang="en-US" dirty="0"/>
              <a:t>花火大会鑑賞</a:t>
            </a:r>
            <a:endParaRPr lang="en-US" altLang="ja-JP" dirty="0"/>
          </a:p>
          <a:p>
            <a:pPr lvl="1"/>
            <a:r>
              <a:rPr lang="ja-JP" altLang="en-US" dirty="0"/>
              <a:t>経験豊富なスタッフによるサポート</a:t>
            </a:r>
            <a:endParaRPr lang="en-US" altLang="ja-JP" dirty="0"/>
          </a:p>
          <a:p>
            <a:pPr lvl="1"/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F497E69-753A-4B51-8731-BC81CF07FA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5139FB-12C0-4D05-A87C-03ED28B91F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0DE85CB-A908-4043-8E5A-1CFC5A062B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010727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>
            <a:extLst>
              <a:ext uri="{FF2B5EF4-FFF2-40B4-BE49-F238E27FC236}">
                <a16:creationId xmlns:a16="http://schemas.microsoft.com/office/drawing/2014/main" id="{B3F4B3FD-D0DC-437C-B14F-6C4E8BA5DFB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ツアー概要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554100E9-4A18-4F1B-A1FF-AE060C4969D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441450" algn="l"/>
              </a:tabLst>
            </a:pPr>
            <a:r>
              <a:rPr kumimoji="1" lang="ja-JP" altLang="en-US" dirty="0"/>
              <a:t>開催日</a:t>
            </a:r>
            <a:r>
              <a:rPr lang="en-US" altLang="ja-JP" dirty="0"/>
              <a:t>	</a:t>
            </a:r>
            <a:r>
              <a:rPr kumimoji="1" lang="en-US" altLang="ja-JP" dirty="0"/>
              <a:t>8</a:t>
            </a:r>
            <a:r>
              <a:rPr kumimoji="1" lang="ja-JP" altLang="en-US" dirty="0"/>
              <a:t>月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日～</a:t>
            </a:r>
            <a:r>
              <a:rPr kumimoji="1" lang="en-US" altLang="ja-JP" dirty="0"/>
              <a:t>5</a:t>
            </a:r>
            <a:r>
              <a:rPr kumimoji="1" lang="ja-JP" altLang="en-US" dirty="0"/>
              <a:t>日（</a:t>
            </a:r>
            <a:r>
              <a:rPr kumimoji="1" lang="en-US" altLang="ja-JP" dirty="0"/>
              <a:t>2</a:t>
            </a:r>
            <a:r>
              <a:rPr kumimoji="1" lang="ja-JP" altLang="en-US" dirty="0"/>
              <a:t>泊</a:t>
            </a:r>
            <a:r>
              <a:rPr kumimoji="1" lang="en-US" altLang="ja-JP" dirty="0"/>
              <a:t>3</a:t>
            </a:r>
            <a:r>
              <a:rPr kumimoji="1" lang="ja-JP" altLang="en-US" dirty="0"/>
              <a:t>日）</a:t>
            </a:r>
            <a:endParaRPr kumimoji="1"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宿泊地</a:t>
            </a:r>
            <a:r>
              <a:rPr lang="en-US" altLang="ja-JP" dirty="0"/>
              <a:t>	</a:t>
            </a:r>
            <a:r>
              <a:rPr lang="ja-JP" altLang="en-US" dirty="0"/>
              <a:t>新潟県海浜町シーサイドキャンプ場（テント泊）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定員</a:t>
            </a:r>
            <a:r>
              <a:rPr lang="en-US" altLang="ja-JP" dirty="0"/>
              <a:t>	10</a:t>
            </a:r>
            <a:r>
              <a:rPr lang="ja-JP" altLang="en-US" dirty="0"/>
              <a:t>組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料金</a:t>
            </a:r>
            <a:r>
              <a:rPr lang="en-US" altLang="ja-JP" dirty="0"/>
              <a:t>	</a:t>
            </a:r>
            <a:r>
              <a:rPr lang="ja-JP" altLang="en-US" dirty="0"/>
              <a:t>大人 </a:t>
            </a:r>
            <a:r>
              <a:rPr lang="en-US" altLang="ja-JP" dirty="0"/>
              <a:t>20,000</a:t>
            </a:r>
            <a:r>
              <a:rPr lang="ja-JP" altLang="en-US" dirty="0"/>
              <a:t>円　小・中学生 </a:t>
            </a:r>
            <a:r>
              <a:rPr lang="en-US" altLang="ja-JP" dirty="0"/>
              <a:t>17,000</a:t>
            </a:r>
            <a:r>
              <a:rPr lang="ja-JP" altLang="en-US" dirty="0"/>
              <a:t>円</a:t>
            </a:r>
            <a:br>
              <a:rPr lang="en-US" altLang="ja-JP" dirty="0"/>
            </a:br>
            <a:r>
              <a:rPr lang="en-US" altLang="ja-JP" dirty="0"/>
              <a:t>	</a:t>
            </a:r>
            <a:r>
              <a:rPr lang="ja-JP" altLang="en-US" dirty="0"/>
              <a:t>（テントレンタル料、交通費、保険、消費税込）</a:t>
            </a:r>
            <a:endParaRPr lang="en-US" altLang="ja-JP" dirty="0"/>
          </a:p>
          <a:p>
            <a:pPr>
              <a:tabLst>
                <a:tab pos="1441450" algn="l"/>
              </a:tabLst>
            </a:pPr>
            <a:r>
              <a:rPr lang="ja-JP" altLang="en-US" dirty="0"/>
              <a:t>交通</a:t>
            </a:r>
            <a:r>
              <a:rPr lang="en-US" altLang="ja-JP" dirty="0"/>
              <a:t>	</a:t>
            </a:r>
            <a:r>
              <a:rPr lang="ja-JP" altLang="en-US" dirty="0"/>
              <a:t>バス（東京駅発。自家用車で現地集合可）</a:t>
            </a:r>
            <a:endParaRPr lang="en-US" altLang="ja-JP" dirty="0"/>
          </a:p>
        </p:txBody>
      </p:sp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BCBA4934-1423-403A-BC49-3E5E874F3A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2B6EBDD8-3873-4E44-8369-3588DC81DA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4EE558D6-6ABC-4509-94EC-6B3C70EBC4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3836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1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ja-JP" dirty="0"/>
              <a:t>08:00	</a:t>
            </a:r>
            <a:r>
              <a:rPr lang="ja-JP" altLang="en-US" dirty="0"/>
              <a:t>東京駅集合</a:t>
            </a:r>
            <a:endParaRPr lang="en-US" altLang="ja-JP" dirty="0"/>
          </a:p>
          <a:p>
            <a:r>
              <a:rPr kumimoji="1" lang="en-US" altLang="ja-JP" dirty="0"/>
              <a:t>08:30	</a:t>
            </a:r>
            <a:r>
              <a:rPr lang="ja-JP" altLang="en-US" dirty="0"/>
              <a:t>東京</a:t>
            </a:r>
            <a:r>
              <a:rPr kumimoji="1" lang="ja-JP" altLang="en-US" dirty="0"/>
              <a:t>駅出発</a:t>
            </a:r>
            <a:endParaRPr kumimoji="1"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キャンプ場着</a:t>
            </a:r>
            <a:endParaRPr lang="en-US" altLang="ja-JP" dirty="0"/>
          </a:p>
          <a:p>
            <a:r>
              <a:rPr kumimoji="1" lang="en-US" altLang="ja-JP" dirty="0"/>
              <a:t>14:30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lang="en-US" altLang="ja-JP" dirty="0"/>
              <a:t>18:00	</a:t>
            </a:r>
            <a:r>
              <a:rPr lang="ja-JP" altLang="en-US" dirty="0"/>
              <a:t>夕食</a:t>
            </a:r>
            <a:endParaRPr lang="en-US" altLang="ja-JP" dirty="0"/>
          </a:p>
          <a:p>
            <a:r>
              <a:rPr kumimoji="1" lang="en-US" altLang="ja-JP" dirty="0"/>
              <a:t>19:30	</a:t>
            </a:r>
            <a:r>
              <a:rPr kumimoji="1" lang="ja-JP" altLang="en-US" dirty="0"/>
              <a:t>海浜町花火大会鑑賞</a:t>
            </a:r>
            <a:endParaRPr kumimoji="1" lang="en-US" altLang="ja-JP" dirty="0"/>
          </a:p>
          <a:p>
            <a:r>
              <a:rPr lang="en-US" altLang="ja-JP" dirty="0"/>
              <a:t>21:30	</a:t>
            </a:r>
            <a:r>
              <a:rPr lang="ja-JP" altLang="en-US" dirty="0"/>
              <a:t>消灯</a:t>
            </a:r>
            <a:r>
              <a:rPr kumimoji="1" lang="en-US" altLang="ja-JP" dirty="0"/>
              <a:t>		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DF9922E-53A4-42CE-88C0-A8C269DFA6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5EBFCF8-F7CB-438A-96C5-5DCE091A5C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92B8475-4F50-4EBC-AC70-ED795EAC77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526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kumimoji="1" lang="en-US" altLang="ja-JP" dirty="0"/>
              <a:t>2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altLang="ja-JP" dirty="0"/>
              <a:t>06:00	</a:t>
            </a:r>
            <a:r>
              <a:rPr lang="ja-JP" altLang="en-US" dirty="0"/>
              <a:t>地引網</a:t>
            </a:r>
            <a:endParaRPr lang="en-US" altLang="ja-JP" dirty="0"/>
          </a:p>
          <a:p>
            <a:r>
              <a:rPr kumimoji="1" lang="en-US" altLang="ja-JP" dirty="0"/>
              <a:t>07:00	</a:t>
            </a:r>
            <a:r>
              <a:rPr kumimoji="1" lang="ja-JP" altLang="en-US" dirty="0"/>
              <a:t>朝食準備・朝食</a:t>
            </a:r>
            <a:endParaRPr kumimoji="1" lang="en-US" altLang="ja-JP" dirty="0"/>
          </a:p>
          <a:p>
            <a:r>
              <a:rPr kumimoji="1" lang="en-US" altLang="ja-JP" dirty="0"/>
              <a:t>09:30	</a:t>
            </a:r>
            <a:r>
              <a:rPr kumimoji="1" lang="ja-JP" altLang="en-US" dirty="0"/>
              <a:t>体験ツアー（野菜収穫、笹団子づくり、</a:t>
            </a:r>
            <a:r>
              <a:rPr lang="ja-JP" altLang="en-US" dirty="0"/>
              <a:t>せんべいづくり）</a:t>
            </a:r>
            <a:endParaRPr lang="en-US" altLang="ja-JP" dirty="0"/>
          </a:p>
          <a:p>
            <a:r>
              <a:rPr kumimoji="1" lang="en-US" altLang="ja-JP" dirty="0"/>
              <a:t>13:00</a:t>
            </a:r>
            <a:r>
              <a:rPr lang="en-US" altLang="ja-JP" dirty="0"/>
              <a:t>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kumimoji="1" lang="en-US" altLang="ja-JP" dirty="0"/>
              <a:t>14:00	</a:t>
            </a:r>
            <a:r>
              <a:rPr kumimoji="1" lang="ja-JP" altLang="en-US" dirty="0"/>
              <a:t>海遊び</a:t>
            </a:r>
            <a:endParaRPr kumimoji="1" lang="en-US" altLang="ja-JP" dirty="0"/>
          </a:p>
          <a:p>
            <a:r>
              <a:rPr kumimoji="1" lang="en-US" altLang="ja-JP" dirty="0"/>
              <a:t>17:00	</a:t>
            </a:r>
            <a:r>
              <a:rPr kumimoji="1" lang="ja-JP" altLang="en-US" dirty="0"/>
              <a:t>夕食準備・夕食・キャンプファイヤー</a:t>
            </a:r>
            <a:endParaRPr kumimoji="1" lang="en-US" altLang="ja-JP" dirty="0"/>
          </a:p>
          <a:p>
            <a:r>
              <a:rPr lang="en-US" altLang="ja-JP" dirty="0"/>
              <a:t>20:30	</a:t>
            </a:r>
            <a:r>
              <a:rPr lang="ja-JP" altLang="en-US" dirty="0"/>
              <a:t>星空観賞</a:t>
            </a:r>
            <a:endParaRPr lang="en-US" altLang="ja-JP" dirty="0"/>
          </a:p>
          <a:p>
            <a:r>
              <a:rPr kumimoji="1" lang="en-US" altLang="ja-JP" dirty="0"/>
              <a:t>21:30	</a:t>
            </a:r>
            <a:r>
              <a:rPr kumimoji="1" lang="ja-JP" altLang="en-US" dirty="0"/>
              <a:t>消灯</a:t>
            </a:r>
            <a:endParaRPr kumimoji="1" lang="en-US" altLang="ja-JP" dirty="0"/>
          </a:p>
          <a:p>
            <a:pPr marL="0" indent="0">
              <a:buNone/>
            </a:pPr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E27CE56-9AC4-4DFE-BC31-D60894DA24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1ACB9D2-C8CB-41B0-A1FF-186BD62F59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85F23A8-569B-4235-B96E-E413DE80BC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22455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D3B528E-E14F-4FD7-B0BF-FBDA4988AAD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dirty="0"/>
              <a:t>スケジュール </a:t>
            </a:r>
            <a:r>
              <a:rPr lang="en-US" altLang="ja-JP" dirty="0"/>
              <a:t>3</a:t>
            </a:r>
            <a:r>
              <a:rPr kumimoji="1" lang="ja-JP" altLang="en-US" dirty="0"/>
              <a:t>日目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5592029-77F2-4646-B3BC-AFF1ED7E85D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dirty="0"/>
              <a:t>08:00	</a:t>
            </a:r>
            <a:r>
              <a:rPr kumimoji="1" lang="ja-JP" altLang="en-US" dirty="0"/>
              <a:t>朝食</a:t>
            </a:r>
            <a:endParaRPr kumimoji="1" lang="en-US" altLang="ja-JP" dirty="0"/>
          </a:p>
          <a:p>
            <a:r>
              <a:rPr kumimoji="1" lang="en-US" altLang="ja-JP" dirty="0"/>
              <a:t>10:00	</a:t>
            </a:r>
            <a:r>
              <a:rPr kumimoji="1" lang="ja-JP" altLang="en-US" dirty="0"/>
              <a:t>ぶどう狩り</a:t>
            </a:r>
            <a:endParaRPr kumimoji="1" lang="en-US" altLang="ja-JP" dirty="0"/>
          </a:p>
          <a:p>
            <a:r>
              <a:rPr lang="en-US" altLang="ja-JP" dirty="0"/>
              <a:t>12:00	</a:t>
            </a:r>
            <a:r>
              <a:rPr lang="ja-JP" altLang="en-US" dirty="0"/>
              <a:t>昼食</a:t>
            </a:r>
            <a:endParaRPr lang="en-US" altLang="ja-JP" dirty="0"/>
          </a:p>
          <a:p>
            <a:r>
              <a:rPr lang="en-US" altLang="ja-JP" dirty="0"/>
              <a:t>13:30	</a:t>
            </a:r>
            <a:r>
              <a:rPr lang="ja-JP" altLang="en-US" dirty="0"/>
              <a:t>キャンプ場出発</a:t>
            </a:r>
            <a:endParaRPr lang="en-US" altLang="ja-JP" dirty="0"/>
          </a:p>
          <a:p>
            <a:r>
              <a:rPr lang="en-US" altLang="ja-JP" dirty="0"/>
              <a:t>18:30	</a:t>
            </a:r>
            <a:r>
              <a:rPr lang="ja-JP" altLang="en-US" dirty="0"/>
              <a:t>東京駅着、解散</a:t>
            </a:r>
            <a:endParaRPr lang="en-US" altLang="ja-JP" dirty="0"/>
          </a:p>
          <a:p>
            <a:endParaRPr lang="en-US" altLang="ja-JP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37EEB00-F520-416F-96A9-9D11CB9E71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513C44-4339-4E29-B8A2-01388503F3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4A5BB50-75C5-44EF-8B19-AE29C5880A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1518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8429AC8-3712-4101-898E-30EA7C57E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/>
              <a:t>主催</a:t>
            </a:r>
            <a:endParaRPr kumimoji="1" lang="ja-JP" altLang="en-US" dirty="0"/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C6353E-5509-4640-B94E-3B8846ABE45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tabLst>
                <a:tab pos="1787525" algn="l"/>
              </a:tabLst>
            </a:pPr>
            <a:r>
              <a:rPr lang="ja-JP" altLang="en-US" dirty="0"/>
              <a:t>社名</a:t>
            </a:r>
            <a:r>
              <a:rPr lang="en-US" altLang="ja-JP" dirty="0"/>
              <a:t>	</a:t>
            </a:r>
            <a:r>
              <a:rPr kumimoji="1" lang="ja-JP" altLang="en-US" dirty="0"/>
              <a:t>株式会社ネイチャーツアー</a:t>
            </a:r>
            <a:endParaRPr kumimoji="1" lang="en-US" altLang="ja-JP" dirty="0"/>
          </a:p>
          <a:p>
            <a:pPr>
              <a:tabLst>
                <a:tab pos="1787525" algn="l"/>
              </a:tabLst>
            </a:pPr>
            <a:r>
              <a:rPr lang="ja-JP" altLang="en-US" dirty="0"/>
              <a:t>住所</a:t>
            </a:r>
            <a:r>
              <a:rPr lang="en-US" altLang="ja-JP" dirty="0"/>
              <a:t>	</a:t>
            </a:r>
            <a:r>
              <a:rPr lang="ja-JP" altLang="en-US" dirty="0"/>
              <a:t>東京都中央区八重洲</a:t>
            </a:r>
            <a:r>
              <a:rPr lang="en-US" altLang="ja-JP" dirty="0"/>
              <a:t>9-9-9</a:t>
            </a:r>
          </a:p>
          <a:p>
            <a:pPr>
              <a:tabLst>
                <a:tab pos="1787525" algn="l"/>
              </a:tabLst>
            </a:pPr>
            <a:r>
              <a:rPr kumimoji="1" lang="en-US" altLang="ja-JP" dirty="0"/>
              <a:t>TEL	03-9999-9999</a:t>
            </a:r>
          </a:p>
          <a:p>
            <a:pPr>
              <a:tabLst>
                <a:tab pos="1787525" algn="l"/>
              </a:tabLst>
            </a:pPr>
            <a:r>
              <a:rPr lang="en-US" altLang="ja-JP" dirty="0"/>
              <a:t>Web	http://www.xxxxxxxxxx.co.jp</a:t>
            </a:r>
          </a:p>
          <a:p>
            <a:pPr>
              <a:tabLst>
                <a:tab pos="1787525" algn="l"/>
              </a:tabLst>
            </a:pPr>
            <a:r>
              <a:rPr kumimoji="1" lang="ja-JP" altLang="en-US" dirty="0"/>
              <a:t>お問合せ先</a:t>
            </a:r>
            <a:r>
              <a:rPr kumimoji="1" lang="en-US" altLang="ja-JP" dirty="0"/>
              <a:t>	info@</a:t>
            </a:r>
            <a:r>
              <a:rPr lang="en-US" altLang="ja-JP" dirty="0"/>
              <a:t> xxxxxxxxxx.co.jp</a:t>
            </a:r>
            <a:endParaRPr kumimoji="1" lang="ja-JP" altLang="en-US" dirty="0"/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9158576-8D8A-41D8-88E1-FF071CBE81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en-US" altLang="ja-JP"/>
              <a:t>2019/6/1</a:t>
            </a:r>
            <a:endParaRPr lang="en-US" dirty="0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DD13AAE-0AB7-48C3-BE05-DC44F1A006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(c)2019 NATURE TOUR CO., LTD.</a:t>
            </a:r>
            <a:endParaRPr lang="en-US" dirty="0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8E466BA-8860-4428-AD55-0D7FC6C637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smtClean="0"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0172358"/>
      </p:ext>
    </p:extLst>
  </p:cSld>
  <p:clrMapOvr>
    <a:masterClrMapping/>
  </p:clrMapOvr>
</p:sld>
</file>

<file path=ppt/theme/theme1.xml><?xml version="1.0" encoding="utf-8"?>
<a:theme xmlns:a="http://schemas.openxmlformats.org/drawingml/2006/main" name="トリミング">
  <a:themeElements>
    <a:clrScheme name="トリミング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トリミング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トリミング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トリミング</Template>
  <TotalTime>292</TotalTime>
  <Words>205</Words>
  <Application>Microsoft Office PowerPoint</Application>
  <PresentationFormat>ワイド画面</PresentationFormat>
  <Paragraphs>73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1" baseType="lpstr">
      <vt:lpstr>メイリオ</vt:lpstr>
      <vt:lpstr>游ゴシック</vt:lpstr>
      <vt:lpstr>Franklin Gothic Book</vt:lpstr>
      <vt:lpstr>トリミング</vt:lpstr>
      <vt:lpstr>サマーキャンプ ㏌新潟のご案内</vt:lpstr>
      <vt:lpstr>キャンプの目的・特長</vt:lpstr>
      <vt:lpstr>ツアー概要</vt:lpstr>
      <vt:lpstr>スケジュール 1日目</vt:lpstr>
      <vt:lpstr>スケジュール 2日目</vt:lpstr>
      <vt:lpstr>スケジュール 3日目</vt:lpstr>
      <vt:lpstr>主催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サマーキャンプ ㏌新潟のご案内</dc:title>
  <dc:creator>Gihyo Taro</dc:creator>
  <cp:lastModifiedBy>Gihyo Taro</cp:lastModifiedBy>
  <cp:revision>7</cp:revision>
  <dcterms:created xsi:type="dcterms:W3CDTF">2018-07-22T00:53:17Z</dcterms:created>
  <dcterms:modified xsi:type="dcterms:W3CDTF">2018-08-16T13:24:08Z</dcterms:modified>
</cp:coreProperties>
</file>