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9667086-F7AE-4E63-9C32-CBE12014AB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2C7525-3963-4FA9-AB1D-F79C09E83D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2019/6/1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78222E-1066-47E3-B394-271346660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491E2EE-B30B-4B75-A183-071F33BFAA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51B1A-2A92-4E42-A63D-EE3062AB0F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9903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2019/6/1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1E70A1-10B4-4118-9427-B924BF40EF1E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/>
              <a:t>2019/6/1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230</Words>
  <Application>Microsoft Office PowerPoint</Application>
  <PresentationFormat>ワイド画面</PresentationFormat>
  <Paragraphs>75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13</cp:revision>
  <dcterms:created xsi:type="dcterms:W3CDTF">2018-07-22T00:53:17Z</dcterms:created>
  <dcterms:modified xsi:type="dcterms:W3CDTF">2018-08-09T01:56:32Z</dcterms:modified>
</cp:coreProperties>
</file>