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1402" autoAdjust="0"/>
  </p:normalViewPr>
  <p:slideViewPr>
    <p:cSldViewPr snapToGrid="0">
      <p:cViewPr varScale="1">
        <p:scale>
          <a:sx n="52" d="100"/>
          <a:sy n="52" d="100"/>
        </p:scale>
        <p:origin x="145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457E0-7FEA-4E57-AE5B-1C3453DC8648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DE470-BEB2-44BE-BD00-B07CA1DF1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275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en-US" altLang="ja-JP" dirty="0"/>
              <a:t>1.</a:t>
            </a:r>
            <a:r>
              <a:rPr kumimoji="1" lang="ja-JP" altLang="en-US" dirty="0"/>
              <a:t>キャンプの目的・特長</a:t>
            </a:r>
            <a:endParaRPr kumimoji="1" lang="en-US" altLang="ja-JP" dirty="0"/>
          </a:p>
          <a:p>
            <a:r>
              <a:rPr kumimoji="1" lang="en-US" altLang="ja-JP" dirty="0"/>
              <a:t>2.</a:t>
            </a:r>
            <a:r>
              <a:rPr kumimoji="1" lang="ja-JP" altLang="en-US" dirty="0"/>
              <a:t>ツアー概要</a:t>
            </a:r>
            <a:endParaRPr kumimoji="1" lang="en-US" altLang="ja-JP" dirty="0"/>
          </a:p>
          <a:p>
            <a:r>
              <a:rPr kumimoji="1" lang="en-US" altLang="ja-JP" dirty="0"/>
              <a:t>3.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4.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5.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6.</a:t>
            </a:r>
            <a:r>
              <a:rPr kumimoji="1" lang="ja-JP" altLang="en-US" dirty="0"/>
              <a:t>主催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DE470-BEB2-44BE-BD00-B07CA1DF18E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346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4F3D13-7344-4DDC-A5C9-DE233F0AC7A6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4622E-D5D1-4F2C-BE55-9FB5A66AE23E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0A66-9F0C-4765-9A09-D50179FCB79F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83F2-2DB9-4103-BB4A-5859251D7D03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F006C3-6DDA-4246-96AF-EF1F0641751F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7D37-1830-40F8-992B-9D9713263C6E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14E8-5FD1-4AB0-BF72-16990AB94111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BE41-49DD-43B9-971F-7A34AFB42A30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12134-7D46-4CFE-A3B2-CF8FBDA9177E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EF1B1-6661-4113-8918-CD26222294F6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F49F5C-EB51-4193-8CF7-D5C747DB8B6F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143F515-8FA2-4812-A06C-D9143EAD8A6D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3" name="click.wav"/>
          </p:stSnd>
        </p:sndAc>
      </p:transition>
    </mc:Choice>
    <mc:Fallback xmlns="">
      <p:transition spd="slow">
        <p:wipe dir="d"/>
        <p:sndAc>
          <p:stSnd>
            <p:snd r:embed="rId14" name="click.wav"/>
          </p:stSnd>
        </p:sndAc>
      </p:transition>
    </mc:Fallback>
  </mc:AlternateContent>
  <p:hf hd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D79B79F-61E5-4C01-BFF3-44F81AC52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64664F-B26C-4ABC-B0D0-E278D2C75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</p:transition>
    </mc:Choice>
    <mc:Fallback xmlns="">
      <p:transition spd="slow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2099CBF-FB48-4492-BB85-D607C2D7E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E580FBB-5706-4DF8-AA63-010967AC4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9974197-E9F3-4B67-82D5-230D4EA5C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C39B85A-982F-452B-8944-D1F77CF14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CC54FC3-1BEB-4141-AD31-3D07724EA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91CED28-DC25-4E89-A5C2-976C8A6D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BB0C6EA-4D65-407B-8F21-91E3A8E9E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1BDC79A-385E-4796-A4AE-2FF00B556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551E270-C2D3-44A4-8CC8-6F5A868C3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66CD02E-97B5-40E5-8178-8C7709852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AE887A6-3A2B-4FD5-816D-3D00CEA7E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E5BC03-A6AD-4E44-A86F-FFEB17C08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229</Words>
  <Application>Microsoft Office PowerPoint</Application>
  <PresentationFormat>ワイド画面</PresentationFormat>
  <Paragraphs>74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游ゴシック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14</cp:revision>
  <dcterms:created xsi:type="dcterms:W3CDTF">2018-07-22T00:53:17Z</dcterms:created>
  <dcterms:modified xsi:type="dcterms:W3CDTF">2018-08-09T03:11:40Z</dcterms:modified>
</cp:coreProperties>
</file>