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25452">
        <p:wipe dir="d"/>
      </p:transition>
    </mc:Choice>
    <mc:Fallback>
      <p:transition spd="slow" advTm="25452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142329">
        <p:wipe dir="d"/>
        <p:sndAc>
          <p:stSnd>
            <p:snd r:embed="rId3" name="click.wav"/>
          </p:stSnd>
        </p:sndAc>
      </p:transition>
    </mc:Choice>
    <mc:Fallback>
      <p:transition spd="slow" advTm="142329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8532">
        <p:wipe dir="d"/>
        <p:sndAc>
          <p:stSnd>
            <p:snd r:embed="rId3" name="click.wav"/>
          </p:stSnd>
        </p:sndAc>
      </p:transition>
    </mc:Choice>
    <mc:Fallback>
      <p:transition spd="slow" advTm="58532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88729">
        <p:wipe dir="d"/>
        <p:sndAc>
          <p:stSnd>
            <p:snd r:embed="rId3" name="click.wav"/>
          </p:stSnd>
        </p:sndAc>
      </p:transition>
    </mc:Choice>
    <mc:Fallback>
      <p:transition spd="slow" advTm="88729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68406">
        <p:wipe dir="d"/>
        <p:sndAc>
          <p:stSnd>
            <p:snd r:embed="rId3" name="click.wav"/>
          </p:stSnd>
        </p:sndAc>
      </p:transition>
    </mc:Choice>
    <mc:Fallback>
      <p:transition spd="slow" advTm="68406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3113">
        <p:wipe dir="d"/>
        <p:sndAc>
          <p:stSnd>
            <p:snd r:embed="rId3" name="click.wav"/>
          </p:stSnd>
        </p:sndAc>
      </p:transition>
    </mc:Choice>
    <mc:Fallback>
      <p:transition spd="slow" advTm="53113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21487">
        <p:wipe dir="d"/>
        <p:sndAc>
          <p:stSnd>
            <p:snd r:embed="rId3" name="click.wav"/>
          </p:stSnd>
        </p:sndAc>
      </p:transition>
    </mc:Choice>
    <mc:Fallback>
      <p:transition spd="slow" advTm="21487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8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8.2|4|8.5|6.3|14.6|20.1|14.3|12.7|4.8|14.8|10|9.6|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4.4|8.2|9.4|7.8|1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3.9|17.4|11.3|14.1|10.2|11|9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4.8|5.3|5.5|7.3|5.7|11.4|15.2|6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3.5|5.5|15.3|13.2|7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3.2|4|2.7|2.3|1.7"/>
</p:tagLst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15</cp:revision>
  <dcterms:created xsi:type="dcterms:W3CDTF">2018-07-22T00:53:17Z</dcterms:created>
  <dcterms:modified xsi:type="dcterms:W3CDTF">2018-08-09T03:22:09Z</dcterms:modified>
</cp:coreProperties>
</file>