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71402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6457E0-7FEA-4E57-AE5B-1C3453DC8648}" type="datetimeFigureOut">
              <a:rPr kumimoji="1" lang="ja-JP" altLang="en-US" smtClean="0"/>
              <a:t>2018/8/9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8DE470-BEB2-44BE-BD00-B07CA1DF18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1275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8DE470-BEB2-44BE-BD00-B07CA1DF18E2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43462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B64F3D13-7344-4DDC-A5C9-DE233F0AC7A6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65895734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64622E-D5D1-4F2C-BE55-9FB5A66AE23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28634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460A66-9F0C-4765-9A09-D50179FCB79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5295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0A83F2-2DB9-4103-BB4A-5859251D7D03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6431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ECF006C3-6DDA-4246-96AF-EF1F0641751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6041249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07D37-1830-40F8-992B-9D9713263C6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27241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6714E8-5FD1-4AB0-BF72-16990AB94111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1178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9FBE41-49DD-43B9-971F-7A34AFB42A30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18297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612134-7D46-4CFE-A3B2-CF8FBDA9177E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82183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1DEF1B1-6661-4113-8918-CD26222294F6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4526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FF49F5C-EB51-4193-8CF7-D5C747DB8B6F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49173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1143F515-8FA2-4812-A06C-D9143EAD8A6D}" type="datetime1">
              <a:rPr lang="en-US" altLang="ja-JP" smtClean="0"/>
              <a:t>8/9/2018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083031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13" name="click.wav"/>
          </p:stSnd>
        </p:sndAc>
      </p:transition>
    </mc:Choice>
    <mc:Fallback xmlns="">
      <p:transition spd="slow">
        <p:wipe dir="d"/>
        <p:sndAc>
          <p:stSnd>
            <p:snd r:embed="rId14" name="click.wav"/>
          </p:stSnd>
        </p:sndAc>
      </p:transition>
    </mc:Fallback>
  </mc:AlternateContent>
  <p:hf hd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D79B79F-61E5-4C01-BFF3-44F81AC52A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764664F-B26C-4ABC-B0D0-E278D2C75B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</p:transition>
    </mc:Choice>
    <mc:Fallback xmlns="">
      <p:transition spd="slow">
        <p:wipe dir="d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2099CBF-FB48-4492-BB85-D607C2D7E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E580FBB-5706-4DF8-AA63-010967AC4B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B9974197-E9F3-4B67-82D5-230D4EA5C4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3" name="スライド番号プレースホルダー 2">
            <a:extLst>
              <a:ext uri="{FF2B5EF4-FFF2-40B4-BE49-F238E27FC236}">
                <a16:creationId xmlns:a16="http://schemas.microsoft.com/office/drawing/2014/main" id="{BC39B85A-982F-452B-8944-D1F77CF14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CC54FC3-1BEB-4141-AD31-3D07724EAE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91CED28-DC25-4E89-A5C2-976C8A6D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BB0C6EA-4D65-407B-8F21-91E3A8E9EA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1BDC79A-385E-4796-A4AE-2FF00B5563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551E270-C2D3-44A4-8CC8-6F5A868C3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B66CD02E-97B5-40E5-8178-8C7709852A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AE887A6-3A2B-4FD5-816D-3D00CEA7E7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DE5BC03-A6AD-4E44-A86F-FFEB17C08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:wipe dir="d"/>
        <p:sndAc>
          <p:stSnd>
            <p:snd r:embed="rId2" name="click.wav"/>
          </p:stSnd>
        </p:sndAc>
      </p:transition>
    </mc:Choice>
    <mc:Fallback xmlns="">
      <p:transition spd="slow">
        <p:wipe dir="d"/>
        <p:sndAc>
          <p:stSnd>
            <p:snd r:embed="rId3" name="click.wav"/>
          </p:stSnd>
        </p:sndAc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トリミング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199</Words>
  <Application>Microsoft Office PowerPoint</Application>
  <PresentationFormat>ワイド画面</PresentationFormat>
  <Paragraphs>67</Paragraphs>
  <Slides>7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15</cp:revision>
  <dcterms:created xsi:type="dcterms:W3CDTF">2018-07-22T00:53:17Z</dcterms:created>
  <dcterms:modified xsi:type="dcterms:W3CDTF">2018-08-09T03:11:58Z</dcterms:modified>
</cp:coreProperties>
</file>

<file path=docProps/thumbnail.jpeg>
</file>