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8-08-10T00:15:25.674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8707 14078 0,'41'0'329,"-1"0"-236,0 0-61,0 0-1,0 0 63,0 0-63,0 0 16,0 0 15,-40 40-46,41-40 31,-1 40-16,0-40 0,0 0 32,0 0-32,0 0 0,0 0 0,0 0 48,1 0-48,-1 0-16,0 0 48,0 0-1,0 0 1,0 0-32,0 0 0,0 0 1,1 0 30,-1 0-46,0 0 15,0 0-15,0 0 15,0 0 0,0 0-15,0 0 31,1 0 0,-1 0-16,0 0-31,0 0 94,0 0-48,0 0-14,0 0-1,0 0 31,1 0-30,-1 0-1,0 0-15,0 0 15,0 0 63,0 0-63,0 0-31,0 0 31,1 0-15,-1 0 15,0 0 16,0 0 15,0 0-46,-40 40-16,40-40 47,0 0 0,1 0-16,-1 0-15,0 0-1,0 0-15,0 0 47,0 0-16,0 0-15,0 0 0,1 0-1,-1 0 1,0 0 15,0 0-15,0 0 15,0 0 16,0 0-16,0 0-15,1 0-1,-1 0 1,0 0-16,0 0 31,0 0-15,0 0 31,0 0-16,0 0 0,1 0 16,-1 0 0,0 0-31,0 0 30,0 0 17,0 0-16,0 0 62,0 0-93,1 0 46,-1 0-15,0 0-31,0 0 15,0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インク 5">
                <a:extLst>
                  <a:ext uri="{FF2B5EF4-FFF2-40B4-BE49-F238E27FC236}">
                    <a16:creationId xmlns:a16="http://schemas.microsoft.com/office/drawing/2014/main" id="{9144CAB6-9883-4E82-8534-7BB0ED54340A}"/>
                  </a:ext>
                </a:extLst>
              </p14:cNvPr>
              <p14:cNvContentPartPr/>
              <p14:nvPr/>
            </p14:nvContentPartPr>
            <p14:xfrm>
              <a:off x="3134520" y="5068080"/>
              <a:ext cx="1329480" cy="43560"/>
            </p14:xfrm>
          </p:contentPart>
        </mc:Choice>
        <mc:Fallback>
          <p:pic>
            <p:nvPicPr>
              <p:cNvPr id="6" name="インク 5">
                <a:extLst>
                  <a:ext uri="{FF2B5EF4-FFF2-40B4-BE49-F238E27FC236}">
                    <a16:creationId xmlns:a16="http://schemas.microsoft.com/office/drawing/2014/main" id="{9144CAB6-9883-4E82-8534-7BB0ED54340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18680" y="5004720"/>
                <a:ext cx="1360800" cy="17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15</cp:revision>
  <dcterms:created xsi:type="dcterms:W3CDTF">2018-07-22T00:53:17Z</dcterms:created>
  <dcterms:modified xsi:type="dcterms:W3CDTF">2018-08-10T00:16:47Z</dcterms:modified>
</cp:coreProperties>
</file>