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9" d="100"/>
          <a:sy n="69" d="100"/>
        </p:scale>
        <p:origin x="69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7/23/2018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7/23/2018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7/23/2018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7/23/2018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121</Words>
  <Application>Microsoft Office PowerPoint</Application>
  <PresentationFormat>ワイド画面</PresentationFormat>
  <Paragraphs>52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0" baseType="lpstr">
      <vt:lpstr>メイリオ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2</cp:revision>
  <dcterms:created xsi:type="dcterms:W3CDTF">2018-07-22T00:53:17Z</dcterms:created>
  <dcterms:modified xsi:type="dcterms:W3CDTF">2018-07-23T01:05:18Z</dcterms:modified>
</cp:coreProperties>
</file>

<file path=docProps/thumbnail.jpeg>
</file>