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xlsx" ContentType="application/vnd.openxmlformats-officedocument.spreadsheetml.sheet"/>
  <Default Extension="tiff" ContentType="image/tiff"/>
  <Default Extension="rels" ContentType="application/vnd.openxmlformats-package.relationships+xml"/>
  <Default Extension="tif" ContentType="image/tiff"/>
  <Default Extension="wav" ContentType="audio/x-wav"/>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48" r:id="rId1"/>
  </p:sldMasterIdLst>
  <p:notesMasterIdLst>
    <p:notesMasterId r:id="rId14"/>
  </p:notesMasterIdLst>
  <p:sldIdLst>
    <p:sldId id="256" r:id="rId2"/>
    <p:sldId id="257" r:id="rId3"/>
    <p:sldId id="260" r:id="rId4"/>
    <p:sldId id="261" r:id="rId5"/>
    <p:sldId id="262" r:id="rId6"/>
    <p:sldId id="263" r:id="rId7"/>
    <p:sldId id="264" r:id="rId8"/>
    <p:sldId id="265" r:id="rId9"/>
    <p:sldId id="266" r:id="rId10"/>
    <p:sldId id="267" r:id="rId11"/>
    <p:sldId id="269" r:id="rId12"/>
    <p:sldId id="270"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73"/>
    <p:restoredTop sz="94645"/>
  </p:normalViewPr>
  <p:slideViewPr>
    <p:cSldViewPr snapToGrid="0" snapToObjects="1">
      <p:cViewPr varScale="1">
        <p:scale>
          <a:sx n="105" d="100"/>
          <a:sy n="105" d="100"/>
        </p:scale>
        <p:origin x="224" y="2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145" d="100"/>
          <a:sy n="145" d="100"/>
        </p:scale>
        <p:origin x="2000" y="-1856"/>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__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主</a:t>
            </a:r>
            <a:r>
              <a:rPr lang="ja-JP" altLang="en-US" b="1" smtClean="0">
                <a:latin typeface="Hiragino Maru Gothic Pro W4" charset="-128"/>
                <a:ea typeface="Hiragino Maru Gothic Pro W4" charset="-128"/>
                <a:cs typeface="Hiragino Maru Gothic Pro W4" charset="-128"/>
              </a:rPr>
              <a:t>要駅の平均乗降客数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862" b="1" i="0" u="none" strike="noStrike" kern="1200" spc="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autoTitleDeleted val="0"/>
    <c:plotArea>
      <c:layout/>
      <c:barChart>
        <c:barDir val="col"/>
        <c:grouping val="clustered"/>
        <c:varyColors val="0"/>
        <c:ser>
          <c:idx val="0"/>
          <c:order val="0"/>
          <c:tx>
            <c:strRef>
              <c:f>Sheet1!$B$1</c:f>
              <c:strCache>
                <c:ptCount val="1"/>
                <c:pt idx="0">
                  <c:v>浦賀</c:v>
                </c:pt>
              </c:strCache>
            </c:strRef>
          </c:tx>
          <c:spPr>
            <a:gradFill rotWithShape="1">
              <a:gsLst>
                <a:gs pos="0">
                  <a:schemeClr val="accent1">
                    <a:tint val="65000"/>
                    <a:lumMod val="110000"/>
                  </a:schemeClr>
                </a:gs>
                <a:gs pos="88000">
                  <a:schemeClr val="accent1">
                    <a:tint val="90000"/>
                  </a:schemeClr>
                </a:gs>
              </a:gsLst>
              <a:lin ang="5400000" scaled="0"/>
            </a:gradFill>
            <a:ln w="12700" cap="rnd" cmpd="sng" algn="ctr">
              <a:solidFill>
                <a:schemeClr val="accent1"/>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Sheet1!$B$2:$B$6</c:f>
              <c:numCache>
                <c:formatCode>#,##0</c:formatCode>
                <c:ptCount val="5"/>
                <c:pt idx="0">
                  <c:v>24009.0</c:v>
                </c:pt>
                <c:pt idx="1">
                  <c:v>23331.0</c:v>
                </c:pt>
                <c:pt idx="2">
                  <c:v>22748.0</c:v>
                </c:pt>
                <c:pt idx="3">
                  <c:v>22448.0</c:v>
                </c:pt>
                <c:pt idx="4">
                  <c:v>22440.0</c:v>
                </c:pt>
              </c:numCache>
            </c:numRef>
          </c:val>
        </c:ser>
        <c:ser>
          <c:idx val="1"/>
          <c:order val="1"/>
          <c:tx>
            <c:strRef>
              <c:f>Sheet1!$C$1</c:f>
              <c:strCache>
                <c:ptCount val="1"/>
                <c:pt idx="0">
                  <c:v>津久井浜</c:v>
                </c:pt>
              </c:strCache>
            </c:strRef>
          </c:tx>
          <c:spPr>
            <a:gradFill rotWithShape="1">
              <a:gsLst>
                <a:gs pos="0">
                  <a:schemeClr val="accent2">
                    <a:tint val="65000"/>
                    <a:lumMod val="110000"/>
                  </a:schemeClr>
                </a:gs>
                <a:gs pos="88000">
                  <a:schemeClr val="accent2">
                    <a:tint val="90000"/>
                  </a:schemeClr>
                </a:gs>
              </a:gsLst>
              <a:lin ang="5400000" scaled="0"/>
            </a:gradFill>
            <a:ln w="12700" cap="rnd" cmpd="sng" algn="ctr">
              <a:solidFill>
                <a:schemeClr val="accent2"/>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Sheet1!$C$2:$C$6</c:f>
              <c:numCache>
                <c:formatCode>#,##0</c:formatCode>
                <c:ptCount val="5"/>
                <c:pt idx="0">
                  <c:v>6538.0</c:v>
                </c:pt>
                <c:pt idx="1">
                  <c:v>6483.0</c:v>
                </c:pt>
                <c:pt idx="2">
                  <c:v>6335.0</c:v>
                </c:pt>
                <c:pt idx="3">
                  <c:v>6309.0</c:v>
                </c:pt>
                <c:pt idx="4">
                  <c:v>6428.0</c:v>
                </c:pt>
              </c:numCache>
            </c:numRef>
          </c:val>
        </c:ser>
        <c:ser>
          <c:idx val="2"/>
          <c:order val="2"/>
          <c:tx>
            <c:strRef>
              <c:f>Sheet1!$D$1</c:f>
              <c:strCache>
                <c:ptCount val="1"/>
                <c:pt idx="0">
                  <c:v>三浦海岸</c:v>
                </c:pt>
              </c:strCache>
            </c:strRef>
          </c:tx>
          <c:spPr>
            <a:gradFill rotWithShape="1">
              <a:gsLst>
                <a:gs pos="0">
                  <a:schemeClr val="accent3">
                    <a:tint val="65000"/>
                    <a:lumMod val="110000"/>
                  </a:schemeClr>
                </a:gs>
                <a:gs pos="88000">
                  <a:schemeClr val="accent3">
                    <a:tint val="90000"/>
                  </a:schemeClr>
                </a:gs>
              </a:gsLst>
              <a:lin ang="5400000" scaled="0"/>
            </a:gradFill>
            <a:ln w="12700" cap="rnd" cmpd="sng" algn="ctr">
              <a:solidFill>
                <a:schemeClr val="accent3"/>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Sheet1!$D$2:$D$6</c:f>
              <c:numCache>
                <c:formatCode>#,##0</c:formatCode>
                <c:ptCount val="5"/>
                <c:pt idx="0">
                  <c:v>12686.0</c:v>
                </c:pt>
                <c:pt idx="1">
                  <c:v>12233.0</c:v>
                </c:pt>
                <c:pt idx="2">
                  <c:v>11735.0</c:v>
                </c:pt>
                <c:pt idx="3">
                  <c:v>11842.0</c:v>
                </c:pt>
                <c:pt idx="4">
                  <c:v>11813.0</c:v>
                </c:pt>
              </c:numCache>
            </c:numRef>
          </c:val>
        </c:ser>
        <c:ser>
          <c:idx val="3"/>
          <c:order val="3"/>
          <c:tx>
            <c:strRef>
              <c:f>Sheet1!$E$1</c:f>
              <c:strCache>
                <c:ptCount val="1"/>
                <c:pt idx="0">
                  <c:v>三崎口</c:v>
                </c:pt>
              </c:strCache>
            </c:strRef>
          </c:tx>
          <c:spPr>
            <a:gradFill rotWithShape="1">
              <a:gsLst>
                <a:gs pos="0">
                  <a:schemeClr val="accent4">
                    <a:tint val="65000"/>
                    <a:lumMod val="110000"/>
                  </a:schemeClr>
                </a:gs>
                <a:gs pos="88000">
                  <a:schemeClr val="accent4">
                    <a:tint val="90000"/>
                  </a:schemeClr>
                </a:gs>
              </a:gsLst>
              <a:lin ang="5400000" scaled="0"/>
            </a:gradFill>
            <a:ln w="12700" cap="rnd" cmpd="sng" algn="ctr">
              <a:solidFill>
                <a:schemeClr val="accent4"/>
              </a:solidFill>
              <a:prstDash val="solid"/>
            </a:ln>
            <a:effectLst/>
          </c:spPr>
          <c:invertIfNegative val="0"/>
          <c:cat>
            <c:strRef>
              <c:f>Sheet1!$A$2:$A$6</c:f>
              <c:strCache>
                <c:ptCount val="5"/>
                <c:pt idx="0">
                  <c:v>2009年</c:v>
                </c:pt>
                <c:pt idx="1">
                  <c:v>2010年</c:v>
                </c:pt>
                <c:pt idx="2">
                  <c:v>2011年</c:v>
                </c:pt>
                <c:pt idx="3">
                  <c:v>2012年</c:v>
                </c:pt>
                <c:pt idx="4">
                  <c:v>2013年</c:v>
                </c:pt>
              </c:strCache>
            </c:strRef>
          </c:cat>
          <c:val>
            <c:numRef>
              <c:f>Sheet1!$E$2:$E$6</c:f>
              <c:numCache>
                <c:formatCode>#,##0</c:formatCode>
                <c:ptCount val="5"/>
                <c:pt idx="0">
                  <c:v>18958.0</c:v>
                </c:pt>
                <c:pt idx="1">
                  <c:v>18582.0</c:v>
                </c:pt>
                <c:pt idx="2">
                  <c:v>18039.0</c:v>
                </c:pt>
                <c:pt idx="3">
                  <c:v>17954.0</c:v>
                </c:pt>
                <c:pt idx="4">
                  <c:v>18265.0</c:v>
                </c:pt>
              </c:numCache>
            </c:numRef>
          </c:val>
        </c:ser>
        <c:dLbls>
          <c:showLegendKey val="0"/>
          <c:showVal val="0"/>
          <c:showCatName val="0"/>
          <c:showSerName val="0"/>
          <c:showPercent val="0"/>
          <c:showBubbleSize val="0"/>
        </c:dLbls>
        <c:gapWidth val="150"/>
        <c:axId val="-2042418432"/>
        <c:axId val="-2124836864"/>
      </c:barChart>
      <c:catAx>
        <c:axId val="-2042418432"/>
        <c:scaling>
          <c:orientation val="minMax"/>
        </c:scaling>
        <c:delete val="0"/>
        <c:axPos val="b"/>
        <c:title>
          <c:tx>
            <c:rich>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年度</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124836864"/>
        <c:crosses val="autoZero"/>
        <c:auto val="1"/>
        <c:lblAlgn val="ctr"/>
        <c:lblOffset val="100"/>
        <c:noMultiLvlLbl val="0"/>
      </c:catAx>
      <c:valAx>
        <c:axId val="-212483686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r>
                  <a:rPr lang="ja-JP" altLang="en-US" b="1" dirty="0" smtClean="0">
                    <a:latin typeface="Hiragino Maru Gothic Pro W4" charset="-128"/>
                    <a:ea typeface="Hiragino Maru Gothic Pro W4" charset="-128"/>
                    <a:cs typeface="Hiragino Maru Gothic Pro W4" charset="-128"/>
                  </a:rPr>
                  <a:t>乗降客数</a:t>
                </a:r>
                <a:endParaRPr lang="ja-JP" altLang="en-US" b="1" dirty="0">
                  <a:latin typeface="Hiragino Maru Gothic Pro W4" charset="-128"/>
                  <a:ea typeface="Hiragino Maru Gothic Pro W4" charset="-128"/>
                  <a:cs typeface="Hiragino Maru Gothic Pro W4" charset="-128"/>
                </a:endParaRPr>
              </a:p>
            </c:rich>
          </c:tx>
          <c:overlay val="0"/>
          <c:spPr>
            <a:noFill/>
            <a:ln>
              <a:noFill/>
            </a:ln>
            <a:effectLst/>
          </c:spPr>
          <c:txPr>
            <a:bodyPr rot="-5400000" spcFirstLastPara="1" vertOverflow="ellipsis" vert="horz" wrap="square" anchor="ctr" anchorCtr="1"/>
            <a:lstStyle/>
            <a:p>
              <a:pPr>
                <a:defRPr sz="1330"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crossAx val="-2042418432"/>
        <c:crosses val="autoZero"/>
        <c:crossBetween val="between"/>
        <c:dispUnits>
          <c:builtInUnit val="thousands"/>
          <c:dispUnitsLbl>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ja-JP"/>
              </a:p>
            </c:txPr>
          </c:dispUnitsLbl>
        </c:dispUnits>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1" i="0" u="none" strike="noStrike" kern="1200" baseline="0">
              <a:solidFill>
                <a:schemeClr val="tx1">
                  <a:lumMod val="65000"/>
                  <a:lumOff val="35000"/>
                </a:schemeClr>
              </a:solidFill>
              <a:latin typeface="Hiragino Maru Gothic Pro W4" charset="-128"/>
              <a:ea typeface="Hiragino Maru Gothic Pro W4" charset="-128"/>
              <a:cs typeface="Hiragino Maru Gothic Pro W4" charset="-128"/>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B01DFA-6D5F-844E-BDF3-58E9004AD0D8}"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kumimoji="1" lang="ja-JP" altLang="en-US"/>
        </a:p>
      </dgm:t>
    </dgm:pt>
    <dgm:pt modelId="{51E17EB0-454C-3147-B855-1B2AB028B213}">
      <dgm:prSet phldrT="[テキスト]"/>
      <dgm:spPr/>
      <dgm:t>
        <a:bodyPr/>
        <a:lstStyle/>
        <a:p>
          <a:r>
            <a:rPr kumimoji="1" lang="ja-JP" altLang="en-US" dirty="0" smtClean="0"/>
            <a:t>神奈川県立城ヶ島公園</a:t>
          </a:r>
          <a:endParaRPr kumimoji="1" lang="ja-JP" altLang="en-US" dirty="0"/>
        </a:p>
      </dgm:t>
    </dgm:pt>
    <dgm:pt modelId="{29E5DE2C-0AE0-5045-99EE-17EDC2B4B834}" type="parTrans" cxnId="{9536A895-446C-CA44-A532-953176C5DEF4}">
      <dgm:prSet/>
      <dgm:spPr/>
      <dgm:t>
        <a:bodyPr/>
        <a:lstStyle/>
        <a:p>
          <a:endParaRPr kumimoji="1" lang="ja-JP" altLang="en-US"/>
        </a:p>
      </dgm:t>
    </dgm:pt>
    <dgm:pt modelId="{5CBF681C-B661-C341-BCBE-E3A8C85CC955}" type="sibTrans" cxnId="{9536A895-446C-CA44-A532-953176C5DEF4}">
      <dgm:prSet/>
      <dgm:spPr/>
      <dgm:t>
        <a:bodyPr/>
        <a:lstStyle/>
        <a:p>
          <a:endParaRPr kumimoji="1" lang="ja-JP" altLang="en-US"/>
        </a:p>
      </dgm:t>
    </dgm:pt>
    <dgm:pt modelId="{51F08A56-5128-2347-8798-1F9B04C40D07}">
      <dgm:prSet phldrT="[テキスト]"/>
      <dgm:spPr/>
      <dgm:t>
        <a:bodyPr/>
        <a:lstStyle/>
        <a:p>
          <a:r>
            <a:rPr kumimoji="1" lang="ja-JP" altLang="en-US" dirty="0" smtClean="0"/>
            <a:t>馬の背洞門</a:t>
          </a:r>
          <a:endParaRPr kumimoji="1" lang="ja-JP" altLang="en-US" dirty="0"/>
        </a:p>
      </dgm:t>
    </dgm:pt>
    <dgm:pt modelId="{30EB5E1A-B282-214C-B84C-9146E1BEA780}" type="parTrans" cxnId="{636B13D3-793B-6543-B403-1174C2A6AC5D}">
      <dgm:prSet/>
      <dgm:spPr/>
      <dgm:t>
        <a:bodyPr/>
        <a:lstStyle/>
        <a:p>
          <a:endParaRPr kumimoji="1" lang="ja-JP" altLang="en-US"/>
        </a:p>
      </dgm:t>
    </dgm:pt>
    <dgm:pt modelId="{DC0BD433-4223-0946-BFB6-72641F9C0CD8}" type="sibTrans" cxnId="{636B13D3-793B-6543-B403-1174C2A6AC5D}">
      <dgm:prSet/>
      <dgm:spPr/>
      <dgm:t>
        <a:bodyPr/>
        <a:lstStyle/>
        <a:p>
          <a:endParaRPr kumimoji="1" lang="ja-JP" altLang="en-US"/>
        </a:p>
      </dgm:t>
    </dgm:pt>
    <dgm:pt modelId="{6EDF60A1-D354-AA4E-9516-D9776918AABA}">
      <dgm:prSet phldrT="[テキスト]"/>
      <dgm:spPr/>
      <dgm:t>
        <a:bodyPr/>
        <a:lstStyle/>
        <a:p>
          <a:r>
            <a:rPr kumimoji="1" lang="ja-JP" altLang="en-US" dirty="0" smtClean="0"/>
            <a:t>赤羽根海岸・海鵜展望台</a:t>
          </a:r>
          <a:endParaRPr kumimoji="1" lang="ja-JP" altLang="en-US" dirty="0"/>
        </a:p>
      </dgm:t>
    </dgm:pt>
    <dgm:pt modelId="{5746ED56-B717-6949-9D16-EB97CA43A898}" type="parTrans" cxnId="{A04B9655-25C9-ED41-ABA0-6CCBD748F52B}">
      <dgm:prSet/>
      <dgm:spPr/>
      <dgm:t>
        <a:bodyPr/>
        <a:lstStyle/>
        <a:p>
          <a:endParaRPr kumimoji="1" lang="ja-JP" altLang="en-US"/>
        </a:p>
      </dgm:t>
    </dgm:pt>
    <dgm:pt modelId="{D8DEEFAE-E416-2E46-A29E-8CFDBBA4C80E}" type="sibTrans" cxnId="{A04B9655-25C9-ED41-ABA0-6CCBD748F52B}">
      <dgm:prSet/>
      <dgm:spPr/>
      <dgm:t>
        <a:bodyPr/>
        <a:lstStyle/>
        <a:p>
          <a:endParaRPr kumimoji="1" lang="ja-JP" altLang="en-US"/>
        </a:p>
      </dgm:t>
    </dgm:pt>
    <dgm:pt modelId="{00AF02B5-8EE5-0D4F-8BC7-2D83B999419B}">
      <dgm:prSet phldrT="[テキスト]"/>
      <dgm:spPr/>
      <dgm:t>
        <a:bodyPr/>
        <a:lstStyle/>
        <a:p>
          <a:r>
            <a:rPr kumimoji="1" lang="ja-JP" altLang="en-US" dirty="0" smtClean="0"/>
            <a:t>安房崎（安房灯台）</a:t>
          </a:r>
          <a:endParaRPr kumimoji="1" lang="ja-JP" altLang="en-US" dirty="0"/>
        </a:p>
      </dgm:t>
    </dgm:pt>
    <dgm:pt modelId="{583F34F6-8BCE-8B47-BE01-E60F86734DE2}" type="parTrans" cxnId="{76EF744C-7C5A-884F-B5C0-236AE7FA1949}">
      <dgm:prSet/>
      <dgm:spPr/>
      <dgm:t>
        <a:bodyPr/>
        <a:lstStyle/>
        <a:p>
          <a:endParaRPr kumimoji="1" lang="ja-JP" altLang="en-US"/>
        </a:p>
      </dgm:t>
    </dgm:pt>
    <dgm:pt modelId="{DA63AD93-3081-0542-ACD0-543F58BA8BEE}" type="sibTrans" cxnId="{76EF744C-7C5A-884F-B5C0-236AE7FA1949}">
      <dgm:prSet/>
      <dgm:spPr/>
      <dgm:t>
        <a:bodyPr/>
        <a:lstStyle/>
        <a:p>
          <a:endParaRPr kumimoji="1" lang="ja-JP" altLang="en-US"/>
        </a:p>
      </dgm:t>
    </dgm:pt>
    <dgm:pt modelId="{5C8C2551-9AAB-4646-ABF1-62F49E0B61E9}">
      <dgm:prSet phldrT="[テキスト]"/>
      <dgm:spPr/>
      <dgm:t>
        <a:bodyPr/>
        <a:lstStyle/>
        <a:p>
          <a:r>
            <a:rPr kumimoji="1" lang="ja-JP" altLang="en-US" dirty="0" smtClean="0"/>
            <a:t>城ヶ島灯台</a:t>
          </a:r>
          <a:endParaRPr kumimoji="1" lang="ja-JP" altLang="en-US" dirty="0"/>
        </a:p>
      </dgm:t>
    </dgm:pt>
    <dgm:pt modelId="{AAE69E25-CF15-2045-839A-6B24DEA4C0F5}" type="parTrans" cxnId="{87F01317-0A48-5649-BDC0-79862C124CB6}">
      <dgm:prSet/>
      <dgm:spPr/>
      <dgm:t>
        <a:bodyPr/>
        <a:lstStyle/>
        <a:p>
          <a:endParaRPr kumimoji="1" lang="ja-JP" altLang="en-US"/>
        </a:p>
      </dgm:t>
    </dgm:pt>
    <dgm:pt modelId="{36634983-F143-2B44-9161-2B93E7730CF3}" type="sibTrans" cxnId="{87F01317-0A48-5649-BDC0-79862C124CB6}">
      <dgm:prSet/>
      <dgm:spPr/>
      <dgm:t>
        <a:bodyPr/>
        <a:lstStyle/>
        <a:p>
          <a:endParaRPr kumimoji="1" lang="ja-JP" altLang="en-US"/>
        </a:p>
      </dgm:t>
    </dgm:pt>
    <dgm:pt modelId="{03C76992-3C96-B841-BE85-50023E12C7EE}">
      <dgm:prSet phldrT="[テキスト]"/>
      <dgm:spPr/>
      <dgm:t>
        <a:bodyPr/>
        <a:lstStyle/>
        <a:p>
          <a:r>
            <a:rPr kumimoji="1" lang="ja-JP" altLang="en-US" dirty="0" smtClean="0"/>
            <a:t>白秋碑</a:t>
          </a:r>
          <a:endParaRPr kumimoji="1" lang="ja-JP" altLang="en-US" dirty="0"/>
        </a:p>
      </dgm:t>
    </dgm:pt>
    <dgm:pt modelId="{9738C40D-EAE0-0F40-A175-7A8998DA5F2A}" type="parTrans" cxnId="{230AEC00-EBA8-8049-9AFC-49C0A286EB49}">
      <dgm:prSet/>
      <dgm:spPr/>
      <dgm:t>
        <a:bodyPr/>
        <a:lstStyle/>
        <a:p>
          <a:endParaRPr kumimoji="1" lang="ja-JP" altLang="en-US"/>
        </a:p>
      </dgm:t>
    </dgm:pt>
    <dgm:pt modelId="{7815942D-5B15-6A4F-9934-1F8512351A3E}" type="sibTrans" cxnId="{230AEC00-EBA8-8049-9AFC-49C0A286EB49}">
      <dgm:prSet/>
      <dgm:spPr/>
      <dgm:t>
        <a:bodyPr/>
        <a:lstStyle/>
        <a:p>
          <a:endParaRPr kumimoji="1" lang="ja-JP" altLang="en-US"/>
        </a:p>
      </dgm:t>
    </dgm:pt>
    <dgm:pt modelId="{503DC397-E32D-0E47-B400-91FEAAAEB1FC}">
      <dgm:prSet phldrT="[テキスト]"/>
      <dgm:spPr/>
      <dgm:t>
        <a:bodyPr/>
        <a:lstStyle/>
        <a:p>
          <a:r>
            <a:rPr kumimoji="1" lang="ja-JP" altLang="en-US" dirty="0" smtClean="0"/>
            <a:t>城ヶ島京急ホテル・レストラン磯香瀬</a:t>
          </a:r>
          <a:endParaRPr kumimoji="1" lang="ja-JP" altLang="en-US" dirty="0"/>
        </a:p>
      </dgm:t>
    </dgm:pt>
    <dgm:pt modelId="{42DDBEFE-63BA-8646-8DC8-6940BC2B9BC6}" type="parTrans" cxnId="{260AABB5-4298-8C45-BCB0-6786BCCEEAE3}">
      <dgm:prSet/>
      <dgm:spPr/>
      <dgm:t>
        <a:bodyPr/>
        <a:lstStyle/>
        <a:p>
          <a:endParaRPr kumimoji="1" lang="ja-JP" altLang="en-US"/>
        </a:p>
      </dgm:t>
    </dgm:pt>
    <dgm:pt modelId="{4DF46087-F5F7-2C45-919C-42B943EF8D84}" type="sibTrans" cxnId="{260AABB5-4298-8C45-BCB0-6786BCCEEAE3}">
      <dgm:prSet/>
      <dgm:spPr/>
      <dgm:t>
        <a:bodyPr/>
        <a:lstStyle/>
        <a:p>
          <a:endParaRPr kumimoji="1" lang="ja-JP" altLang="en-US"/>
        </a:p>
      </dgm:t>
    </dgm:pt>
    <dgm:pt modelId="{DD27D694-3419-EC4A-92F0-C5C407881DAD}" type="pres">
      <dgm:prSet presAssocID="{8DB01DFA-6D5F-844E-BDF3-58E9004AD0D8}" presName="linear" presStyleCnt="0">
        <dgm:presLayoutVars>
          <dgm:dir/>
          <dgm:animLvl val="lvl"/>
          <dgm:resizeHandles val="exact"/>
        </dgm:presLayoutVars>
      </dgm:prSet>
      <dgm:spPr/>
      <dgm:t>
        <a:bodyPr/>
        <a:lstStyle/>
        <a:p>
          <a:endParaRPr kumimoji="1" lang="ja-JP" altLang="en-US"/>
        </a:p>
      </dgm:t>
    </dgm:pt>
    <dgm:pt modelId="{AFCD12DC-5213-9943-9366-D6263A09E758}" type="pres">
      <dgm:prSet presAssocID="{51E17EB0-454C-3147-B855-1B2AB028B213}" presName="parentLin" presStyleCnt="0"/>
      <dgm:spPr/>
    </dgm:pt>
    <dgm:pt modelId="{AB956E27-4C5E-2047-B9F3-798B3FBDCEE7}" type="pres">
      <dgm:prSet presAssocID="{51E17EB0-454C-3147-B855-1B2AB028B213}" presName="parentLeftMargin" presStyleLbl="node1" presStyleIdx="0" presStyleCnt="7"/>
      <dgm:spPr/>
      <dgm:t>
        <a:bodyPr/>
        <a:lstStyle/>
        <a:p>
          <a:endParaRPr kumimoji="1" lang="ja-JP" altLang="en-US"/>
        </a:p>
      </dgm:t>
    </dgm:pt>
    <dgm:pt modelId="{13FD1280-F729-824D-9995-2B57E848BBF7}" type="pres">
      <dgm:prSet presAssocID="{51E17EB0-454C-3147-B855-1B2AB028B213}" presName="parentText" presStyleLbl="node1" presStyleIdx="0" presStyleCnt="7">
        <dgm:presLayoutVars>
          <dgm:chMax val="0"/>
          <dgm:bulletEnabled val="1"/>
        </dgm:presLayoutVars>
      </dgm:prSet>
      <dgm:spPr/>
      <dgm:t>
        <a:bodyPr/>
        <a:lstStyle/>
        <a:p>
          <a:endParaRPr kumimoji="1" lang="ja-JP" altLang="en-US"/>
        </a:p>
      </dgm:t>
    </dgm:pt>
    <dgm:pt modelId="{E90668D4-9868-474B-8AB9-733EF8E922FD}" type="pres">
      <dgm:prSet presAssocID="{51E17EB0-454C-3147-B855-1B2AB028B213}" presName="negativeSpace" presStyleCnt="0"/>
      <dgm:spPr/>
    </dgm:pt>
    <dgm:pt modelId="{FEF1F1ED-112C-8747-A865-D23473557AA8}" type="pres">
      <dgm:prSet presAssocID="{51E17EB0-454C-3147-B855-1B2AB028B213}" presName="childText" presStyleLbl="conFgAcc1" presStyleIdx="0" presStyleCnt="7">
        <dgm:presLayoutVars>
          <dgm:bulletEnabled val="1"/>
        </dgm:presLayoutVars>
      </dgm:prSet>
      <dgm:spPr/>
    </dgm:pt>
    <dgm:pt modelId="{9C0E6752-3C34-B444-AB25-52A14BBEAB23}" type="pres">
      <dgm:prSet presAssocID="{5CBF681C-B661-C341-BCBE-E3A8C85CC955}" presName="spaceBetweenRectangles" presStyleCnt="0"/>
      <dgm:spPr/>
    </dgm:pt>
    <dgm:pt modelId="{C629E8CE-9E79-584D-BAB0-B0A7DDEEF2A5}" type="pres">
      <dgm:prSet presAssocID="{51F08A56-5128-2347-8798-1F9B04C40D07}" presName="parentLin" presStyleCnt="0"/>
      <dgm:spPr/>
    </dgm:pt>
    <dgm:pt modelId="{F14519E0-228A-9740-9D4C-A89C15FBF13C}" type="pres">
      <dgm:prSet presAssocID="{51F08A56-5128-2347-8798-1F9B04C40D07}" presName="parentLeftMargin" presStyleLbl="node1" presStyleIdx="0" presStyleCnt="7"/>
      <dgm:spPr/>
      <dgm:t>
        <a:bodyPr/>
        <a:lstStyle/>
        <a:p>
          <a:endParaRPr kumimoji="1" lang="ja-JP" altLang="en-US"/>
        </a:p>
      </dgm:t>
    </dgm:pt>
    <dgm:pt modelId="{B2957C7A-7510-054A-8BD3-057CBC6AB634}" type="pres">
      <dgm:prSet presAssocID="{51F08A56-5128-2347-8798-1F9B04C40D07}" presName="parentText" presStyleLbl="node1" presStyleIdx="1" presStyleCnt="7">
        <dgm:presLayoutVars>
          <dgm:chMax val="0"/>
          <dgm:bulletEnabled val="1"/>
        </dgm:presLayoutVars>
      </dgm:prSet>
      <dgm:spPr/>
      <dgm:t>
        <a:bodyPr/>
        <a:lstStyle/>
        <a:p>
          <a:endParaRPr kumimoji="1" lang="ja-JP" altLang="en-US"/>
        </a:p>
      </dgm:t>
    </dgm:pt>
    <dgm:pt modelId="{F91E55A1-CC39-8449-82A8-923E00587EAF}" type="pres">
      <dgm:prSet presAssocID="{51F08A56-5128-2347-8798-1F9B04C40D07}" presName="negativeSpace" presStyleCnt="0"/>
      <dgm:spPr/>
    </dgm:pt>
    <dgm:pt modelId="{1A818838-D302-134E-8187-D13EB40CA398}" type="pres">
      <dgm:prSet presAssocID="{51F08A56-5128-2347-8798-1F9B04C40D07}" presName="childText" presStyleLbl="conFgAcc1" presStyleIdx="1" presStyleCnt="7">
        <dgm:presLayoutVars>
          <dgm:bulletEnabled val="1"/>
        </dgm:presLayoutVars>
      </dgm:prSet>
      <dgm:spPr/>
    </dgm:pt>
    <dgm:pt modelId="{CFA519D7-5325-C240-BDE5-A6AC070618B6}" type="pres">
      <dgm:prSet presAssocID="{DC0BD433-4223-0946-BFB6-72641F9C0CD8}" presName="spaceBetweenRectangles" presStyleCnt="0"/>
      <dgm:spPr/>
    </dgm:pt>
    <dgm:pt modelId="{960DBC80-1426-E54B-AE89-2EA04934DB81}" type="pres">
      <dgm:prSet presAssocID="{6EDF60A1-D354-AA4E-9516-D9776918AABA}" presName="parentLin" presStyleCnt="0"/>
      <dgm:spPr/>
    </dgm:pt>
    <dgm:pt modelId="{C9052E50-4343-4E49-B11A-E3881EEC12A9}" type="pres">
      <dgm:prSet presAssocID="{6EDF60A1-D354-AA4E-9516-D9776918AABA}" presName="parentLeftMargin" presStyleLbl="node1" presStyleIdx="1" presStyleCnt="7"/>
      <dgm:spPr/>
      <dgm:t>
        <a:bodyPr/>
        <a:lstStyle/>
        <a:p>
          <a:endParaRPr kumimoji="1" lang="ja-JP" altLang="en-US"/>
        </a:p>
      </dgm:t>
    </dgm:pt>
    <dgm:pt modelId="{5798EF90-1E25-7745-ADBC-E9459807DDB6}" type="pres">
      <dgm:prSet presAssocID="{6EDF60A1-D354-AA4E-9516-D9776918AABA}" presName="parentText" presStyleLbl="node1" presStyleIdx="2" presStyleCnt="7">
        <dgm:presLayoutVars>
          <dgm:chMax val="0"/>
          <dgm:bulletEnabled val="1"/>
        </dgm:presLayoutVars>
      </dgm:prSet>
      <dgm:spPr/>
      <dgm:t>
        <a:bodyPr/>
        <a:lstStyle/>
        <a:p>
          <a:endParaRPr kumimoji="1" lang="ja-JP" altLang="en-US"/>
        </a:p>
      </dgm:t>
    </dgm:pt>
    <dgm:pt modelId="{1D16F36B-1479-A243-BB1C-A17D46F3E685}" type="pres">
      <dgm:prSet presAssocID="{6EDF60A1-D354-AA4E-9516-D9776918AABA}" presName="negativeSpace" presStyleCnt="0"/>
      <dgm:spPr/>
    </dgm:pt>
    <dgm:pt modelId="{707D0F5E-D309-594C-BBC7-314FB3A51E64}" type="pres">
      <dgm:prSet presAssocID="{6EDF60A1-D354-AA4E-9516-D9776918AABA}" presName="childText" presStyleLbl="conFgAcc1" presStyleIdx="2" presStyleCnt="7">
        <dgm:presLayoutVars>
          <dgm:bulletEnabled val="1"/>
        </dgm:presLayoutVars>
      </dgm:prSet>
      <dgm:spPr/>
    </dgm:pt>
    <dgm:pt modelId="{36C454B1-E246-B941-A4B5-46708A64F01B}" type="pres">
      <dgm:prSet presAssocID="{D8DEEFAE-E416-2E46-A29E-8CFDBBA4C80E}" presName="spaceBetweenRectangles" presStyleCnt="0"/>
      <dgm:spPr/>
    </dgm:pt>
    <dgm:pt modelId="{CC7A490E-434F-1C46-8BBD-D50F5D2FD13D}" type="pres">
      <dgm:prSet presAssocID="{00AF02B5-8EE5-0D4F-8BC7-2D83B999419B}" presName="parentLin" presStyleCnt="0"/>
      <dgm:spPr/>
    </dgm:pt>
    <dgm:pt modelId="{898A0D87-C9C4-4C4B-B5B5-61EB4DC09DBC}" type="pres">
      <dgm:prSet presAssocID="{00AF02B5-8EE5-0D4F-8BC7-2D83B999419B}" presName="parentLeftMargin" presStyleLbl="node1" presStyleIdx="2" presStyleCnt="7"/>
      <dgm:spPr/>
      <dgm:t>
        <a:bodyPr/>
        <a:lstStyle/>
        <a:p>
          <a:endParaRPr kumimoji="1" lang="ja-JP" altLang="en-US"/>
        </a:p>
      </dgm:t>
    </dgm:pt>
    <dgm:pt modelId="{941CF9C1-17C6-3F40-AF2E-16E039929022}" type="pres">
      <dgm:prSet presAssocID="{00AF02B5-8EE5-0D4F-8BC7-2D83B999419B}" presName="parentText" presStyleLbl="node1" presStyleIdx="3" presStyleCnt="7">
        <dgm:presLayoutVars>
          <dgm:chMax val="0"/>
          <dgm:bulletEnabled val="1"/>
        </dgm:presLayoutVars>
      </dgm:prSet>
      <dgm:spPr/>
      <dgm:t>
        <a:bodyPr/>
        <a:lstStyle/>
        <a:p>
          <a:endParaRPr kumimoji="1" lang="ja-JP" altLang="en-US"/>
        </a:p>
      </dgm:t>
    </dgm:pt>
    <dgm:pt modelId="{E9C95C09-962A-2348-B280-907546FF7ADC}" type="pres">
      <dgm:prSet presAssocID="{00AF02B5-8EE5-0D4F-8BC7-2D83B999419B}" presName="negativeSpace" presStyleCnt="0"/>
      <dgm:spPr/>
    </dgm:pt>
    <dgm:pt modelId="{1BBD7FE0-7783-CE46-B797-2302FF18359A}" type="pres">
      <dgm:prSet presAssocID="{00AF02B5-8EE5-0D4F-8BC7-2D83B999419B}" presName="childText" presStyleLbl="conFgAcc1" presStyleIdx="3" presStyleCnt="7">
        <dgm:presLayoutVars>
          <dgm:bulletEnabled val="1"/>
        </dgm:presLayoutVars>
      </dgm:prSet>
      <dgm:spPr/>
    </dgm:pt>
    <dgm:pt modelId="{ABE2DEDF-762A-344E-B536-014889D38AE7}" type="pres">
      <dgm:prSet presAssocID="{DA63AD93-3081-0542-ACD0-543F58BA8BEE}" presName="spaceBetweenRectangles" presStyleCnt="0"/>
      <dgm:spPr/>
    </dgm:pt>
    <dgm:pt modelId="{1F7ECF56-A8FD-6A4C-BEE2-F39CB1971027}" type="pres">
      <dgm:prSet presAssocID="{5C8C2551-9AAB-4646-ABF1-62F49E0B61E9}" presName="parentLin" presStyleCnt="0"/>
      <dgm:spPr/>
    </dgm:pt>
    <dgm:pt modelId="{08F52053-9B20-894B-B19D-4B0400C3B3E9}" type="pres">
      <dgm:prSet presAssocID="{5C8C2551-9AAB-4646-ABF1-62F49E0B61E9}" presName="parentLeftMargin" presStyleLbl="node1" presStyleIdx="3" presStyleCnt="7"/>
      <dgm:spPr/>
      <dgm:t>
        <a:bodyPr/>
        <a:lstStyle/>
        <a:p>
          <a:endParaRPr kumimoji="1" lang="ja-JP" altLang="en-US"/>
        </a:p>
      </dgm:t>
    </dgm:pt>
    <dgm:pt modelId="{B0949D71-C72E-0D45-B975-48C71988B898}" type="pres">
      <dgm:prSet presAssocID="{5C8C2551-9AAB-4646-ABF1-62F49E0B61E9}" presName="parentText" presStyleLbl="node1" presStyleIdx="4" presStyleCnt="7">
        <dgm:presLayoutVars>
          <dgm:chMax val="0"/>
          <dgm:bulletEnabled val="1"/>
        </dgm:presLayoutVars>
      </dgm:prSet>
      <dgm:spPr/>
      <dgm:t>
        <a:bodyPr/>
        <a:lstStyle/>
        <a:p>
          <a:endParaRPr kumimoji="1" lang="ja-JP" altLang="en-US"/>
        </a:p>
      </dgm:t>
    </dgm:pt>
    <dgm:pt modelId="{44F96DD8-4FC7-8547-AF15-2899952036A6}" type="pres">
      <dgm:prSet presAssocID="{5C8C2551-9AAB-4646-ABF1-62F49E0B61E9}" presName="negativeSpace" presStyleCnt="0"/>
      <dgm:spPr/>
    </dgm:pt>
    <dgm:pt modelId="{7BA978A2-1C7F-3842-9B27-7083B2F6E7AE}" type="pres">
      <dgm:prSet presAssocID="{5C8C2551-9AAB-4646-ABF1-62F49E0B61E9}" presName="childText" presStyleLbl="conFgAcc1" presStyleIdx="4" presStyleCnt="7">
        <dgm:presLayoutVars>
          <dgm:bulletEnabled val="1"/>
        </dgm:presLayoutVars>
      </dgm:prSet>
      <dgm:spPr/>
    </dgm:pt>
    <dgm:pt modelId="{0B0399DA-1CF7-4440-A957-01CDF39B1965}" type="pres">
      <dgm:prSet presAssocID="{36634983-F143-2B44-9161-2B93E7730CF3}" presName="spaceBetweenRectangles" presStyleCnt="0"/>
      <dgm:spPr/>
    </dgm:pt>
    <dgm:pt modelId="{16DE05AB-49EA-0247-85FB-5AFB60C4AE9A}" type="pres">
      <dgm:prSet presAssocID="{03C76992-3C96-B841-BE85-50023E12C7EE}" presName="parentLin" presStyleCnt="0"/>
      <dgm:spPr/>
    </dgm:pt>
    <dgm:pt modelId="{6E9CFA1B-0A7E-4249-B352-E3F5151B2F8F}" type="pres">
      <dgm:prSet presAssocID="{03C76992-3C96-B841-BE85-50023E12C7EE}" presName="parentLeftMargin" presStyleLbl="node1" presStyleIdx="4" presStyleCnt="7"/>
      <dgm:spPr/>
      <dgm:t>
        <a:bodyPr/>
        <a:lstStyle/>
        <a:p>
          <a:endParaRPr kumimoji="1" lang="ja-JP" altLang="en-US"/>
        </a:p>
      </dgm:t>
    </dgm:pt>
    <dgm:pt modelId="{1A44E105-B97C-F743-B602-2AEF348D3A30}" type="pres">
      <dgm:prSet presAssocID="{03C76992-3C96-B841-BE85-50023E12C7EE}" presName="parentText" presStyleLbl="node1" presStyleIdx="5" presStyleCnt="7">
        <dgm:presLayoutVars>
          <dgm:chMax val="0"/>
          <dgm:bulletEnabled val="1"/>
        </dgm:presLayoutVars>
      </dgm:prSet>
      <dgm:spPr/>
      <dgm:t>
        <a:bodyPr/>
        <a:lstStyle/>
        <a:p>
          <a:endParaRPr kumimoji="1" lang="ja-JP" altLang="en-US"/>
        </a:p>
      </dgm:t>
    </dgm:pt>
    <dgm:pt modelId="{8639C6AF-0651-C94D-889B-83B3774B60D1}" type="pres">
      <dgm:prSet presAssocID="{03C76992-3C96-B841-BE85-50023E12C7EE}" presName="negativeSpace" presStyleCnt="0"/>
      <dgm:spPr/>
    </dgm:pt>
    <dgm:pt modelId="{F4E2437C-6933-3849-8C76-76EB19D57DBF}" type="pres">
      <dgm:prSet presAssocID="{03C76992-3C96-B841-BE85-50023E12C7EE}" presName="childText" presStyleLbl="conFgAcc1" presStyleIdx="5" presStyleCnt="7">
        <dgm:presLayoutVars>
          <dgm:bulletEnabled val="1"/>
        </dgm:presLayoutVars>
      </dgm:prSet>
      <dgm:spPr/>
    </dgm:pt>
    <dgm:pt modelId="{B03F57F3-5EFE-4647-A36D-B571AEAE065F}" type="pres">
      <dgm:prSet presAssocID="{7815942D-5B15-6A4F-9934-1F8512351A3E}" presName="spaceBetweenRectangles" presStyleCnt="0"/>
      <dgm:spPr/>
    </dgm:pt>
    <dgm:pt modelId="{A61FBFDB-4EDD-3C47-8F76-060876E170D4}" type="pres">
      <dgm:prSet presAssocID="{503DC397-E32D-0E47-B400-91FEAAAEB1FC}" presName="parentLin" presStyleCnt="0"/>
      <dgm:spPr/>
    </dgm:pt>
    <dgm:pt modelId="{0E79F7A4-5C91-AA4C-863E-2F65C53F640E}" type="pres">
      <dgm:prSet presAssocID="{503DC397-E32D-0E47-B400-91FEAAAEB1FC}" presName="parentLeftMargin" presStyleLbl="node1" presStyleIdx="5" presStyleCnt="7"/>
      <dgm:spPr/>
      <dgm:t>
        <a:bodyPr/>
        <a:lstStyle/>
        <a:p>
          <a:endParaRPr kumimoji="1" lang="ja-JP" altLang="en-US"/>
        </a:p>
      </dgm:t>
    </dgm:pt>
    <dgm:pt modelId="{46D8124A-B78D-6A48-90B1-885F45CFA621}" type="pres">
      <dgm:prSet presAssocID="{503DC397-E32D-0E47-B400-91FEAAAEB1FC}" presName="parentText" presStyleLbl="node1" presStyleIdx="6" presStyleCnt="7">
        <dgm:presLayoutVars>
          <dgm:chMax val="0"/>
          <dgm:bulletEnabled val="1"/>
        </dgm:presLayoutVars>
      </dgm:prSet>
      <dgm:spPr/>
      <dgm:t>
        <a:bodyPr/>
        <a:lstStyle/>
        <a:p>
          <a:endParaRPr kumimoji="1" lang="ja-JP" altLang="en-US"/>
        </a:p>
      </dgm:t>
    </dgm:pt>
    <dgm:pt modelId="{3C6ED0CD-CC27-3947-B527-C5712A3FBD95}" type="pres">
      <dgm:prSet presAssocID="{503DC397-E32D-0E47-B400-91FEAAAEB1FC}" presName="negativeSpace" presStyleCnt="0"/>
      <dgm:spPr/>
    </dgm:pt>
    <dgm:pt modelId="{7AD27A88-420C-D648-AB9A-EACABC533B52}" type="pres">
      <dgm:prSet presAssocID="{503DC397-E32D-0E47-B400-91FEAAAEB1FC}" presName="childText" presStyleLbl="conFgAcc1" presStyleIdx="6" presStyleCnt="7">
        <dgm:presLayoutVars>
          <dgm:bulletEnabled val="1"/>
        </dgm:presLayoutVars>
      </dgm:prSet>
      <dgm:spPr/>
    </dgm:pt>
  </dgm:ptLst>
  <dgm:cxnLst>
    <dgm:cxn modelId="{F70FF130-CA97-BB43-B1A2-F1DF49B667B4}" type="presOf" srcId="{5C8C2551-9AAB-4646-ABF1-62F49E0B61E9}" destId="{08F52053-9B20-894B-B19D-4B0400C3B3E9}" srcOrd="0" destOrd="0" presId="urn:microsoft.com/office/officeart/2005/8/layout/list1"/>
    <dgm:cxn modelId="{7784A3FD-C5A5-324D-8B54-717C409C3CA0}" type="presOf" srcId="{03C76992-3C96-B841-BE85-50023E12C7EE}" destId="{6E9CFA1B-0A7E-4249-B352-E3F5151B2F8F}" srcOrd="0" destOrd="0" presId="urn:microsoft.com/office/officeart/2005/8/layout/list1"/>
    <dgm:cxn modelId="{87F01317-0A48-5649-BDC0-79862C124CB6}" srcId="{8DB01DFA-6D5F-844E-BDF3-58E9004AD0D8}" destId="{5C8C2551-9AAB-4646-ABF1-62F49E0B61E9}" srcOrd="4" destOrd="0" parTransId="{AAE69E25-CF15-2045-839A-6B24DEA4C0F5}" sibTransId="{36634983-F143-2B44-9161-2B93E7730CF3}"/>
    <dgm:cxn modelId="{6AFBAC42-732D-AC49-8F37-7C9EE8053E24}" type="presOf" srcId="{00AF02B5-8EE5-0D4F-8BC7-2D83B999419B}" destId="{898A0D87-C9C4-4C4B-B5B5-61EB4DC09DBC}" srcOrd="0" destOrd="0" presId="urn:microsoft.com/office/officeart/2005/8/layout/list1"/>
    <dgm:cxn modelId="{771D2520-B316-3C47-82FC-99ED7167C1B0}" type="presOf" srcId="{8DB01DFA-6D5F-844E-BDF3-58E9004AD0D8}" destId="{DD27D694-3419-EC4A-92F0-C5C407881DAD}" srcOrd="0" destOrd="0" presId="urn:microsoft.com/office/officeart/2005/8/layout/list1"/>
    <dgm:cxn modelId="{093551C6-103C-8B4F-B6B2-14A290606166}" type="presOf" srcId="{503DC397-E32D-0E47-B400-91FEAAAEB1FC}" destId="{0E79F7A4-5C91-AA4C-863E-2F65C53F640E}" srcOrd="0" destOrd="0" presId="urn:microsoft.com/office/officeart/2005/8/layout/list1"/>
    <dgm:cxn modelId="{F65A2945-60BC-7742-88C1-35F7120BAB83}" type="presOf" srcId="{51E17EB0-454C-3147-B855-1B2AB028B213}" destId="{AB956E27-4C5E-2047-B9F3-798B3FBDCEE7}" srcOrd="0" destOrd="0" presId="urn:microsoft.com/office/officeart/2005/8/layout/list1"/>
    <dgm:cxn modelId="{260AABB5-4298-8C45-BCB0-6786BCCEEAE3}" srcId="{8DB01DFA-6D5F-844E-BDF3-58E9004AD0D8}" destId="{503DC397-E32D-0E47-B400-91FEAAAEB1FC}" srcOrd="6" destOrd="0" parTransId="{42DDBEFE-63BA-8646-8DC8-6940BC2B9BC6}" sibTransId="{4DF46087-F5F7-2C45-919C-42B943EF8D84}"/>
    <dgm:cxn modelId="{D2B4CA99-455F-C148-8AF3-ED42DB781886}" type="presOf" srcId="{6EDF60A1-D354-AA4E-9516-D9776918AABA}" destId="{5798EF90-1E25-7745-ADBC-E9459807DDB6}" srcOrd="1" destOrd="0" presId="urn:microsoft.com/office/officeart/2005/8/layout/list1"/>
    <dgm:cxn modelId="{1F1ADFE2-4033-7340-BD1A-006AECBB41C9}" type="presOf" srcId="{51E17EB0-454C-3147-B855-1B2AB028B213}" destId="{13FD1280-F729-824D-9995-2B57E848BBF7}" srcOrd="1" destOrd="0" presId="urn:microsoft.com/office/officeart/2005/8/layout/list1"/>
    <dgm:cxn modelId="{7EDB4392-7CB5-644D-8857-9B1B0BB134CC}" type="presOf" srcId="{03C76992-3C96-B841-BE85-50023E12C7EE}" destId="{1A44E105-B97C-F743-B602-2AEF348D3A30}" srcOrd="1" destOrd="0" presId="urn:microsoft.com/office/officeart/2005/8/layout/list1"/>
    <dgm:cxn modelId="{76EF744C-7C5A-884F-B5C0-236AE7FA1949}" srcId="{8DB01DFA-6D5F-844E-BDF3-58E9004AD0D8}" destId="{00AF02B5-8EE5-0D4F-8BC7-2D83B999419B}" srcOrd="3" destOrd="0" parTransId="{583F34F6-8BCE-8B47-BE01-E60F86734DE2}" sibTransId="{DA63AD93-3081-0542-ACD0-543F58BA8BEE}"/>
    <dgm:cxn modelId="{149D5F5D-CAD1-BB40-8065-FA6F6E52A0BC}" type="presOf" srcId="{6EDF60A1-D354-AA4E-9516-D9776918AABA}" destId="{C9052E50-4343-4E49-B11A-E3881EEC12A9}" srcOrd="0" destOrd="0" presId="urn:microsoft.com/office/officeart/2005/8/layout/list1"/>
    <dgm:cxn modelId="{E168EBA4-A10A-5E48-ADC0-75446A93C55D}" type="presOf" srcId="{51F08A56-5128-2347-8798-1F9B04C40D07}" destId="{F14519E0-228A-9740-9D4C-A89C15FBF13C}" srcOrd="0" destOrd="0" presId="urn:microsoft.com/office/officeart/2005/8/layout/list1"/>
    <dgm:cxn modelId="{9536A895-446C-CA44-A532-953176C5DEF4}" srcId="{8DB01DFA-6D5F-844E-BDF3-58E9004AD0D8}" destId="{51E17EB0-454C-3147-B855-1B2AB028B213}" srcOrd="0" destOrd="0" parTransId="{29E5DE2C-0AE0-5045-99EE-17EDC2B4B834}" sibTransId="{5CBF681C-B661-C341-BCBE-E3A8C85CC955}"/>
    <dgm:cxn modelId="{843567AB-5400-4547-AD6F-3FC2606A39E9}" type="presOf" srcId="{503DC397-E32D-0E47-B400-91FEAAAEB1FC}" destId="{46D8124A-B78D-6A48-90B1-885F45CFA621}" srcOrd="1" destOrd="0" presId="urn:microsoft.com/office/officeart/2005/8/layout/list1"/>
    <dgm:cxn modelId="{636B13D3-793B-6543-B403-1174C2A6AC5D}" srcId="{8DB01DFA-6D5F-844E-BDF3-58E9004AD0D8}" destId="{51F08A56-5128-2347-8798-1F9B04C40D07}" srcOrd="1" destOrd="0" parTransId="{30EB5E1A-B282-214C-B84C-9146E1BEA780}" sibTransId="{DC0BD433-4223-0946-BFB6-72641F9C0CD8}"/>
    <dgm:cxn modelId="{7C594474-C461-244C-9A08-74E8EA96C93D}" type="presOf" srcId="{5C8C2551-9AAB-4646-ABF1-62F49E0B61E9}" destId="{B0949D71-C72E-0D45-B975-48C71988B898}" srcOrd="1" destOrd="0" presId="urn:microsoft.com/office/officeart/2005/8/layout/list1"/>
    <dgm:cxn modelId="{C1F8189E-88F4-C448-8926-882B9A401633}" type="presOf" srcId="{00AF02B5-8EE5-0D4F-8BC7-2D83B999419B}" destId="{941CF9C1-17C6-3F40-AF2E-16E039929022}" srcOrd="1" destOrd="0" presId="urn:microsoft.com/office/officeart/2005/8/layout/list1"/>
    <dgm:cxn modelId="{A04B9655-25C9-ED41-ABA0-6CCBD748F52B}" srcId="{8DB01DFA-6D5F-844E-BDF3-58E9004AD0D8}" destId="{6EDF60A1-D354-AA4E-9516-D9776918AABA}" srcOrd="2" destOrd="0" parTransId="{5746ED56-B717-6949-9D16-EB97CA43A898}" sibTransId="{D8DEEFAE-E416-2E46-A29E-8CFDBBA4C80E}"/>
    <dgm:cxn modelId="{230AEC00-EBA8-8049-9AFC-49C0A286EB49}" srcId="{8DB01DFA-6D5F-844E-BDF3-58E9004AD0D8}" destId="{03C76992-3C96-B841-BE85-50023E12C7EE}" srcOrd="5" destOrd="0" parTransId="{9738C40D-EAE0-0F40-A175-7A8998DA5F2A}" sibTransId="{7815942D-5B15-6A4F-9934-1F8512351A3E}"/>
    <dgm:cxn modelId="{BF6F175F-AB31-974D-90F1-03CD0426BC43}" type="presOf" srcId="{51F08A56-5128-2347-8798-1F9B04C40D07}" destId="{B2957C7A-7510-054A-8BD3-057CBC6AB634}" srcOrd="1" destOrd="0" presId="urn:microsoft.com/office/officeart/2005/8/layout/list1"/>
    <dgm:cxn modelId="{336575E4-1BA8-A340-822A-DC1EA2ECE437}" type="presParOf" srcId="{DD27D694-3419-EC4A-92F0-C5C407881DAD}" destId="{AFCD12DC-5213-9943-9366-D6263A09E758}" srcOrd="0" destOrd="0" presId="urn:microsoft.com/office/officeart/2005/8/layout/list1"/>
    <dgm:cxn modelId="{6500203A-AF69-FD4E-A3E9-02A3BA2B2AE8}" type="presParOf" srcId="{AFCD12DC-5213-9943-9366-D6263A09E758}" destId="{AB956E27-4C5E-2047-B9F3-798B3FBDCEE7}" srcOrd="0" destOrd="0" presId="urn:microsoft.com/office/officeart/2005/8/layout/list1"/>
    <dgm:cxn modelId="{A64DED02-8959-304C-84B8-DB7AEA23CFE0}" type="presParOf" srcId="{AFCD12DC-5213-9943-9366-D6263A09E758}" destId="{13FD1280-F729-824D-9995-2B57E848BBF7}" srcOrd="1" destOrd="0" presId="urn:microsoft.com/office/officeart/2005/8/layout/list1"/>
    <dgm:cxn modelId="{EC952E7A-2F79-3D40-9E8B-91948302D171}" type="presParOf" srcId="{DD27D694-3419-EC4A-92F0-C5C407881DAD}" destId="{E90668D4-9868-474B-8AB9-733EF8E922FD}" srcOrd="1" destOrd="0" presId="urn:microsoft.com/office/officeart/2005/8/layout/list1"/>
    <dgm:cxn modelId="{47B6DA4E-3434-604A-BAD5-CF3658EC637F}" type="presParOf" srcId="{DD27D694-3419-EC4A-92F0-C5C407881DAD}" destId="{FEF1F1ED-112C-8747-A865-D23473557AA8}" srcOrd="2" destOrd="0" presId="urn:microsoft.com/office/officeart/2005/8/layout/list1"/>
    <dgm:cxn modelId="{BEE71AFD-1210-7F49-BD4F-FB699B2E2CDE}" type="presParOf" srcId="{DD27D694-3419-EC4A-92F0-C5C407881DAD}" destId="{9C0E6752-3C34-B444-AB25-52A14BBEAB23}" srcOrd="3" destOrd="0" presId="urn:microsoft.com/office/officeart/2005/8/layout/list1"/>
    <dgm:cxn modelId="{D8AAF562-8337-984D-A00A-8FE7DF481857}" type="presParOf" srcId="{DD27D694-3419-EC4A-92F0-C5C407881DAD}" destId="{C629E8CE-9E79-584D-BAB0-B0A7DDEEF2A5}" srcOrd="4" destOrd="0" presId="urn:microsoft.com/office/officeart/2005/8/layout/list1"/>
    <dgm:cxn modelId="{58377CB0-FC59-5042-8887-AD1EF59C9734}" type="presParOf" srcId="{C629E8CE-9E79-584D-BAB0-B0A7DDEEF2A5}" destId="{F14519E0-228A-9740-9D4C-A89C15FBF13C}" srcOrd="0" destOrd="0" presId="urn:microsoft.com/office/officeart/2005/8/layout/list1"/>
    <dgm:cxn modelId="{3A71D89A-D074-2A47-8BB6-C298E6C70B5E}" type="presParOf" srcId="{C629E8CE-9E79-584D-BAB0-B0A7DDEEF2A5}" destId="{B2957C7A-7510-054A-8BD3-057CBC6AB634}" srcOrd="1" destOrd="0" presId="urn:microsoft.com/office/officeart/2005/8/layout/list1"/>
    <dgm:cxn modelId="{7458707D-0F94-9D47-B1CB-246A895AB518}" type="presParOf" srcId="{DD27D694-3419-EC4A-92F0-C5C407881DAD}" destId="{F91E55A1-CC39-8449-82A8-923E00587EAF}" srcOrd="5" destOrd="0" presId="urn:microsoft.com/office/officeart/2005/8/layout/list1"/>
    <dgm:cxn modelId="{911979FF-3A38-324F-99A2-AD22FFE0C643}" type="presParOf" srcId="{DD27D694-3419-EC4A-92F0-C5C407881DAD}" destId="{1A818838-D302-134E-8187-D13EB40CA398}" srcOrd="6" destOrd="0" presId="urn:microsoft.com/office/officeart/2005/8/layout/list1"/>
    <dgm:cxn modelId="{8D4C98A6-4B1A-5D4E-AFC8-D32F65AD9299}" type="presParOf" srcId="{DD27D694-3419-EC4A-92F0-C5C407881DAD}" destId="{CFA519D7-5325-C240-BDE5-A6AC070618B6}" srcOrd="7" destOrd="0" presId="urn:microsoft.com/office/officeart/2005/8/layout/list1"/>
    <dgm:cxn modelId="{942E294C-75BE-7C48-A62B-1A7CBA9F73A0}" type="presParOf" srcId="{DD27D694-3419-EC4A-92F0-C5C407881DAD}" destId="{960DBC80-1426-E54B-AE89-2EA04934DB81}" srcOrd="8" destOrd="0" presId="urn:microsoft.com/office/officeart/2005/8/layout/list1"/>
    <dgm:cxn modelId="{4AB345A2-C7AF-8540-8534-AB0C88C1832D}" type="presParOf" srcId="{960DBC80-1426-E54B-AE89-2EA04934DB81}" destId="{C9052E50-4343-4E49-B11A-E3881EEC12A9}" srcOrd="0" destOrd="0" presId="urn:microsoft.com/office/officeart/2005/8/layout/list1"/>
    <dgm:cxn modelId="{2456DC88-AD69-D046-B6E8-C7AFE7BE7657}" type="presParOf" srcId="{960DBC80-1426-E54B-AE89-2EA04934DB81}" destId="{5798EF90-1E25-7745-ADBC-E9459807DDB6}" srcOrd="1" destOrd="0" presId="urn:microsoft.com/office/officeart/2005/8/layout/list1"/>
    <dgm:cxn modelId="{E4613E3A-0930-814B-AB99-AA4D0F68DD6D}" type="presParOf" srcId="{DD27D694-3419-EC4A-92F0-C5C407881DAD}" destId="{1D16F36B-1479-A243-BB1C-A17D46F3E685}" srcOrd="9" destOrd="0" presId="urn:microsoft.com/office/officeart/2005/8/layout/list1"/>
    <dgm:cxn modelId="{A35F3D9A-D970-E54B-BD1A-55907E94880B}" type="presParOf" srcId="{DD27D694-3419-EC4A-92F0-C5C407881DAD}" destId="{707D0F5E-D309-594C-BBC7-314FB3A51E64}" srcOrd="10" destOrd="0" presId="urn:microsoft.com/office/officeart/2005/8/layout/list1"/>
    <dgm:cxn modelId="{647C4622-CC6C-4F49-A9B9-B576E8486134}" type="presParOf" srcId="{DD27D694-3419-EC4A-92F0-C5C407881DAD}" destId="{36C454B1-E246-B941-A4B5-46708A64F01B}" srcOrd="11" destOrd="0" presId="urn:microsoft.com/office/officeart/2005/8/layout/list1"/>
    <dgm:cxn modelId="{58BE5BF2-7614-C545-AA5A-D4FD4188D487}" type="presParOf" srcId="{DD27D694-3419-EC4A-92F0-C5C407881DAD}" destId="{CC7A490E-434F-1C46-8BBD-D50F5D2FD13D}" srcOrd="12" destOrd="0" presId="urn:microsoft.com/office/officeart/2005/8/layout/list1"/>
    <dgm:cxn modelId="{13AB0C2A-FE41-024F-A520-E790721B6650}" type="presParOf" srcId="{CC7A490E-434F-1C46-8BBD-D50F5D2FD13D}" destId="{898A0D87-C9C4-4C4B-B5B5-61EB4DC09DBC}" srcOrd="0" destOrd="0" presId="urn:microsoft.com/office/officeart/2005/8/layout/list1"/>
    <dgm:cxn modelId="{C823FE1E-B3C0-CD4F-B042-5CBDA78F60D3}" type="presParOf" srcId="{CC7A490E-434F-1C46-8BBD-D50F5D2FD13D}" destId="{941CF9C1-17C6-3F40-AF2E-16E039929022}" srcOrd="1" destOrd="0" presId="urn:microsoft.com/office/officeart/2005/8/layout/list1"/>
    <dgm:cxn modelId="{849E43D9-EAF0-8E46-A956-B5AA42B99527}" type="presParOf" srcId="{DD27D694-3419-EC4A-92F0-C5C407881DAD}" destId="{E9C95C09-962A-2348-B280-907546FF7ADC}" srcOrd="13" destOrd="0" presId="urn:microsoft.com/office/officeart/2005/8/layout/list1"/>
    <dgm:cxn modelId="{F95B7728-724D-3A4E-8B7C-77F39247B0A3}" type="presParOf" srcId="{DD27D694-3419-EC4A-92F0-C5C407881DAD}" destId="{1BBD7FE0-7783-CE46-B797-2302FF18359A}" srcOrd="14" destOrd="0" presId="urn:microsoft.com/office/officeart/2005/8/layout/list1"/>
    <dgm:cxn modelId="{6F8247F9-644F-734F-9980-5A4DF7BA3793}" type="presParOf" srcId="{DD27D694-3419-EC4A-92F0-C5C407881DAD}" destId="{ABE2DEDF-762A-344E-B536-014889D38AE7}" srcOrd="15" destOrd="0" presId="urn:microsoft.com/office/officeart/2005/8/layout/list1"/>
    <dgm:cxn modelId="{35AB610A-5AC3-294C-B8AC-DC4103009F91}" type="presParOf" srcId="{DD27D694-3419-EC4A-92F0-C5C407881DAD}" destId="{1F7ECF56-A8FD-6A4C-BEE2-F39CB1971027}" srcOrd="16" destOrd="0" presId="urn:microsoft.com/office/officeart/2005/8/layout/list1"/>
    <dgm:cxn modelId="{8F6E0149-DD00-8E4E-9323-7A55C5729348}" type="presParOf" srcId="{1F7ECF56-A8FD-6A4C-BEE2-F39CB1971027}" destId="{08F52053-9B20-894B-B19D-4B0400C3B3E9}" srcOrd="0" destOrd="0" presId="urn:microsoft.com/office/officeart/2005/8/layout/list1"/>
    <dgm:cxn modelId="{7ACA5FD6-9DD6-8C43-85B7-5C4F95962AE3}" type="presParOf" srcId="{1F7ECF56-A8FD-6A4C-BEE2-F39CB1971027}" destId="{B0949D71-C72E-0D45-B975-48C71988B898}" srcOrd="1" destOrd="0" presId="urn:microsoft.com/office/officeart/2005/8/layout/list1"/>
    <dgm:cxn modelId="{575DFC77-07F4-FF41-A144-A9F434926E0D}" type="presParOf" srcId="{DD27D694-3419-EC4A-92F0-C5C407881DAD}" destId="{44F96DD8-4FC7-8547-AF15-2899952036A6}" srcOrd="17" destOrd="0" presId="urn:microsoft.com/office/officeart/2005/8/layout/list1"/>
    <dgm:cxn modelId="{2D3ABB56-5B31-6741-BDE9-C9CE08B2E77F}" type="presParOf" srcId="{DD27D694-3419-EC4A-92F0-C5C407881DAD}" destId="{7BA978A2-1C7F-3842-9B27-7083B2F6E7AE}" srcOrd="18" destOrd="0" presId="urn:microsoft.com/office/officeart/2005/8/layout/list1"/>
    <dgm:cxn modelId="{988FAE49-0DCE-724D-AC69-D4EC6FC9C1FA}" type="presParOf" srcId="{DD27D694-3419-EC4A-92F0-C5C407881DAD}" destId="{0B0399DA-1CF7-4440-A957-01CDF39B1965}" srcOrd="19" destOrd="0" presId="urn:microsoft.com/office/officeart/2005/8/layout/list1"/>
    <dgm:cxn modelId="{436DB66F-069E-4446-994E-2ABD0C5AA361}" type="presParOf" srcId="{DD27D694-3419-EC4A-92F0-C5C407881DAD}" destId="{16DE05AB-49EA-0247-85FB-5AFB60C4AE9A}" srcOrd="20" destOrd="0" presId="urn:microsoft.com/office/officeart/2005/8/layout/list1"/>
    <dgm:cxn modelId="{3BF0FE57-E837-5640-AA54-B1E52D9D3904}" type="presParOf" srcId="{16DE05AB-49EA-0247-85FB-5AFB60C4AE9A}" destId="{6E9CFA1B-0A7E-4249-B352-E3F5151B2F8F}" srcOrd="0" destOrd="0" presId="urn:microsoft.com/office/officeart/2005/8/layout/list1"/>
    <dgm:cxn modelId="{84E7517F-4D80-4547-BF57-7444F29D8855}" type="presParOf" srcId="{16DE05AB-49EA-0247-85FB-5AFB60C4AE9A}" destId="{1A44E105-B97C-F743-B602-2AEF348D3A30}" srcOrd="1" destOrd="0" presId="urn:microsoft.com/office/officeart/2005/8/layout/list1"/>
    <dgm:cxn modelId="{48408426-8BC9-CA43-87D0-4A50DC0674AD}" type="presParOf" srcId="{DD27D694-3419-EC4A-92F0-C5C407881DAD}" destId="{8639C6AF-0651-C94D-889B-83B3774B60D1}" srcOrd="21" destOrd="0" presId="urn:microsoft.com/office/officeart/2005/8/layout/list1"/>
    <dgm:cxn modelId="{1190AB0E-A445-F543-887D-16A0A6A6B37B}" type="presParOf" srcId="{DD27D694-3419-EC4A-92F0-C5C407881DAD}" destId="{F4E2437C-6933-3849-8C76-76EB19D57DBF}" srcOrd="22" destOrd="0" presId="urn:microsoft.com/office/officeart/2005/8/layout/list1"/>
    <dgm:cxn modelId="{0E2EFF9B-06EE-6845-B348-A213C1A77309}" type="presParOf" srcId="{DD27D694-3419-EC4A-92F0-C5C407881DAD}" destId="{B03F57F3-5EFE-4647-A36D-B571AEAE065F}" srcOrd="23" destOrd="0" presId="urn:microsoft.com/office/officeart/2005/8/layout/list1"/>
    <dgm:cxn modelId="{347B59B2-F5DE-E942-8A91-0DFC29E2D192}" type="presParOf" srcId="{DD27D694-3419-EC4A-92F0-C5C407881DAD}" destId="{A61FBFDB-4EDD-3C47-8F76-060876E170D4}" srcOrd="24" destOrd="0" presId="urn:microsoft.com/office/officeart/2005/8/layout/list1"/>
    <dgm:cxn modelId="{6E2296D3-F569-8B42-9714-F1D73CC02496}" type="presParOf" srcId="{A61FBFDB-4EDD-3C47-8F76-060876E170D4}" destId="{0E79F7A4-5C91-AA4C-863E-2F65C53F640E}" srcOrd="0" destOrd="0" presId="urn:microsoft.com/office/officeart/2005/8/layout/list1"/>
    <dgm:cxn modelId="{BD96D151-AECB-4746-80FA-D2262A4F1020}" type="presParOf" srcId="{A61FBFDB-4EDD-3C47-8F76-060876E170D4}" destId="{46D8124A-B78D-6A48-90B1-885F45CFA621}" srcOrd="1" destOrd="0" presId="urn:microsoft.com/office/officeart/2005/8/layout/list1"/>
    <dgm:cxn modelId="{11BAE539-F49F-FB40-A366-FF086B4EEAE5}" type="presParOf" srcId="{DD27D694-3419-EC4A-92F0-C5C407881DAD}" destId="{3C6ED0CD-CC27-3947-B527-C5712A3FBD95}" srcOrd="25" destOrd="0" presId="urn:microsoft.com/office/officeart/2005/8/layout/list1"/>
    <dgm:cxn modelId="{2A7B7AA0-C17D-B646-B39B-8FD3340A0AF2}" type="presParOf" srcId="{DD27D694-3419-EC4A-92F0-C5C407881DAD}" destId="{7AD27A88-420C-D648-AB9A-EACABC533B52}"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F1F1ED-112C-8747-A865-D23473557AA8}">
      <dsp:nvSpPr>
        <dsp:cNvPr id="0" name=""/>
        <dsp:cNvSpPr/>
      </dsp:nvSpPr>
      <dsp:spPr>
        <a:xfrm>
          <a:off x="0" y="24478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3FD1280-F729-824D-9995-2B57E848BBF7}">
      <dsp:nvSpPr>
        <dsp:cNvPr id="0" name=""/>
        <dsp:cNvSpPr/>
      </dsp:nvSpPr>
      <dsp:spPr>
        <a:xfrm>
          <a:off x="263286" y="6766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神奈川県立城ヶ島公園</a:t>
          </a:r>
          <a:endParaRPr kumimoji="1" lang="ja-JP" altLang="en-US" sz="1200" kern="1200" dirty="0"/>
        </a:p>
      </dsp:txBody>
      <dsp:txXfrm>
        <a:off x="280579" y="84960"/>
        <a:ext cx="3651429" cy="319654"/>
      </dsp:txXfrm>
    </dsp:sp>
    <dsp:sp modelId="{1A818838-D302-134E-8187-D13EB40CA398}">
      <dsp:nvSpPr>
        <dsp:cNvPr id="0" name=""/>
        <dsp:cNvSpPr/>
      </dsp:nvSpPr>
      <dsp:spPr>
        <a:xfrm>
          <a:off x="0" y="78910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2957C7A-7510-054A-8BD3-057CBC6AB634}">
      <dsp:nvSpPr>
        <dsp:cNvPr id="0" name=""/>
        <dsp:cNvSpPr/>
      </dsp:nvSpPr>
      <dsp:spPr>
        <a:xfrm>
          <a:off x="263286" y="611987"/>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馬の背洞門</a:t>
          </a:r>
          <a:endParaRPr kumimoji="1" lang="ja-JP" altLang="en-US" sz="1200" kern="1200" dirty="0"/>
        </a:p>
      </dsp:txBody>
      <dsp:txXfrm>
        <a:off x="280579" y="629280"/>
        <a:ext cx="3651429" cy="319654"/>
      </dsp:txXfrm>
    </dsp:sp>
    <dsp:sp modelId="{707D0F5E-D309-594C-BBC7-314FB3A51E64}">
      <dsp:nvSpPr>
        <dsp:cNvPr id="0" name=""/>
        <dsp:cNvSpPr/>
      </dsp:nvSpPr>
      <dsp:spPr>
        <a:xfrm>
          <a:off x="0" y="1333427"/>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798EF90-1E25-7745-ADBC-E9459807DDB6}">
      <dsp:nvSpPr>
        <dsp:cNvPr id="0" name=""/>
        <dsp:cNvSpPr/>
      </dsp:nvSpPr>
      <dsp:spPr>
        <a:xfrm>
          <a:off x="263286" y="115630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赤羽根海岸・海鵜展望台</a:t>
          </a:r>
          <a:endParaRPr kumimoji="1" lang="ja-JP" altLang="en-US" sz="1200" kern="1200" dirty="0"/>
        </a:p>
      </dsp:txBody>
      <dsp:txXfrm>
        <a:off x="280579" y="1173599"/>
        <a:ext cx="3651429" cy="319654"/>
      </dsp:txXfrm>
    </dsp:sp>
    <dsp:sp modelId="{1BBD7FE0-7783-CE46-B797-2302FF18359A}">
      <dsp:nvSpPr>
        <dsp:cNvPr id="0" name=""/>
        <dsp:cNvSpPr/>
      </dsp:nvSpPr>
      <dsp:spPr>
        <a:xfrm>
          <a:off x="0" y="187774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41CF9C1-17C6-3F40-AF2E-16E039929022}">
      <dsp:nvSpPr>
        <dsp:cNvPr id="0" name=""/>
        <dsp:cNvSpPr/>
      </dsp:nvSpPr>
      <dsp:spPr>
        <a:xfrm>
          <a:off x="263286" y="170062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安房崎（安房灯台）</a:t>
          </a:r>
          <a:endParaRPr kumimoji="1" lang="ja-JP" altLang="en-US" sz="1200" kern="1200" dirty="0"/>
        </a:p>
      </dsp:txBody>
      <dsp:txXfrm>
        <a:off x="280579" y="1717919"/>
        <a:ext cx="3651429" cy="319654"/>
      </dsp:txXfrm>
    </dsp:sp>
    <dsp:sp modelId="{7BA978A2-1C7F-3842-9B27-7083B2F6E7AE}">
      <dsp:nvSpPr>
        <dsp:cNvPr id="0" name=""/>
        <dsp:cNvSpPr/>
      </dsp:nvSpPr>
      <dsp:spPr>
        <a:xfrm>
          <a:off x="0" y="242206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B0949D71-C72E-0D45-B975-48C71988B898}">
      <dsp:nvSpPr>
        <dsp:cNvPr id="0" name=""/>
        <dsp:cNvSpPr/>
      </dsp:nvSpPr>
      <dsp:spPr>
        <a:xfrm>
          <a:off x="263286" y="224494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城ヶ島灯台</a:t>
          </a:r>
          <a:endParaRPr kumimoji="1" lang="ja-JP" altLang="en-US" sz="1200" kern="1200" dirty="0"/>
        </a:p>
      </dsp:txBody>
      <dsp:txXfrm>
        <a:off x="280579" y="2262239"/>
        <a:ext cx="3651429" cy="319654"/>
      </dsp:txXfrm>
    </dsp:sp>
    <dsp:sp modelId="{F4E2437C-6933-3849-8C76-76EB19D57DBF}">
      <dsp:nvSpPr>
        <dsp:cNvPr id="0" name=""/>
        <dsp:cNvSpPr/>
      </dsp:nvSpPr>
      <dsp:spPr>
        <a:xfrm>
          <a:off x="0" y="296638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A44E105-B97C-F743-B602-2AEF348D3A30}">
      <dsp:nvSpPr>
        <dsp:cNvPr id="0" name=""/>
        <dsp:cNvSpPr/>
      </dsp:nvSpPr>
      <dsp:spPr>
        <a:xfrm>
          <a:off x="263286" y="278926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白秋碑</a:t>
          </a:r>
          <a:endParaRPr kumimoji="1" lang="ja-JP" altLang="en-US" sz="1200" kern="1200" dirty="0"/>
        </a:p>
      </dsp:txBody>
      <dsp:txXfrm>
        <a:off x="280579" y="2806559"/>
        <a:ext cx="3651429" cy="319654"/>
      </dsp:txXfrm>
    </dsp:sp>
    <dsp:sp modelId="{7AD27A88-420C-D648-AB9A-EACABC533B52}">
      <dsp:nvSpPr>
        <dsp:cNvPr id="0" name=""/>
        <dsp:cNvSpPr/>
      </dsp:nvSpPr>
      <dsp:spPr>
        <a:xfrm>
          <a:off x="0" y="3510706"/>
          <a:ext cx="5265737" cy="302400"/>
        </a:xfrm>
        <a:prstGeom prst="rect">
          <a:avLst/>
        </a:prstGeom>
        <a:solidFill>
          <a:schemeClr val="lt1">
            <a:alpha val="90000"/>
            <a:hueOff val="0"/>
            <a:satOff val="0"/>
            <a:lumOff val="0"/>
            <a:alphaOff val="0"/>
          </a:schemeClr>
        </a:solidFill>
        <a:ln w="12700" cap="rnd"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46D8124A-B78D-6A48-90B1-885F45CFA621}">
      <dsp:nvSpPr>
        <dsp:cNvPr id="0" name=""/>
        <dsp:cNvSpPr/>
      </dsp:nvSpPr>
      <dsp:spPr>
        <a:xfrm>
          <a:off x="263286" y="3333586"/>
          <a:ext cx="3686015" cy="354240"/>
        </a:xfrm>
        <a:prstGeom prst="roundRect">
          <a:avLst/>
        </a:prstGeom>
        <a:gradFill rotWithShape="0">
          <a:gsLst>
            <a:gs pos="0">
              <a:schemeClr val="accent1">
                <a:hueOff val="0"/>
                <a:satOff val="0"/>
                <a:lumOff val="0"/>
                <a:alphaOff val="0"/>
                <a:tint val="96000"/>
                <a:lumMod val="100000"/>
              </a:schemeClr>
            </a:gs>
            <a:gs pos="78000">
              <a:schemeClr val="accent1">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9323" tIns="0" rIns="139323" bIns="0" numCol="1" spcCol="1270" anchor="ctr" anchorCtr="0">
          <a:noAutofit/>
        </a:bodyPr>
        <a:lstStyle/>
        <a:p>
          <a:pPr lvl="0" algn="l" defTabSz="533400">
            <a:lnSpc>
              <a:spcPct val="90000"/>
            </a:lnSpc>
            <a:spcBef>
              <a:spcPct val="0"/>
            </a:spcBef>
            <a:spcAft>
              <a:spcPct val="35000"/>
            </a:spcAft>
          </a:pPr>
          <a:r>
            <a:rPr kumimoji="1" lang="ja-JP" altLang="en-US" sz="1200" kern="1200" dirty="0" smtClean="0"/>
            <a:t>城ヶ島京急ホテル・レストラン磯香瀬</a:t>
          </a:r>
          <a:endParaRPr kumimoji="1" lang="ja-JP" altLang="en-US" sz="1200" kern="1200" dirty="0"/>
        </a:p>
      </dsp:txBody>
      <dsp:txXfrm>
        <a:off x="280579" y="3350879"/>
        <a:ext cx="3651429" cy="31965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96BBA7-FE6E-AF48-8FE2-8134C9FB6940}" type="datetimeFigureOut">
              <a:rPr kumimoji="1" lang="ja-JP" altLang="en-US" smtClean="0"/>
              <a:t>2015/12/16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B3F69D-1BB7-2E4A-BF1E-2F96BBC6109A}" type="slidenum">
              <a:rPr kumimoji="1" lang="ja-JP" altLang="en-US" smtClean="0"/>
              <a:t>‹#›</a:t>
            </a:fld>
            <a:endParaRPr kumimoji="1" lang="ja-JP" altLang="en-US"/>
          </a:p>
        </p:txBody>
      </p:sp>
    </p:spTree>
    <p:extLst>
      <p:ext uri="{BB962C8B-B14F-4D97-AF65-F5344CB8AC3E}">
        <p14:creationId xmlns:p14="http://schemas.microsoft.com/office/powerpoint/2010/main" val="108281799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0</a:t>
            </a:fld>
            <a:endParaRPr kumimoji="1" lang="ja-JP" altLang="en-US"/>
          </a:p>
        </p:txBody>
      </p:sp>
    </p:spTree>
    <p:extLst>
      <p:ext uri="{BB962C8B-B14F-4D97-AF65-F5344CB8AC3E}">
        <p14:creationId xmlns:p14="http://schemas.microsoft.com/office/powerpoint/2010/main" val="102537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城ヶ島には、さまざまな植物がある。写真はハマカンゾウ。南側の海岸線は一年中強い南風が吹き付けているため、塩に強い植物が多く見られる。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9</a:t>
            </a:fld>
            <a:endParaRPr kumimoji="1" lang="ja-JP" altLang="en-US"/>
          </a:p>
        </p:txBody>
      </p:sp>
    </p:spTree>
    <p:extLst>
      <p:ext uri="{BB962C8B-B14F-4D97-AF65-F5344CB8AC3E}">
        <p14:creationId xmlns:p14="http://schemas.microsoft.com/office/powerpoint/2010/main" val="1938627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強い南風は、高い波になる。西側の砂浜では</a:t>
            </a:r>
            <a:r>
              <a:rPr kumimoji="1" lang="ja-JP" altLang="en-US" dirty="0" smtClean="0"/>
              <a:t>感じられない</a:t>
            </a:r>
            <a:r>
              <a:rPr kumimoji="1" lang="ja-JP" altLang="en-US" dirty="0" smtClean="0"/>
              <a:t>が、東側の安房崎周辺では打ち寄せる波が高くなることがあるので注意が必要。安房崎灯台周辺は柵などがないため、荒天時や強風時は十分に注意する必要がある。また、満潮時には水没するので、塩の満ち引きに注意が必要とな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10</a:t>
            </a:fld>
            <a:endParaRPr kumimoji="1" lang="ja-JP" altLang="en-US"/>
          </a:p>
        </p:txBody>
      </p:sp>
    </p:spTree>
    <p:extLst>
      <p:ext uri="{BB962C8B-B14F-4D97-AF65-F5344CB8AC3E}">
        <p14:creationId xmlns:p14="http://schemas.microsoft.com/office/powerpoint/2010/main" val="604985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風が弱く穏やかな日は、波の音もおだやかで</a:t>
            </a:r>
            <a:r>
              <a:rPr kumimoji="1" lang="ja-JP" altLang="en-US" dirty="0" smtClean="0"/>
              <a:t>心地いい</a:t>
            </a:r>
            <a:r>
              <a:rPr kumimoji="1" lang="ja-JP" altLang="en-US" dirty="0" smtClean="0"/>
              <a:t>。波の音を聞きながら読書などをするのもよいだろう。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11</a:t>
            </a:fld>
            <a:endParaRPr kumimoji="1" lang="ja-JP" altLang="en-US"/>
          </a:p>
        </p:txBody>
      </p:sp>
    </p:spTree>
    <p:extLst>
      <p:ext uri="{BB962C8B-B14F-4D97-AF65-F5344CB8AC3E}">
        <p14:creationId xmlns:p14="http://schemas.microsoft.com/office/powerpoint/2010/main" val="2100054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三浦半島の代表的な観光地</a:t>
            </a:r>
          </a:p>
          <a:p>
            <a:r>
              <a:rPr kumimoji="1" lang="ja-JP" altLang="en-US" dirty="0" smtClean="0"/>
              <a:t>現在では主に「観音崎エリア」、「油壺・小網代エリア」、「三崎港・城ヶ島エリア」に観光客が集中している。夏場の観光シーズンでは、猿島や観音崎緑地でのバーベキューが人気がある。</a:t>
            </a:r>
          </a:p>
          <a:p>
            <a:r>
              <a:rPr kumimoji="1" lang="ja-JP" altLang="en-US" dirty="0" smtClean="0"/>
              <a:t>小網代エリアは２０１４年７月から公開が再開された「小網代の森」があるが、実際には２</a:t>
            </a:r>
            <a:r>
              <a:rPr kumimoji="1" lang="en-US" altLang="ja-JP" dirty="0" smtClean="0"/>
              <a:t>Km</a:t>
            </a:r>
            <a:r>
              <a:rPr kumimoji="1" lang="ja-JP" altLang="en-US" dirty="0" smtClean="0"/>
              <a:t>弱の遊歩道を通り抜けるだけの人が多く、実際には集客力が乏しい。</a:t>
            </a:r>
          </a:p>
          <a:p>
            <a:r>
              <a:rPr kumimoji="1" lang="ja-JP" altLang="en-US" dirty="0" smtClean="0"/>
              <a:t>三崎港エリアは高い人気を誇るが、観光シーズンは周辺道路が渋滞してしまうため、これを解消する方法が検討課題。通常であれば２０分弱で運行される路線バスも、</a:t>
            </a:r>
            <a:r>
              <a:rPr kumimoji="1" lang="en-US" altLang="ja-JP" dirty="0" smtClean="0"/>
              <a:t>GW</a:t>
            </a:r>
            <a:r>
              <a:rPr kumimoji="1" lang="ja-JP" altLang="en-US" dirty="0" smtClean="0"/>
              <a:t>や夏休み期間では２時間超になることもあり、敬遠される一因になっている。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1</a:t>
            </a:fld>
            <a:endParaRPr kumimoji="1" lang="ja-JP" altLang="en-US"/>
          </a:p>
        </p:txBody>
      </p:sp>
    </p:spTree>
    <p:extLst>
      <p:ext uri="{BB962C8B-B14F-4D97-AF65-F5344CB8AC3E}">
        <p14:creationId xmlns:p14="http://schemas.microsoft.com/office/powerpoint/2010/main" val="11455836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観音崎エリアへのアクセスは、京浜急行本線終点の浦賀駅から路線バスか、自家用車を利用することになる。ただし、週末や観光シーズンは駐車場の空き待ちの長い列が発生し、周辺道路の渋滞の一因になっている。しかし、駐車場を拡充することは立地上かなり困難であり、根本的な解決策がない。</a:t>
            </a:r>
          </a:p>
          <a:p>
            <a:r>
              <a:rPr kumimoji="1" lang="ja-JP" altLang="en-US" dirty="0" smtClean="0"/>
              <a:t>なお、観音崎青年の家は廃止されており、宿泊施設は観音崎ホテルなど限られる。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2</a:t>
            </a:fld>
            <a:endParaRPr kumimoji="1" lang="ja-JP" altLang="en-US"/>
          </a:p>
        </p:txBody>
      </p:sp>
    </p:spTree>
    <p:extLst>
      <p:ext uri="{BB962C8B-B14F-4D97-AF65-F5344CB8AC3E}">
        <p14:creationId xmlns:p14="http://schemas.microsoft.com/office/powerpoint/2010/main" val="1606573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三崎口駅から油壺方面へのモデルコース。三崎口駅から小網代の森の</a:t>
            </a:r>
            <a:r>
              <a:rPr kumimoji="1" lang="ja-JP" altLang="en-US" dirty="0" smtClean="0"/>
              <a:t>入り口まで</a:t>
            </a:r>
            <a:r>
              <a:rPr kumimoji="1" lang="ja-JP" altLang="en-US" dirty="0" smtClean="0"/>
              <a:t>は</a:t>
            </a:r>
            <a:r>
              <a:rPr kumimoji="1" lang="en-US" altLang="ja-JP" dirty="0" smtClean="0"/>
              <a:t>2Km</a:t>
            </a:r>
            <a:r>
              <a:rPr kumimoji="1" lang="ja-JP" altLang="en-US" dirty="0" smtClean="0"/>
              <a:t>弱なので、バスを利用せずに歩いても良い。また、北川湿地方向から小網代の森に向かうこともできるが、この場合は小網代湾方向へのアクセスが容易なので、森の遊歩道を歩家内という人にはお勧めである。</a:t>
            </a:r>
          </a:p>
          <a:p>
            <a:r>
              <a:rPr kumimoji="1" lang="ja-JP" altLang="en-US" dirty="0" smtClean="0"/>
              <a:t>海洋生物学百周年記念館からの帰路は、油壺よりバスで三崎口に向かうと良い。また、運行本数は少ないものの、三崎港方面に向かうバスもあるので、食事などを目的の場合は、利用しても良い。</a:t>
            </a:r>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3</a:t>
            </a:fld>
            <a:endParaRPr kumimoji="1" lang="ja-JP" altLang="en-US"/>
          </a:p>
        </p:txBody>
      </p:sp>
    </p:spTree>
    <p:extLst>
      <p:ext uri="{BB962C8B-B14F-4D97-AF65-F5344CB8AC3E}">
        <p14:creationId xmlns:p14="http://schemas.microsoft.com/office/powerpoint/2010/main" val="134530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城ヶ島は東西に長く、北側の商業施設などがある地域と南側の海岸を隔てるように小高い丘が形成されている。島の中央から東側にかけては県立城ヶ島公園があり、東端には安房崎がある。また、西端には城ヶ島灯台がある。路線バスで城ヶ島公園へは行くには、「白秋碑前」で下車するのがよい。終点までいくと城ヶ島灯台や城ヶ島京急ホテル、土産物店や料理店などがある。自家用車の場合は、県立公園の駐車場または、民間の有料駐車場を利用する。なお、城ヶ島大橋は有料なので、通行料が必要。往路で往復分の通行料を支払う。</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4</a:t>
            </a:fld>
            <a:endParaRPr kumimoji="1" lang="ja-JP" altLang="en-US"/>
          </a:p>
        </p:txBody>
      </p:sp>
    </p:spTree>
    <p:extLst>
      <p:ext uri="{BB962C8B-B14F-4D97-AF65-F5344CB8AC3E}">
        <p14:creationId xmlns:p14="http://schemas.microsoft.com/office/powerpoint/2010/main" val="2023949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平均乗降客数の推移には大きな変化が見られず、安定していると思われます。ただし、これは悪くはなっていないが良くもなっていないということであり、これからの観光客誘致を進める上での課題と言えます。</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5</a:t>
            </a:fld>
            <a:endParaRPr kumimoji="1" lang="ja-JP" altLang="en-US"/>
          </a:p>
        </p:txBody>
      </p:sp>
    </p:spTree>
    <p:extLst>
      <p:ext uri="{BB962C8B-B14F-4D97-AF65-F5344CB8AC3E}">
        <p14:creationId xmlns:p14="http://schemas.microsoft.com/office/powerpoint/2010/main" val="173966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京浜急行本線浦賀駅および久里浜線の主要駅の平均乗降客数</a:t>
            </a:r>
          </a:p>
          <a:p>
            <a:pPr fontAlgn="ctr"/>
            <a:r>
              <a:rPr lang="ja-JP" altLang="en-US" b="1" dirty="0"/>
              <a:t>駅名</a:t>
            </a:r>
            <a:r>
              <a:rPr lang="ja-JP" altLang="en-US" dirty="0"/>
              <a:t>	</a:t>
            </a:r>
            <a:r>
              <a:rPr lang="en-US" altLang="ja-JP" b="1" dirty="0"/>
              <a:t>2009</a:t>
            </a:r>
            <a:r>
              <a:rPr lang="ja-JP" altLang="en-US" b="1" dirty="0"/>
              <a:t>年	</a:t>
            </a:r>
            <a:r>
              <a:rPr lang="en-US" altLang="ja-JP" b="1" dirty="0"/>
              <a:t>2010</a:t>
            </a:r>
            <a:r>
              <a:rPr lang="ja-JP" altLang="en-US" b="1" dirty="0"/>
              <a:t>年	</a:t>
            </a:r>
            <a:r>
              <a:rPr lang="en-US" altLang="ja-JP" b="1" dirty="0"/>
              <a:t>2011</a:t>
            </a:r>
            <a:r>
              <a:rPr lang="ja-JP" altLang="en-US" b="1" dirty="0"/>
              <a:t>年	</a:t>
            </a:r>
            <a:r>
              <a:rPr lang="en-US" altLang="ja-JP" b="1" dirty="0"/>
              <a:t>2012</a:t>
            </a:r>
            <a:r>
              <a:rPr lang="ja-JP" altLang="en-US" b="1" dirty="0"/>
              <a:t>年	</a:t>
            </a:r>
            <a:r>
              <a:rPr lang="en-US" altLang="ja-JP" b="1" dirty="0"/>
              <a:t>2013</a:t>
            </a:r>
            <a:r>
              <a:rPr lang="ja-JP" altLang="en-US" b="1" dirty="0"/>
              <a:t>年</a:t>
            </a:r>
            <a:endParaRPr lang="ja-JP" altLang="en-US" dirty="0"/>
          </a:p>
          <a:p>
            <a:pPr fontAlgn="ctr"/>
            <a:r>
              <a:rPr lang="ja-JP" altLang="en-US" dirty="0"/>
              <a:t>浦賀	</a:t>
            </a:r>
            <a:r>
              <a:rPr lang="en-US" altLang="ja-JP" dirty="0"/>
              <a:t>24,009</a:t>
            </a:r>
            <a:r>
              <a:rPr lang="ja-JP" altLang="en-US" dirty="0"/>
              <a:t>	</a:t>
            </a:r>
            <a:r>
              <a:rPr lang="en-US" altLang="ja-JP" dirty="0"/>
              <a:t>23,331</a:t>
            </a:r>
            <a:r>
              <a:rPr lang="ja-JP" altLang="en-US" dirty="0"/>
              <a:t>	</a:t>
            </a:r>
            <a:r>
              <a:rPr lang="en-US" altLang="ja-JP" dirty="0"/>
              <a:t>22,748</a:t>
            </a:r>
            <a:r>
              <a:rPr lang="ja-JP" altLang="en-US" dirty="0"/>
              <a:t>	</a:t>
            </a:r>
            <a:r>
              <a:rPr lang="en-US" altLang="ja-JP" dirty="0"/>
              <a:t>22,448</a:t>
            </a:r>
            <a:r>
              <a:rPr lang="ja-JP" altLang="en-US" dirty="0"/>
              <a:t>	</a:t>
            </a:r>
            <a:r>
              <a:rPr lang="en-US" altLang="ja-JP" dirty="0"/>
              <a:t>22,440</a:t>
            </a:r>
            <a:endParaRPr lang="ja-JP" altLang="en-US" dirty="0"/>
          </a:p>
          <a:p>
            <a:pPr fontAlgn="ctr"/>
            <a:r>
              <a:rPr lang="ja-JP" altLang="en-US" dirty="0"/>
              <a:t>津久井浜	</a:t>
            </a:r>
            <a:r>
              <a:rPr lang="en-US" altLang="ja-JP" dirty="0"/>
              <a:t>6,538</a:t>
            </a:r>
            <a:r>
              <a:rPr lang="ja-JP" altLang="en-US" dirty="0"/>
              <a:t>	</a:t>
            </a:r>
            <a:r>
              <a:rPr lang="en-US" altLang="ja-JP" dirty="0"/>
              <a:t>6,483</a:t>
            </a:r>
            <a:r>
              <a:rPr lang="ja-JP" altLang="en-US" dirty="0"/>
              <a:t>	</a:t>
            </a:r>
            <a:r>
              <a:rPr lang="en-US" altLang="ja-JP" dirty="0"/>
              <a:t>6,335</a:t>
            </a:r>
            <a:r>
              <a:rPr lang="ja-JP" altLang="en-US" dirty="0"/>
              <a:t>	</a:t>
            </a:r>
            <a:r>
              <a:rPr lang="en-US" altLang="ja-JP" dirty="0"/>
              <a:t>6,309</a:t>
            </a:r>
            <a:r>
              <a:rPr lang="ja-JP" altLang="en-US" dirty="0"/>
              <a:t>	</a:t>
            </a:r>
            <a:r>
              <a:rPr lang="en-US" altLang="ja-JP" dirty="0"/>
              <a:t>6,428</a:t>
            </a:r>
            <a:endParaRPr lang="ja-JP" altLang="en-US" dirty="0"/>
          </a:p>
          <a:p>
            <a:pPr fontAlgn="ctr"/>
            <a:r>
              <a:rPr lang="ja-JP" altLang="en-US" dirty="0"/>
              <a:t>三浦海岸	</a:t>
            </a:r>
            <a:r>
              <a:rPr lang="en-US" altLang="ja-JP" dirty="0"/>
              <a:t>12,686</a:t>
            </a:r>
            <a:r>
              <a:rPr lang="ja-JP" altLang="en-US" dirty="0"/>
              <a:t>	</a:t>
            </a:r>
            <a:r>
              <a:rPr lang="en-US" altLang="ja-JP" dirty="0"/>
              <a:t>12,233</a:t>
            </a:r>
            <a:r>
              <a:rPr lang="ja-JP" altLang="en-US" dirty="0"/>
              <a:t>	</a:t>
            </a:r>
            <a:r>
              <a:rPr lang="en-US" altLang="ja-JP" dirty="0"/>
              <a:t>11,735</a:t>
            </a:r>
            <a:r>
              <a:rPr lang="ja-JP" altLang="en-US" dirty="0"/>
              <a:t>	</a:t>
            </a:r>
            <a:r>
              <a:rPr lang="en-US" altLang="ja-JP" dirty="0"/>
              <a:t>11,842</a:t>
            </a:r>
            <a:r>
              <a:rPr lang="ja-JP" altLang="en-US" dirty="0"/>
              <a:t>	</a:t>
            </a:r>
            <a:r>
              <a:rPr lang="en-US" altLang="ja-JP" dirty="0"/>
              <a:t>11,813</a:t>
            </a:r>
            <a:endParaRPr lang="ja-JP" altLang="en-US" dirty="0"/>
          </a:p>
          <a:p>
            <a:pPr fontAlgn="ctr"/>
            <a:r>
              <a:rPr lang="ja-JP" altLang="en-US" dirty="0"/>
              <a:t>三崎口	</a:t>
            </a:r>
            <a:r>
              <a:rPr lang="en-US" altLang="ja-JP" dirty="0"/>
              <a:t>18,958</a:t>
            </a:r>
            <a:r>
              <a:rPr lang="ja-JP" altLang="en-US" dirty="0"/>
              <a:t>	</a:t>
            </a:r>
            <a:r>
              <a:rPr lang="en-US" altLang="ja-JP" dirty="0"/>
              <a:t>18,582</a:t>
            </a:r>
            <a:r>
              <a:rPr lang="ja-JP" altLang="en-US" dirty="0"/>
              <a:t>	</a:t>
            </a:r>
            <a:r>
              <a:rPr lang="en-US" altLang="ja-JP" dirty="0"/>
              <a:t>18,039</a:t>
            </a:r>
            <a:r>
              <a:rPr lang="ja-JP" altLang="en-US" dirty="0"/>
              <a:t>	</a:t>
            </a:r>
            <a:r>
              <a:rPr lang="en-US" altLang="ja-JP" dirty="0"/>
              <a:t>17,954</a:t>
            </a:r>
            <a:r>
              <a:rPr lang="ja-JP" altLang="en-US" dirty="0"/>
              <a:t>	</a:t>
            </a:r>
            <a:r>
              <a:rPr lang="en-US" altLang="ja-JP" dirty="0"/>
              <a:t>18,265</a:t>
            </a:r>
            <a:endParaRPr lang="ja-JP" altLang="en-US" dirty="0"/>
          </a:p>
          <a:p>
            <a:r>
              <a:rPr lang="ja-JP" altLang="en-US" dirty="0"/>
              <a:t>本線の終着駅である浦賀駅は、観音崎などの観光地へ向かう起点として利用されることが多く、また、防衛大学校等の施設利用者が多いので、それが乗降客数に反映されていると推測される。</a:t>
            </a:r>
          </a:p>
          <a:p>
            <a:r>
              <a:rPr lang="ja-JP" altLang="en-US" dirty="0"/>
              <a:t>久里浜線の終着駅である三崎口は、三崎港や城ヶ島、油壺といった主要観光地への起点となっているため、コンスタントに乗降客数が多い。これに対して、津久井浜、三浦海岸の両駅の乗降客は季節的な観光客が多く、それが年間の平均乗降客数に反映されている。特に津久井浜は海水浴シーズン以外は地元住民が利用する程度である。三浦海岸も夏場の観光客が多いが、みかん農園などへのアクセスや沿線沿いとしては比較的規模の大きい商業施設があるために、その利用者がいると推測され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6</a:t>
            </a:fld>
            <a:endParaRPr kumimoji="1" lang="ja-JP" altLang="en-US"/>
          </a:p>
        </p:txBody>
      </p:sp>
    </p:spTree>
    <p:extLst>
      <p:ext uri="{BB962C8B-B14F-4D97-AF65-F5344CB8AC3E}">
        <p14:creationId xmlns:p14="http://schemas.microsoft.com/office/powerpoint/2010/main" val="169409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馬の背洞門の上側から海岸沿いを望む。馬の背洞門は島の中央付近んにあり、西側は砂浜が、東側は岩礁などがある。写真は島の西側の砂浜。</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7</a:t>
            </a:fld>
            <a:endParaRPr kumimoji="1" lang="ja-JP" altLang="en-US"/>
          </a:p>
        </p:txBody>
      </p:sp>
    </p:spTree>
    <p:extLst>
      <p:ext uri="{BB962C8B-B14F-4D97-AF65-F5344CB8AC3E}">
        <p14:creationId xmlns:p14="http://schemas.microsoft.com/office/powerpoint/2010/main" val="328409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西側から馬の背洞門を望む。現在は崩落の恐れがあるため、洞門の下に入ることができないようにロープが張られている。また、同様の理由で馬の背洞門の上を通ることは禁止されている。</a:t>
            </a:r>
            <a:endParaRPr kumimoji="1" lang="ja-JP" altLang="en-US" dirty="0"/>
          </a:p>
        </p:txBody>
      </p:sp>
      <p:sp>
        <p:nvSpPr>
          <p:cNvPr id="4" name="スライド番号プレースホルダー 3"/>
          <p:cNvSpPr>
            <a:spLocks noGrp="1"/>
          </p:cNvSpPr>
          <p:nvPr>
            <p:ph type="sldNum" sz="quarter" idx="10"/>
          </p:nvPr>
        </p:nvSpPr>
        <p:spPr/>
        <p:txBody>
          <a:bodyPr/>
          <a:lstStyle/>
          <a:p>
            <a:fld id="{8FB3F69D-1BB7-2E4A-BF1E-2F96BBC6109A}" type="slidenum">
              <a:rPr kumimoji="1" lang="ja-JP" altLang="en-US" smtClean="0"/>
              <a:t>8</a:t>
            </a:fld>
            <a:endParaRPr kumimoji="1" lang="ja-JP" altLang="en-US"/>
          </a:p>
        </p:txBody>
      </p:sp>
    </p:spTree>
    <p:extLst>
      <p:ext uri="{BB962C8B-B14F-4D97-AF65-F5344CB8AC3E}">
        <p14:creationId xmlns:p14="http://schemas.microsoft.com/office/powerpoint/2010/main" val="493012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ja-JP" altLang="en-US" smtClean="0"/>
              <a:t>マスター タイトルの書式設定</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smtClean="0"/>
              <a:t>マスター テキストの書式設定</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dirty="0" smtClean="0"/>
              <a:t>2016/6/1</a:t>
            </a:r>
            <a:endParaRPr lang="en-US" dirty="0"/>
          </a:p>
        </p:txBody>
      </p:sp>
      <p:sp>
        <p:nvSpPr>
          <p:cNvPr id="5" name="Footer Placeholder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dirty="0" smtClean="0"/>
              <a:t>2016/6/1</a:t>
            </a:r>
            <a:endParaRPr lang="en-US" dirty="0"/>
          </a:p>
        </p:txBody>
      </p:sp>
      <p:sp>
        <p:nvSpPr>
          <p:cNvPr id="8" name="Footer Placeholder 7"/>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dirty="0" smtClean="0"/>
              <a:t>2016/6/1</a:t>
            </a:r>
            <a:endParaRPr lang="en-US" dirty="0"/>
          </a:p>
        </p:txBody>
      </p:sp>
      <p:sp>
        <p:nvSpPr>
          <p:cNvPr id="4" name="Footer Placeholder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dirty="0" smtClean="0"/>
              <a:t>2016/6/1</a:t>
            </a:r>
            <a:endParaRPr lang="en-US" dirty="0"/>
          </a:p>
        </p:txBody>
      </p:sp>
      <p:sp>
        <p:nvSpPr>
          <p:cNvPr id="3" name="Footer Placeholder 2"/>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プレースホルダーまでドラッグするかアイコンをクリックして図を追加</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dirty="0" smtClean="0"/>
              <a:t>2016/6/1</a:t>
            </a:r>
            <a:endParaRPr lang="en-US" dirty="0"/>
          </a:p>
        </p:txBody>
      </p:sp>
      <p:sp>
        <p:nvSpPr>
          <p:cNvPr id="6" name="Footer Placeholder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tif"/><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r>
              <a:rPr lang="en-US" altLang="ja-JP" dirty="0" smtClean="0"/>
              <a:t>2016/6/1</a:t>
            </a:r>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
        <p:nvSpPr>
          <p:cNvPr id="8" name="テキスト ボックス 7"/>
          <p:cNvSpPr txBox="1"/>
          <p:nvPr userDrawn="1"/>
        </p:nvSpPr>
        <p:spPr>
          <a:xfrm>
            <a:off x="7691718" y="301823"/>
            <a:ext cx="1582284" cy="307777"/>
          </a:xfrm>
          <a:prstGeom prst="rect">
            <a:avLst/>
          </a:prstGeom>
          <a:noFill/>
        </p:spPr>
        <p:txBody>
          <a:bodyPr wrap="square" rtlCol="0">
            <a:spAutoFit/>
          </a:bodyPr>
          <a:lstStyle/>
          <a:p>
            <a:pPr algn="r"/>
            <a:r>
              <a:rPr kumimoji="1" lang="en-US" altLang="ja-JP" sz="1400" dirty="0" smtClean="0">
                <a:solidFill>
                  <a:schemeClr val="accent2">
                    <a:lumMod val="50000"/>
                  </a:schemeClr>
                </a:solidFill>
                <a:latin typeface="Hiragino Maru Gothic Pro W4" charset="-128"/>
                <a:ea typeface="Hiragino Maru Gothic Pro W4" charset="-128"/>
                <a:cs typeface="Hiragino Maru Gothic Pro W4" charset="-128"/>
              </a:rPr>
              <a:t>2016</a:t>
            </a:r>
            <a:r>
              <a:rPr kumimoji="1" lang="ja-JP" altLang="en-US" sz="1400" dirty="0" smtClean="0">
                <a:solidFill>
                  <a:schemeClr val="accent2">
                    <a:lumMod val="50000"/>
                  </a:schemeClr>
                </a:solidFill>
                <a:latin typeface="Hiragino Maru Gothic Pro W4" charset="-128"/>
                <a:ea typeface="Hiragino Maru Gothic Pro W4" charset="-128"/>
                <a:cs typeface="Hiragino Maru Gothic Pro W4" charset="-128"/>
              </a:rPr>
              <a:t>年 夏号</a:t>
            </a:r>
            <a:endParaRPr kumimoji="1" lang="ja-JP" altLang="en-US" sz="1400" dirty="0">
              <a:solidFill>
                <a:schemeClr val="accent2">
                  <a:lumMod val="50000"/>
                </a:schemeClr>
              </a:solidFill>
              <a:latin typeface="Hiragino Maru Gothic Pro W4" charset="-128"/>
              <a:ea typeface="Hiragino Maru Gothic Pro W4" charset="-128"/>
              <a:cs typeface="Hiragino Maru Gothic Pro W4" charset="-128"/>
            </a:endParaRPr>
          </a:p>
        </p:txBody>
      </p:sp>
      <p:pic>
        <p:nvPicPr>
          <p:cNvPr id="19" name="図 18"/>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33621" y="6041362"/>
            <a:ext cx="2460311" cy="6424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hf hdr="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1.xml"/><Relationship Id="rId5" Type="http://schemas.openxmlformats.org/officeDocument/2006/relationships/image" Target="../media/image5.tiff"/><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JPG"/><Relationship Id="rId6" Type="http://schemas.openxmlformats.org/officeDocument/2006/relationships/image" Target="../media/image6.png"/><Relationship Id="rId1" Type="http://schemas.microsoft.com/office/2007/relationships/media" Target="../media/media2.wav"/><Relationship Id="rId2" Type="http://schemas.openxmlformats.org/officeDocument/2006/relationships/audio" Target="../media/media2.wav"/></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chart" Target="../charts/chart1.xml"/><Relationship Id="rId1" Type="http://schemas.openxmlformats.org/officeDocument/2006/relationships/tags" Target="../tags/tag2.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kumimoji="1" lang="ja-JP" altLang="en-US" dirty="0" smtClean="0">
                <a:solidFill>
                  <a:srgbClr val="0070C0"/>
                </a:solidFill>
                <a:effectLst>
                  <a:glow rad="228600">
                    <a:schemeClr val="accent2">
                      <a:satMod val="175000"/>
                      <a:alpha val="40000"/>
                    </a:schemeClr>
                  </a:glow>
                </a:effectLst>
              </a:rPr>
              <a:t>三浦半島の観光スポット</a:t>
            </a:r>
            <a:endParaRPr kumimoji="1" lang="ja-JP" altLang="en-US" dirty="0">
              <a:solidFill>
                <a:srgbClr val="0070C0"/>
              </a:solidFill>
              <a:effectLst>
                <a:glow rad="228600">
                  <a:schemeClr val="accent2">
                    <a:satMod val="175000"/>
                    <a:alpha val="40000"/>
                  </a:schemeClr>
                </a:glow>
              </a:effectLst>
            </a:endParaRPr>
          </a:p>
        </p:txBody>
      </p:sp>
      <p:sp>
        <p:nvSpPr>
          <p:cNvPr id="3" name="サブタイトル 2"/>
          <p:cNvSpPr>
            <a:spLocks noGrp="1"/>
          </p:cNvSpPr>
          <p:nvPr>
            <p:ph type="subTitle" idx="1"/>
          </p:nvPr>
        </p:nvSpPr>
        <p:spPr/>
        <p:txBody>
          <a:bodyPr>
            <a:normAutofit/>
          </a:bodyPr>
          <a:lstStyle/>
          <a:p>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さわやか駅前便り</a:t>
            </a:r>
            <a:r>
              <a:rPr kumimoji="1" lang="en-US" altLang="ja-JP" sz="3200" dirty="0" smtClean="0">
                <a:latin typeface="Hiragino Maru Gothic Pro W4" charset="-128"/>
                <a:ea typeface="Hiragino Maru Gothic Pro W4" charset="-128"/>
                <a:cs typeface="Hiragino Maru Gothic Pro W4" charset="-128"/>
              </a:rPr>
              <a:t>』</a:t>
            </a:r>
            <a:r>
              <a:rPr kumimoji="1" lang="ja-JP" altLang="en-US" sz="3200" dirty="0" smtClean="0">
                <a:latin typeface="Hiragino Maru Gothic Pro W4" charset="-128"/>
                <a:ea typeface="Hiragino Maru Gothic Pro W4" charset="-128"/>
                <a:cs typeface="Hiragino Maru Gothic Pro W4" charset="-128"/>
              </a:rPr>
              <a:t>編集部</a:t>
            </a:r>
            <a:endParaRPr kumimoji="1" lang="ja-JP" altLang="en-US" sz="32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966797041"/>
      </p:ext>
    </p:extLst>
  </p:cSld>
  <p:clrMapOvr>
    <a:masterClrMapping/>
  </p:clrMapOvr>
  <mc:AlternateContent xmlns:mc="http://schemas.openxmlformats.org/markup-compatibility/2006" xmlns:p14="http://schemas.microsoft.com/office/powerpoint/2010/main">
    <mc:Choice Requires="p14">
      <p:transition spd="slow" p14:dur="2000" advTm="5000"/>
    </mc:Choice>
    <mc:Fallback xmlns="">
      <p:transition spd="slow" advTm="500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多彩な植物たち</a:t>
            </a:r>
            <a:r>
              <a:rPr lang="en-US" altLang="ja-JP" dirty="0" smtClean="0"/>
              <a:t>〜</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9</a:t>
            </a:fld>
            <a:endParaRPr lang="en-US" dirty="0"/>
          </a:p>
        </p:txBody>
      </p:sp>
      <p:pic>
        <p:nvPicPr>
          <p:cNvPr id="9" name="コンテンツ プレースホルダー 8"/>
          <p:cNvPicPr>
            <a:picLocks noGrp="1" noChangeAspect="1"/>
          </p:cNvPicPr>
          <p:nvPr>
            <p:ph idx="1"/>
          </p:nvPr>
        </p:nvPicPr>
        <p:blipFill rotWithShape="1">
          <a:blip r:embed="rId3">
            <a:extLst>
              <a:ext uri="{28A0092B-C50C-407E-A947-70E740481C1C}">
                <a14:useLocalDpi xmlns:a14="http://schemas.microsoft.com/office/drawing/2010/main" val="0"/>
              </a:ext>
            </a:extLst>
          </a:blip>
          <a:srcRect t="8752"/>
          <a:stretch/>
        </p:blipFill>
        <p:spPr>
          <a:xfrm>
            <a:off x="1775711" y="1930400"/>
            <a:ext cx="5885391" cy="4027702"/>
          </a:xfrm>
          <a:prstGeom prst="ellipse">
            <a:avLst/>
          </a:prstGeom>
          <a:ln>
            <a:noFill/>
          </a:ln>
          <a:effectLst>
            <a:softEdge rad="112500"/>
          </a:effectLst>
        </p:spPr>
      </p:pic>
    </p:spTree>
    <p:extLst>
      <p:ext uri="{BB962C8B-B14F-4D97-AF65-F5344CB8AC3E}">
        <p14:creationId xmlns:p14="http://schemas.microsoft.com/office/powerpoint/2010/main" val="1785694424"/>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a:t>　</a:t>
            </a:r>
            <a:r>
              <a:rPr lang="ja-JP" altLang="en-US" dirty="0" smtClean="0"/>
              <a:t>　</a:t>
            </a:r>
            <a:r>
              <a:rPr lang="en-US" altLang="ja-JP" dirty="0" smtClean="0"/>
              <a:t>〜</a:t>
            </a:r>
            <a:r>
              <a:rPr lang="ja-JP" altLang="en-US" dirty="0" smtClean="0"/>
              <a:t>四季を通じて吹く強い南風</a:t>
            </a:r>
            <a:r>
              <a:rPr lang="en-US" altLang="ja-JP" dirty="0" smtClean="0"/>
              <a:t>〜</a:t>
            </a:r>
            <a:endParaRPr kumimoji="1" lang="ja-JP" altLang="en-US" dirty="0"/>
          </a:p>
        </p:txBody>
      </p:sp>
      <p:pic>
        <p:nvPicPr>
          <p:cNvPr id="7" name="城ケ島.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525588" y="2160588"/>
            <a:ext cx="6900862" cy="3881437"/>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1758212278"/>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extLst>
    <p:ext uri="{E180D4A7-C9FB-4DFB-919C-405C955672EB}">
      <p14:showEvtLst xmlns:p14="http://schemas.microsoft.com/office/powerpoint/2010/main">
        <p14:playEvt time="6695" objId="7"/>
        <p14:pauseEvt time="6696" objId="7"/>
        <p14:seekEvt time="6696" objId="7" seek="9251"/>
        <p14:resumeEvt time="12516" objId="7"/>
        <p14:stopEvt time="13844" objId="7"/>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a:t>城ヶ島の自然環境</a:t>
            </a:r>
            <a:br>
              <a:rPr lang="ja-JP" altLang="en-US" dirty="0"/>
            </a:br>
            <a:r>
              <a:rPr lang="ja-JP" altLang="en-US" dirty="0"/>
              <a:t>　　</a:t>
            </a:r>
            <a:r>
              <a:rPr lang="en-US" altLang="ja-JP" dirty="0" smtClean="0"/>
              <a:t>〜</a:t>
            </a:r>
            <a:r>
              <a:rPr lang="ja-JP" altLang="en-US" dirty="0" smtClean="0"/>
              <a:t>波の音を聞きながら浜辺を散策</a:t>
            </a:r>
            <a:r>
              <a:rPr lang="en-US" altLang="ja-JP" dirty="0" smtClean="0"/>
              <a:t>〜</a:t>
            </a:r>
            <a:endParaRPr kumimoji="1" lang="ja-JP" altLang="en-US" b="1"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11</a:t>
            </a:fld>
            <a:endParaRPr lang="en-US" dirty="0"/>
          </a:p>
        </p:txBody>
      </p:sp>
      <p:pic>
        <p:nvPicPr>
          <p:cNvPr id="7" name="図 6"/>
          <p:cNvPicPr>
            <a:picLocks noChangeAspect="1"/>
          </p:cNvPicPr>
          <p:nvPr/>
        </p:nvPicPr>
        <p:blipFill rotWithShape="1">
          <a:blip r:embed="rId5">
            <a:extLst>
              <a:ext uri="{28A0092B-C50C-407E-A947-70E740481C1C}">
                <a14:useLocalDpi xmlns:a14="http://schemas.microsoft.com/office/drawing/2010/main" val="0"/>
              </a:ext>
            </a:extLst>
          </a:blip>
          <a:srcRect l="290" t="24344" r="12142" b="19699"/>
          <a:stretch/>
        </p:blipFill>
        <p:spPr>
          <a:xfrm>
            <a:off x="677333" y="1930401"/>
            <a:ext cx="8552391" cy="4098924"/>
          </a:xfrm>
          <a:prstGeom prst="rect">
            <a:avLst/>
          </a:prstGeom>
          <a:ln>
            <a:noFill/>
          </a:ln>
          <a:effectLst>
            <a:softEdge rad="112500"/>
          </a:effectLst>
        </p:spPr>
      </p:pic>
      <p:pic>
        <p:nvPicPr>
          <p:cNvPr id="8" name="城ケ島の波の音.wav">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947275" y="350838"/>
            <a:ext cx="812800" cy="812800"/>
          </a:xfrm>
          <a:prstGeom prst="rect">
            <a:avLst/>
          </a:prstGeom>
        </p:spPr>
      </p:pic>
    </p:spTree>
    <p:extLst>
      <p:ext uri="{BB962C8B-B14F-4D97-AF65-F5344CB8AC3E}">
        <p14:creationId xmlns:p14="http://schemas.microsoft.com/office/powerpoint/2010/main" val="2097374034"/>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96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repeatCount="indefinite" fill="hold" display="0">
                  <p:stCondLst>
                    <p:cond delay="indefinite"/>
                  </p:stCondLst>
                  <p:endCondLst>
                    <p:cond evt="onStopAudio" delay="0">
                      <p:tgtEl>
                        <p:sldTgt/>
                      </p:tgtEl>
                    </p:cond>
                  </p:endCondLst>
                </p:cTn>
                <p:tgtEl>
                  <p:spTgt spid="8"/>
                </p:tgtEl>
              </p:cMediaNode>
            </p:audio>
          </p:childTnLst>
        </p:cTn>
      </p:par>
    </p:tnLst>
  </p:timing>
  <p:extLst>
    <p:ext uri="{E180D4A7-C9FB-4DFB-919C-405C955672EB}">
      <p14:showEvtLst xmlns:p14="http://schemas.microsoft.com/office/powerpoint/2010/main">
        <p14:playEvt time="16" objId="8"/>
        <p14:playEvt time="12329" objId="8"/>
        <p14:stopEvt time="23757" objId="8"/>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三浦半島の主な観光エリア</a:t>
            </a:r>
            <a:endParaRPr kumimoji="1" lang="ja-JP" altLang="en-US" dirty="0"/>
          </a:p>
        </p:txBody>
      </p:sp>
      <p:sp>
        <p:nvSpPr>
          <p:cNvPr id="3" name="コンテンツ プレースホルダー 2"/>
          <p:cNvSpPr>
            <a:spLocks noGrp="1"/>
          </p:cNvSpPr>
          <p:nvPr>
            <p:ph idx="1"/>
          </p:nvPr>
        </p:nvSpPr>
        <p:spPr/>
        <p:txBody>
          <a:bodyPr/>
          <a:lstStyle/>
          <a:p>
            <a:pPr>
              <a:buFont typeface="Wingdings" charset="2"/>
              <a:buChar char="u"/>
            </a:pPr>
            <a:r>
              <a:rPr kumimoji="1" lang="ja-JP" altLang="en-US" dirty="0" smtClean="0"/>
              <a:t>横須賀中央・猿島エリア</a:t>
            </a:r>
          </a:p>
          <a:p>
            <a:pPr>
              <a:buFont typeface="Wingdings" charset="2"/>
              <a:buChar char="u"/>
            </a:pPr>
            <a:r>
              <a:rPr kumimoji="1" lang="ja-JP" altLang="en-US" dirty="0" smtClean="0"/>
              <a:t>馬堀海岸・走水エリア</a:t>
            </a:r>
          </a:p>
          <a:p>
            <a:pPr>
              <a:buFont typeface="Wingdings" charset="2"/>
              <a:buChar char="u"/>
            </a:pPr>
            <a:r>
              <a:rPr kumimoji="1" lang="ja-JP" altLang="en-US" dirty="0" smtClean="0"/>
              <a:t>観音崎エリア</a:t>
            </a:r>
          </a:p>
          <a:p>
            <a:pPr>
              <a:buFont typeface="Wingdings" charset="2"/>
              <a:buChar char="u"/>
            </a:pPr>
            <a:r>
              <a:rPr kumimoji="1" lang="ja-JP" altLang="en-US" dirty="0" smtClean="0"/>
              <a:t>武山エリア（三浦アルプスエリア）</a:t>
            </a:r>
          </a:p>
          <a:p>
            <a:pPr>
              <a:buFont typeface="Wingdings" charset="2"/>
              <a:buChar char="u"/>
            </a:pPr>
            <a:r>
              <a:rPr kumimoji="1" lang="ja-JP" altLang="en-US" dirty="0" smtClean="0"/>
              <a:t>横須賀西海岸エリア</a:t>
            </a:r>
          </a:p>
          <a:p>
            <a:pPr>
              <a:buFont typeface="Wingdings" charset="2"/>
              <a:buChar char="u"/>
            </a:pPr>
            <a:r>
              <a:rPr kumimoji="1" lang="ja-JP" altLang="en-US" dirty="0" smtClean="0"/>
              <a:t>三崎口エリア</a:t>
            </a:r>
          </a:p>
          <a:p>
            <a:pPr>
              <a:buFont typeface="Wingdings" charset="2"/>
              <a:buChar char="u"/>
            </a:pPr>
            <a:r>
              <a:rPr kumimoji="1" lang="ja-JP" altLang="en-US" dirty="0" smtClean="0"/>
              <a:t>油壺・小網代エリア</a:t>
            </a:r>
          </a:p>
          <a:p>
            <a:pPr>
              <a:buFont typeface="Wingdings" charset="2"/>
              <a:buChar char="u"/>
            </a:pPr>
            <a:r>
              <a:rPr kumimoji="1" lang="ja-JP" altLang="en-US" dirty="0" smtClean="0"/>
              <a:t>三崎港エリア</a:t>
            </a:r>
          </a:p>
          <a:p>
            <a:pPr>
              <a:buFont typeface="Wingdings" charset="2"/>
              <a:buChar char="u"/>
            </a:pPr>
            <a:r>
              <a:rPr kumimoji="1" lang="ja-JP" altLang="en-US" dirty="0" smtClean="0"/>
              <a:t>城ヶ島エリア</a:t>
            </a:r>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1</a:t>
            </a:fld>
            <a:endParaRPr lang="en-US" dirty="0"/>
          </a:p>
        </p:txBody>
      </p:sp>
    </p:spTree>
    <p:custDataLst>
      <p:tags r:id="rId1"/>
    </p:custDataLst>
    <p:extLst>
      <p:ext uri="{BB962C8B-B14F-4D97-AF65-F5344CB8AC3E}">
        <p14:creationId xmlns:p14="http://schemas.microsoft.com/office/powerpoint/2010/main" val="1613073339"/>
      </p:ext>
    </p:extLst>
  </p:cSld>
  <p:clrMapOvr>
    <a:masterClrMapping/>
  </p:clrMapOvr>
  <mc:AlternateContent xmlns:mc="http://schemas.openxmlformats.org/markup-compatibility/2006" xmlns:p14="http://schemas.microsoft.com/office/powerpoint/2010/main">
    <mc:Choice Requires="p14">
      <p:transition spd="slow" p14:dur="2000" advTm="100000"/>
    </mc:Choice>
    <mc:Fallback xmlns="">
      <p:transition spd="slow" advTm="10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10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6"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観音崎エリアの観光スポット</a:t>
            </a:r>
            <a:endParaRPr kumimoji="1" lang="ja-JP" altLang="en-US" dirty="0"/>
          </a:p>
        </p:txBody>
      </p:sp>
      <p:sp>
        <p:nvSpPr>
          <p:cNvPr id="3" name="コンテンツ プレースホルダー 2"/>
          <p:cNvSpPr>
            <a:spLocks noGrp="1"/>
          </p:cNvSpPr>
          <p:nvPr>
            <p:ph idx="1"/>
          </p:nvPr>
        </p:nvSpPr>
        <p:spPr/>
        <p:txBody>
          <a:bodyPr/>
          <a:lstStyle/>
          <a:p>
            <a:pPr marL="712788" indent="400050">
              <a:buFont typeface="Wingdings" charset="2"/>
              <a:buChar char="u"/>
            </a:pPr>
            <a:r>
              <a:rPr kumimoji="1" lang="ja-JP" altLang="en-US" dirty="0" smtClean="0"/>
              <a:t>神奈川県立 観音崎公園</a:t>
            </a:r>
          </a:p>
          <a:p>
            <a:pPr marL="712788" indent="400050">
              <a:buNone/>
              <a:tabLst>
                <a:tab pos="1768475" algn="l"/>
              </a:tabLst>
            </a:pPr>
            <a:r>
              <a:rPr lang="ja-JP" altLang="en-US" dirty="0" smtClean="0"/>
              <a:t>	ビジターセンター・バーベキューエリア</a:t>
            </a:r>
          </a:p>
          <a:p>
            <a:pPr marL="712788" indent="400050">
              <a:buNone/>
              <a:tabLst>
                <a:tab pos="1768475" algn="l"/>
              </a:tabLst>
            </a:pPr>
            <a:r>
              <a:rPr lang="ja-JP" altLang="en-US" dirty="0" smtClean="0"/>
              <a:t>	アスレチックの森・森のロッジ・</a:t>
            </a:r>
            <a:r>
              <a:rPr lang="ja-JP" altLang="en-US" dirty="0"/>
              <a:t>うみの子とりで</a:t>
            </a:r>
            <a:endParaRPr lang="ja-JP" altLang="en-US" dirty="0" smtClean="0"/>
          </a:p>
          <a:p>
            <a:pPr marL="712788" indent="400050">
              <a:buNone/>
              <a:tabLst>
                <a:tab pos="1768475" algn="l"/>
              </a:tabLst>
            </a:pPr>
            <a:r>
              <a:rPr lang="ja-JP" altLang="en-US" dirty="0" smtClean="0"/>
              <a:t>	展望園地・観音崎園地・たたら浜園地・海岸園地</a:t>
            </a:r>
          </a:p>
          <a:p>
            <a:pPr marL="712788" indent="400050">
              <a:buNone/>
              <a:tabLst>
                <a:tab pos="1768475" algn="l"/>
              </a:tabLst>
            </a:pPr>
            <a:r>
              <a:rPr lang="ja-JP" altLang="en-US" smtClean="0"/>
              <a:t>	ふれあい</a:t>
            </a:r>
            <a:r>
              <a:rPr lang="ja-JP" altLang="en-US" dirty="0" smtClean="0"/>
              <a:t>の森・いこいの水辺・花の広場</a:t>
            </a:r>
            <a:endParaRPr lang="ja-JP" altLang="en-US" dirty="0"/>
          </a:p>
          <a:p>
            <a:pPr marL="712788" indent="400050">
              <a:buFont typeface="Wingdings" charset="2"/>
              <a:buChar char="u"/>
            </a:pPr>
            <a:r>
              <a:rPr lang="ja-JP" altLang="en-US" dirty="0" smtClean="0"/>
              <a:t>観音崎自然博物館</a:t>
            </a:r>
            <a:endParaRPr kumimoji="1" lang="ja-JP" altLang="en-US" dirty="0" smtClean="0"/>
          </a:p>
          <a:p>
            <a:pPr marL="712788" indent="400050">
              <a:buFont typeface="Wingdings" charset="2"/>
              <a:buChar char="u"/>
            </a:pPr>
            <a:r>
              <a:rPr kumimoji="1" lang="ja-JP" altLang="en-US" dirty="0" smtClean="0"/>
              <a:t>横須賀美術館</a:t>
            </a:r>
          </a:p>
          <a:p>
            <a:pPr marL="712788" indent="400050">
              <a:buFont typeface="Wingdings" charset="2"/>
              <a:buChar char="u"/>
            </a:pPr>
            <a:r>
              <a:rPr lang="ja-JP" altLang="en-US" dirty="0"/>
              <a:t>観音崎灯台・資料館</a:t>
            </a:r>
            <a:endParaRPr kumimoji="1" lang="ja-JP" altLang="en-US" dirty="0" smtClean="0"/>
          </a:p>
          <a:p>
            <a:pPr marL="712788" indent="400050">
              <a:buFont typeface="Wingdings" charset="2"/>
              <a:buChar char="u"/>
            </a:pPr>
            <a:r>
              <a:rPr kumimoji="1" lang="ja-JP" altLang="en-US" dirty="0" smtClean="0"/>
              <a:t>レストランマテリア</a:t>
            </a:r>
          </a:p>
          <a:p>
            <a:pPr>
              <a:buFont typeface="Wingdings" charset="2"/>
              <a:buChar char="u"/>
            </a:pPr>
            <a:endParaRPr kumimoji="1" lang="ja-JP" altLang="en-US" dirty="0" smtClean="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1527909458"/>
      </p:ext>
    </p:extLst>
  </p:cSld>
  <p:clrMapOvr>
    <a:masterClrMapping/>
  </p:clrMapOvr>
  <mc:AlternateContent xmlns:mc="http://schemas.openxmlformats.org/markup-compatibility/2006" xmlns:p14="http://schemas.microsoft.com/office/powerpoint/2010/main">
    <mc:Choice Requires="p14">
      <p:transition spd="slow" p14:dur="2000" advTm="30000"/>
    </mc:Choice>
    <mc:Fallback xmlns="">
      <p:transition spd="slow" advTm="3000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編集部おすすめ！</a:t>
            </a:r>
            <a:br>
              <a:rPr kumimoji="1" lang="ja-JP" altLang="en-US" dirty="0" smtClean="0"/>
            </a:br>
            <a:r>
              <a:rPr kumimoji="1" lang="ja-JP" altLang="en-US" dirty="0" smtClean="0"/>
              <a:t>三崎口・油壺周辺お散歩コース</a:t>
            </a:r>
            <a:endParaRPr kumimoji="1" lang="ja-JP" altLang="en-US" dirty="0"/>
          </a:p>
        </p:txBody>
      </p:sp>
      <p:sp>
        <p:nvSpPr>
          <p:cNvPr id="5" name="日付プレースホルダー 4"/>
          <p:cNvSpPr>
            <a:spLocks noGrp="1"/>
          </p:cNvSpPr>
          <p:nvPr>
            <p:ph type="dt" sz="half" idx="10"/>
          </p:nvPr>
        </p:nvSpPr>
        <p:spPr/>
        <p:txBody>
          <a:bodyPr/>
          <a:lstStyle/>
          <a:p>
            <a:r>
              <a:rPr lang="en-US" altLang="ja-JP" dirty="0" smtClean="0"/>
              <a:t>2016/6/1</a:t>
            </a:r>
            <a:endParaRPr lang="en-US" dirty="0"/>
          </a:p>
        </p:txBody>
      </p:sp>
      <p:sp>
        <p:nvSpPr>
          <p:cNvPr id="6" name="フッター プレースホルダー 5"/>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3</a:t>
            </a:fld>
            <a:endParaRPr lang="en-US" dirty="0"/>
          </a:p>
        </p:txBody>
      </p:sp>
      <p:sp>
        <p:nvSpPr>
          <p:cNvPr id="9" name="額縁 8"/>
          <p:cNvSpPr/>
          <p:nvPr/>
        </p:nvSpPr>
        <p:spPr>
          <a:xfrm>
            <a:off x="928688"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三崎口</a:t>
            </a:r>
            <a:endParaRPr kumimoji="1" lang="ja-JP" altLang="en-US" sz="2800" dirty="0">
              <a:latin typeface="Hiragino Maru Gothic Pro W4" charset="-128"/>
              <a:ea typeface="Hiragino Maru Gothic Pro W4" charset="-128"/>
              <a:cs typeface="Hiragino Maru Gothic Pro W4" charset="-128"/>
            </a:endParaRPr>
          </a:p>
        </p:txBody>
      </p:sp>
      <p:sp>
        <p:nvSpPr>
          <p:cNvPr id="10" name="額縁 9"/>
          <p:cNvSpPr/>
          <p:nvPr/>
        </p:nvSpPr>
        <p:spPr>
          <a:xfrm>
            <a:off x="3816700" y="2317582"/>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小網代森</a:t>
            </a:r>
            <a:endParaRPr kumimoji="1" lang="ja-JP" altLang="en-US" sz="2800" dirty="0">
              <a:latin typeface="Hiragino Maru Gothic Pro W4" charset="-128"/>
              <a:ea typeface="Hiragino Maru Gothic Pro W4" charset="-128"/>
              <a:cs typeface="Hiragino Maru Gothic Pro W4" charset="-128"/>
            </a:endParaRPr>
          </a:p>
        </p:txBody>
      </p:sp>
      <p:sp>
        <p:nvSpPr>
          <p:cNvPr id="12" name="額縁 11"/>
          <p:cNvSpPr/>
          <p:nvPr/>
        </p:nvSpPr>
        <p:spPr>
          <a:xfrm>
            <a:off x="928688"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海洋生物学</a:t>
            </a:r>
          </a:p>
          <a:p>
            <a:pPr algn="ctr"/>
            <a:r>
              <a:rPr kumimoji="1" lang="ja-JP" altLang="en-US" dirty="0" smtClean="0">
                <a:latin typeface="Hiragino Maru Gothic Pro W4" charset="-128"/>
                <a:ea typeface="Hiragino Maru Gothic Pro W4" charset="-128"/>
                <a:cs typeface="Hiragino Maru Gothic Pro W4" charset="-128"/>
              </a:rPr>
              <a:t>百周年記念館</a:t>
            </a:r>
            <a:endParaRPr kumimoji="1" lang="ja-JP" altLang="en-US" dirty="0">
              <a:latin typeface="Hiragino Maru Gothic Pro W4" charset="-128"/>
              <a:ea typeface="Hiragino Maru Gothic Pro W4" charset="-128"/>
              <a:cs typeface="Hiragino Maru Gothic Pro W4" charset="-128"/>
            </a:endParaRPr>
          </a:p>
        </p:txBody>
      </p:sp>
      <p:sp>
        <p:nvSpPr>
          <p:cNvPr id="11" name="額縁 10"/>
          <p:cNvSpPr/>
          <p:nvPr/>
        </p:nvSpPr>
        <p:spPr>
          <a:xfrm>
            <a:off x="3816700" y="4379958"/>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latin typeface="Hiragino Maru Gothic Pro W4" charset="-128"/>
                <a:ea typeface="Hiragino Maru Gothic Pro W4" charset="-128"/>
                <a:cs typeface="Hiragino Maru Gothic Pro W4" charset="-128"/>
              </a:rPr>
              <a:t>京急油壺</a:t>
            </a:r>
          </a:p>
          <a:p>
            <a:pPr algn="ctr"/>
            <a:r>
              <a:rPr kumimoji="1" lang="ja-JP" altLang="en-US" dirty="0" smtClean="0">
                <a:latin typeface="Hiragino Maru Gothic Pro W4" charset="-128"/>
                <a:ea typeface="Hiragino Maru Gothic Pro W4" charset="-128"/>
                <a:cs typeface="Hiragino Maru Gothic Pro W4" charset="-128"/>
              </a:rPr>
              <a:t>マリンパーク</a:t>
            </a:r>
            <a:endParaRPr kumimoji="1" lang="ja-JP" altLang="en-US" dirty="0">
              <a:latin typeface="Hiragino Maru Gothic Pro W4" charset="-128"/>
              <a:ea typeface="Hiragino Maru Gothic Pro W4" charset="-128"/>
              <a:cs typeface="Hiragino Maru Gothic Pro W4" charset="-128"/>
            </a:endParaRPr>
          </a:p>
        </p:txBody>
      </p:sp>
      <p:sp>
        <p:nvSpPr>
          <p:cNvPr id="14" name="額縁 13"/>
          <p:cNvSpPr/>
          <p:nvPr/>
        </p:nvSpPr>
        <p:spPr>
          <a:xfrm>
            <a:off x="6704713" y="2317583"/>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海蔵寺</a:t>
            </a:r>
            <a:endParaRPr kumimoji="1" lang="ja-JP" altLang="en-US" sz="2800" dirty="0">
              <a:latin typeface="Hiragino Maru Gothic Pro W4" charset="-128"/>
              <a:ea typeface="Hiragino Maru Gothic Pro W4" charset="-128"/>
              <a:cs typeface="Hiragino Maru Gothic Pro W4" charset="-128"/>
            </a:endParaRPr>
          </a:p>
        </p:txBody>
      </p:sp>
      <p:sp>
        <p:nvSpPr>
          <p:cNvPr id="15" name="額縁 14"/>
          <p:cNvSpPr/>
          <p:nvPr/>
        </p:nvSpPr>
        <p:spPr>
          <a:xfrm>
            <a:off x="6704713" y="4379959"/>
            <a:ext cx="1885950" cy="1057275"/>
          </a:xfrm>
          <a:prstGeom prst="bevel">
            <a:avLst/>
          </a:prstGeom>
          <a:solidFill>
            <a:srgbClr val="00206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smtClean="0">
                <a:latin typeface="Hiragino Maru Gothic Pro W4" charset="-128"/>
                <a:ea typeface="Hiragino Maru Gothic Pro W4" charset="-128"/>
                <a:cs typeface="Hiragino Maru Gothic Pro W4" charset="-128"/>
              </a:rPr>
              <a:t>油壺公園</a:t>
            </a:r>
            <a:endParaRPr kumimoji="1" lang="ja-JP" altLang="en-US" sz="2800" dirty="0">
              <a:latin typeface="Hiragino Maru Gothic Pro W4" charset="-128"/>
              <a:ea typeface="Hiragino Maru Gothic Pro W4" charset="-128"/>
              <a:cs typeface="Hiragino Maru Gothic Pro W4" charset="-128"/>
            </a:endParaRPr>
          </a:p>
        </p:txBody>
      </p:sp>
      <p:sp>
        <p:nvSpPr>
          <p:cNvPr id="3" name="右矢印 2"/>
          <p:cNvSpPr/>
          <p:nvPr/>
        </p:nvSpPr>
        <p:spPr>
          <a:xfrm>
            <a:off x="2908475"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バス</a:t>
            </a:r>
            <a:endParaRPr kumimoji="1" lang="ja-JP" altLang="en-US" sz="1400" dirty="0">
              <a:latin typeface="Hiragino Maru Gothic Pro W4" charset="-128"/>
              <a:ea typeface="Hiragino Maru Gothic Pro W4" charset="-128"/>
              <a:cs typeface="Hiragino Maru Gothic Pro W4" charset="-128"/>
            </a:endParaRPr>
          </a:p>
        </p:txBody>
      </p:sp>
      <p:sp>
        <p:nvSpPr>
          <p:cNvPr id="16" name="右矢印 15"/>
          <p:cNvSpPr/>
          <p:nvPr/>
        </p:nvSpPr>
        <p:spPr>
          <a:xfrm>
            <a:off x="5796487" y="2650793"/>
            <a:ext cx="814388" cy="442913"/>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4" name="左矢印 3"/>
          <p:cNvSpPr/>
          <p:nvPr/>
        </p:nvSpPr>
        <p:spPr>
          <a:xfrm>
            <a:off x="29084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21" name="左矢印 20"/>
          <p:cNvSpPr/>
          <p:nvPr/>
        </p:nvSpPr>
        <p:spPr>
          <a:xfrm>
            <a:off x="5797275" y="4688995"/>
            <a:ext cx="813600" cy="439200"/>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
        <p:nvSpPr>
          <p:cNvPr id="8" name="下矢印 7"/>
          <p:cNvSpPr/>
          <p:nvPr/>
        </p:nvSpPr>
        <p:spPr>
          <a:xfrm>
            <a:off x="7428088" y="3470608"/>
            <a:ext cx="439200" cy="813600"/>
          </a:xfrm>
          <a:prstGeom prst="down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kumimoji="1" lang="ja-JP" altLang="en-US" sz="1400" dirty="0" smtClean="0">
                <a:latin typeface="Hiragino Maru Gothic Pro W4" charset="-128"/>
                <a:ea typeface="Hiragino Maru Gothic Pro W4" charset="-128"/>
                <a:cs typeface="Hiragino Maru Gothic Pro W4" charset="-128"/>
              </a:rPr>
              <a:t>徒歩</a:t>
            </a:r>
            <a:endParaRPr kumimoji="1" lang="ja-JP" altLang="en-US" sz="1400" dirty="0">
              <a:latin typeface="Hiragino Maru Gothic Pro W4" charset="-128"/>
              <a:ea typeface="Hiragino Maru Gothic Pro W4" charset="-128"/>
              <a:cs typeface="Hiragino Maru Gothic Pro W4" charset="-128"/>
            </a:endParaRPr>
          </a:p>
        </p:txBody>
      </p:sp>
    </p:spTree>
    <p:extLst>
      <p:ext uri="{BB962C8B-B14F-4D97-AF65-F5344CB8AC3E}">
        <p14:creationId xmlns:p14="http://schemas.microsoft.com/office/powerpoint/2010/main" val="102890959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ja-JP" altLang="en-US" dirty="0" smtClean="0"/>
              <a:t>城ヶ島で遊びつくす！</a:t>
            </a:r>
            <a:br>
              <a:rPr kumimoji="1" lang="ja-JP" altLang="en-US" dirty="0" smtClean="0"/>
            </a:br>
            <a:r>
              <a:rPr lang="ja-JP" altLang="en-US" dirty="0"/>
              <a:t>　</a:t>
            </a:r>
            <a:r>
              <a:rPr lang="ja-JP" altLang="en-US" dirty="0" smtClean="0"/>
              <a:t>城ヶ島のオススメレジャースポット</a:t>
            </a:r>
            <a:endParaRPr kumimoji="1" lang="ja-JP" altLang="en-US" dirty="0"/>
          </a:p>
        </p:txBody>
      </p:sp>
      <p:sp>
        <p:nvSpPr>
          <p:cNvPr id="3" name="日付プレースホルダー 2"/>
          <p:cNvSpPr>
            <a:spLocks noGrp="1"/>
          </p:cNvSpPr>
          <p:nvPr>
            <p:ph type="dt" sz="half" idx="10"/>
          </p:nvPr>
        </p:nvSpPr>
        <p:spPr/>
        <p:txBody>
          <a:bodyPr/>
          <a:lstStyle/>
          <a:p>
            <a:r>
              <a:rPr lang="en-US" altLang="ja-JP" dirty="0" smtClean="0"/>
              <a:t>2016/6/1</a:t>
            </a:r>
            <a:endParaRPr lang="en-US" dirty="0"/>
          </a:p>
        </p:txBody>
      </p:sp>
      <p:sp>
        <p:nvSpPr>
          <p:cNvPr id="4" name="フッター プレースホルダー 3"/>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4</a:t>
            </a:fld>
            <a:endParaRPr lang="en-US" dirty="0"/>
          </a:p>
        </p:txBody>
      </p:sp>
      <p:graphicFrame>
        <p:nvGraphicFramePr>
          <p:cNvPr id="17" name="コンテンツ プレースホルダー 16"/>
          <p:cNvGraphicFramePr>
            <a:graphicFrameLocks noGrp="1"/>
          </p:cNvGraphicFramePr>
          <p:nvPr>
            <p:ph idx="1"/>
            <p:extLst>
              <p:ext uri="{D42A27DB-BD31-4B8C-83A1-F6EECF244321}">
                <p14:modId xmlns:p14="http://schemas.microsoft.com/office/powerpoint/2010/main" val="460862124"/>
              </p:ext>
            </p:extLst>
          </p:nvPr>
        </p:nvGraphicFramePr>
        <p:xfrm>
          <a:off x="1824302" y="2160588"/>
          <a:ext cx="5265737" cy="3880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3147419"/>
      </p:ext>
    </p:extLst>
  </p:cSld>
  <p:clrMapOvr>
    <a:masterClrMapping/>
  </p:clrMapOvr>
  <mc:AlternateContent xmlns:mc="http://schemas.openxmlformats.org/markup-compatibility/2006" xmlns:p14="http://schemas.microsoft.com/office/powerpoint/2010/main">
    <mc:Choice Requires="p14">
      <p:transition spd="slow" p14:dur="2000" advTm="40000"/>
    </mc:Choice>
    <mc:Fallback xmlns="">
      <p:transition spd="slow" advTm="4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5</a:t>
            </a:fld>
            <a:endParaRPr lang="en-US" dirty="0"/>
          </a:p>
        </p:txBody>
      </p:sp>
      <p:graphicFrame>
        <p:nvGraphicFramePr>
          <p:cNvPr id="7" name="表 6"/>
          <p:cNvGraphicFramePr>
            <a:graphicFrameLocks noGrp="1"/>
          </p:cNvGraphicFramePr>
          <p:nvPr>
            <p:extLst>
              <p:ext uri="{D42A27DB-BD31-4B8C-83A1-F6EECF244321}">
                <p14:modId xmlns:p14="http://schemas.microsoft.com/office/powerpoint/2010/main" val="528456370"/>
              </p:ext>
            </p:extLst>
          </p:nvPr>
        </p:nvGraphicFramePr>
        <p:xfrm>
          <a:off x="677334" y="1930400"/>
          <a:ext cx="8023752" cy="3326765"/>
        </p:xfrm>
        <a:graphic>
          <a:graphicData uri="http://schemas.openxmlformats.org/drawingml/2006/table">
            <a:tbl>
              <a:tblPr firstRow="1" bandRow="1">
                <a:tableStyleId>{9DCAF9ED-07DC-4A11-8D7F-57B35C25682E}</a:tableStyleId>
              </a:tblPr>
              <a:tblGrid>
                <a:gridCol w="1337292"/>
                <a:gridCol w="1337292"/>
                <a:gridCol w="1337292"/>
                <a:gridCol w="1337292"/>
                <a:gridCol w="1337292"/>
                <a:gridCol w="1337292"/>
              </a:tblGrid>
              <a:tr h="665353">
                <a:tc>
                  <a:txBody>
                    <a:bodyPr/>
                    <a:lstStyle/>
                    <a:p>
                      <a:pPr algn="ctr"/>
                      <a:r>
                        <a:rPr kumimoji="1" lang="ja-JP" altLang="en-US" dirty="0" smtClean="0"/>
                        <a:t>駅名</a:t>
                      </a:r>
                      <a:endParaRPr kumimoji="1" lang="ja-JP" altLang="en-US" dirty="0"/>
                    </a:p>
                  </a:txBody>
                  <a:tcPr anchor="ctr"/>
                </a:tc>
                <a:tc>
                  <a:txBody>
                    <a:bodyPr/>
                    <a:lstStyle/>
                    <a:p>
                      <a:pPr algn="ctr"/>
                      <a:r>
                        <a:rPr kumimoji="1" lang="en-US" altLang="ja-JP" dirty="0" smtClean="0"/>
                        <a:t>2009</a:t>
                      </a:r>
                      <a:r>
                        <a:rPr kumimoji="1" lang="ja-JP" altLang="en-US" dirty="0" smtClean="0"/>
                        <a:t>年</a:t>
                      </a:r>
                    </a:p>
                  </a:txBody>
                  <a:tcPr anchor="ctr"/>
                </a:tc>
                <a:tc>
                  <a:txBody>
                    <a:bodyPr/>
                    <a:lstStyle/>
                    <a:p>
                      <a:pPr algn="ctr"/>
                      <a:r>
                        <a:rPr lang="en-US" altLang="ja-JP" dirty="0" smtClean="0"/>
                        <a:t>2010</a:t>
                      </a:r>
                      <a:r>
                        <a:rPr lang="ja-JP" altLang="en-US" dirty="0" smtClean="0"/>
                        <a:t>年</a:t>
                      </a:r>
                      <a:endParaRPr lang="ja-JP" altLang="en-US" dirty="0"/>
                    </a:p>
                  </a:txBody>
                  <a:tcPr anchor="ctr"/>
                </a:tc>
                <a:tc>
                  <a:txBody>
                    <a:bodyPr/>
                    <a:lstStyle/>
                    <a:p>
                      <a:pPr algn="ctr"/>
                      <a:r>
                        <a:rPr lang="en-US" altLang="ja-JP" dirty="0" smtClean="0"/>
                        <a:t>2011</a:t>
                      </a:r>
                      <a:r>
                        <a:rPr lang="ja-JP" altLang="en-US" dirty="0" smtClean="0"/>
                        <a:t>年</a:t>
                      </a:r>
                      <a:endParaRPr lang="ja-JP" altLang="en-US" dirty="0"/>
                    </a:p>
                  </a:txBody>
                  <a:tcPr anchor="ctr"/>
                </a:tc>
                <a:tc>
                  <a:txBody>
                    <a:bodyPr/>
                    <a:lstStyle/>
                    <a:p>
                      <a:pPr algn="ctr"/>
                      <a:r>
                        <a:rPr lang="en-US" altLang="ja-JP" dirty="0" smtClean="0"/>
                        <a:t>2012</a:t>
                      </a:r>
                      <a:r>
                        <a:rPr lang="ja-JP" altLang="en-US" dirty="0" smtClean="0"/>
                        <a:t>年</a:t>
                      </a:r>
                      <a:endParaRPr lang="ja-JP" altLang="en-US" dirty="0"/>
                    </a:p>
                  </a:txBody>
                  <a:tcPr anchor="ctr"/>
                </a:tc>
                <a:tc>
                  <a:txBody>
                    <a:bodyPr/>
                    <a:lstStyle/>
                    <a:p>
                      <a:pPr algn="ctr"/>
                      <a:r>
                        <a:rPr lang="en-US" altLang="ja-JP" dirty="0" smtClean="0"/>
                        <a:t>2013</a:t>
                      </a:r>
                      <a:r>
                        <a:rPr lang="ja-JP" altLang="en-US" dirty="0" smtClean="0"/>
                        <a:t>年</a:t>
                      </a:r>
                      <a:endParaRPr lang="ja-JP" altLang="en-US" dirty="0"/>
                    </a:p>
                  </a:txBody>
                  <a:tcPr anchor="ctr"/>
                </a:tc>
              </a:tr>
              <a:tr h="665353">
                <a:tc>
                  <a:txBody>
                    <a:bodyPr/>
                    <a:lstStyle/>
                    <a:p>
                      <a:pPr algn="ctr"/>
                      <a:r>
                        <a:rPr kumimoji="1" lang="ja-JP" altLang="en-US" dirty="0" smtClean="0"/>
                        <a:t>浦賀</a:t>
                      </a:r>
                      <a:endParaRPr kumimoji="1" lang="ja-JP" altLang="en-US" dirty="0"/>
                    </a:p>
                  </a:txBody>
                  <a:tcPr anchor="ctr"/>
                </a:tc>
                <a:tc>
                  <a:txBody>
                    <a:bodyPr/>
                    <a:lstStyle/>
                    <a:p>
                      <a:pPr algn="r"/>
                      <a:r>
                        <a:rPr kumimoji="1" lang="en-US" altLang="ja-JP" dirty="0" smtClean="0"/>
                        <a:t>24,009</a:t>
                      </a:r>
                      <a:endParaRPr kumimoji="1" lang="ja-JP" altLang="en-US" dirty="0"/>
                    </a:p>
                  </a:txBody>
                  <a:tcPr anchor="ctr"/>
                </a:tc>
                <a:tc>
                  <a:txBody>
                    <a:bodyPr/>
                    <a:lstStyle/>
                    <a:p>
                      <a:pPr algn="r"/>
                      <a:r>
                        <a:rPr kumimoji="1" lang="en-US" altLang="ja-JP" dirty="0" smtClean="0"/>
                        <a:t>23,331</a:t>
                      </a:r>
                      <a:endParaRPr kumimoji="1" lang="ja-JP" altLang="en-US" dirty="0"/>
                    </a:p>
                  </a:txBody>
                  <a:tcPr anchor="ctr"/>
                </a:tc>
                <a:tc>
                  <a:txBody>
                    <a:bodyPr/>
                    <a:lstStyle/>
                    <a:p>
                      <a:pPr algn="r"/>
                      <a:r>
                        <a:rPr kumimoji="1" lang="en-US" altLang="ja-JP" dirty="0" smtClean="0"/>
                        <a:t>22,748</a:t>
                      </a:r>
                      <a:endParaRPr kumimoji="1" lang="ja-JP" altLang="en-US" dirty="0"/>
                    </a:p>
                  </a:txBody>
                  <a:tcPr anchor="ctr"/>
                </a:tc>
                <a:tc>
                  <a:txBody>
                    <a:bodyPr/>
                    <a:lstStyle/>
                    <a:p>
                      <a:pPr algn="r"/>
                      <a:r>
                        <a:rPr kumimoji="1" lang="en-US" altLang="ja-JP" dirty="0" smtClean="0"/>
                        <a:t>22,448</a:t>
                      </a:r>
                      <a:endParaRPr kumimoji="1" lang="ja-JP" altLang="en-US" dirty="0"/>
                    </a:p>
                  </a:txBody>
                  <a:tcPr anchor="ctr"/>
                </a:tc>
                <a:tc>
                  <a:txBody>
                    <a:bodyPr/>
                    <a:lstStyle/>
                    <a:p>
                      <a:pPr algn="r"/>
                      <a:r>
                        <a:rPr kumimoji="1" lang="en-US" altLang="ja-JP" dirty="0" smtClean="0"/>
                        <a:t>22,440</a:t>
                      </a:r>
                      <a:endParaRPr kumimoji="1" lang="ja-JP" altLang="en-US" dirty="0"/>
                    </a:p>
                  </a:txBody>
                  <a:tcPr anchor="ctr"/>
                </a:tc>
              </a:tr>
              <a:tr h="665353">
                <a:tc>
                  <a:txBody>
                    <a:bodyPr/>
                    <a:lstStyle/>
                    <a:p>
                      <a:pPr algn="ctr"/>
                      <a:r>
                        <a:rPr kumimoji="1" lang="ja-JP" altLang="en-US" dirty="0" smtClean="0"/>
                        <a:t>津久井浜</a:t>
                      </a:r>
                      <a:endParaRPr kumimoji="1" lang="ja-JP" altLang="en-US" dirty="0"/>
                    </a:p>
                  </a:txBody>
                  <a:tcPr anchor="ctr"/>
                </a:tc>
                <a:tc>
                  <a:txBody>
                    <a:bodyPr/>
                    <a:lstStyle/>
                    <a:p>
                      <a:pPr algn="r"/>
                      <a:r>
                        <a:rPr kumimoji="1" lang="en-US" altLang="ja-JP" dirty="0" smtClean="0"/>
                        <a:t>6,538</a:t>
                      </a:r>
                      <a:endParaRPr kumimoji="1" lang="ja-JP" altLang="en-US" dirty="0"/>
                    </a:p>
                  </a:txBody>
                  <a:tcPr anchor="ctr"/>
                </a:tc>
                <a:tc>
                  <a:txBody>
                    <a:bodyPr/>
                    <a:lstStyle/>
                    <a:p>
                      <a:pPr algn="r"/>
                      <a:r>
                        <a:rPr kumimoji="1" lang="en-US" altLang="ja-JP" dirty="0" smtClean="0"/>
                        <a:t>6,483</a:t>
                      </a:r>
                      <a:endParaRPr kumimoji="1" lang="ja-JP" altLang="en-US" dirty="0"/>
                    </a:p>
                  </a:txBody>
                  <a:tcPr anchor="ctr"/>
                </a:tc>
                <a:tc>
                  <a:txBody>
                    <a:bodyPr/>
                    <a:lstStyle/>
                    <a:p>
                      <a:pPr algn="r"/>
                      <a:r>
                        <a:rPr kumimoji="1" lang="en-US" altLang="ja-JP" dirty="0" smtClean="0"/>
                        <a:t>6,335</a:t>
                      </a:r>
                      <a:endParaRPr kumimoji="1" lang="ja-JP" altLang="en-US" dirty="0"/>
                    </a:p>
                  </a:txBody>
                  <a:tcPr anchor="ctr"/>
                </a:tc>
                <a:tc>
                  <a:txBody>
                    <a:bodyPr/>
                    <a:lstStyle/>
                    <a:p>
                      <a:pPr algn="r"/>
                      <a:r>
                        <a:rPr kumimoji="1" lang="en-US" altLang="ja-JP" dirty="0" smtClean="0"/>
                        <a:t>6,309</a:t>
                      </a:r>
                      <a:endParaRPr kumimoji="1" lang="ja-JP" altLang="en-US" dirty="0"/>
                    </a:p>
                  </a:txBody>
                  <a:tcPr anchor="ctr"/>
                </a:tc>
                <a:tc>
                  <a:txBody>
                    <a:bodyPr/>
                    <a:lstStyle/>
                    <a:p>
                      <a:pPr algn="r"/>
                      <a:r>
                        <a:rPr kumimoji="1" lang="en-US" altLang="ja-JP" dirty="0" smtClean="0"/>
                        <a:t>6,428</a:t>
                      </a:r>
                      <a:endParaRPr kumimoji="1" lang="ja-JP" altLang="en-US" dirty="0"/>
                    </a:p>
                  </a:txBody>
                  <a:tcPr anchor="ctr"/>
                </a:tc>
              </a:tr>
              <a:tr h="665353">
                <a:tc>
                  <a:txBody>
                    <a:bodyPr/>
                    <a:lstStyle/>
                    <a:p>
                      <a:pPr algn="ctr"/>
                      <a:r>
                        <a:rPr kumimoji="1" lang="ja-JP" altLang="en-US" dirty="0" smtClean="0"/>
                        <a:t>三浦海岸</a:t>
                      </a:r>
                      <a:endParaRPr kumimoji="1" lang="ja-JP" altLang="en-US" dirty="0"/>
                    </a:p>
                  </a:txBody>
                  <a:tcPr anchor="ctr"/>
                </a:tc>
                <a:tc>
                  <a:txBody>
                    <a:bodyPr/>
                    <a:lstStyle/>
                    <a:p>
                      <a:pPr algn="r"/>
                      <a:r>
                        <a:rPr kumimoji="1" lang="en-US" altLang="ja-JP" dirty="0" smtClean="0"/>
                        <a:t>12,686</a:t>
                      </a:r>
                      <a:endParaRPr kumimoji="1" lang="ja-JP" altLang="en-US" dirty="0"/>
                    </a:p>
                  </a:txBody>
                  <a:tcPr anchor="ctr"/>
                </a:tc>
                <a:tc>
                  <a:txBody>
                    <a:bodyPr/>
                    <a:lstStyle/>
                    <a:p>
                      <a:pPr algn="r"/>
                      <a:r>
                        <a:rPr kumimoji="1" lang="en-US" altLang="ja-JP" dirty="0" smtClean="0"/>
                        <a:t>12,233</a:t>
                      </a:r>
                      <a:endParaRPr kumimoji="1" lang="ja-JP" altLang="en-US" dirty="0"/>
                    </a:p>
                  </a:txBody>
                  <a:tcPr anchor="ctr"/>
                </a:tc>
                <a:tc>
                  <a:txBody>
                    <a:bodyPr/>
                    <a:lstStyle/>
                    <a:p>
                      <a:pPr algn="r"/>
                      <a:r>
                        <a:rPr kumimoji="1" lang="en-US" altLang="ja-JP" dirty="0" smtClean="0"/>
                        <a:t>11,735</a:t>
                      </a:r>
                      <a:endParaRPr kumimoji="1" lang="ja-JP" altLang="en-US" dirty="0"/>
                    </a:p>
                  </a:txBody>
                  <a:tcPr anchor="ctr"/>
                </a:tc>
                <a:tc>
                  <a:txBody>
                    <a:bodyPr/>
                    <a:lstStyle/>
                    <a:p>
                      <a:pPr algn="r"/>
                      <a:r>
                        <a:rPr kumimoji="1" lang="en-US" altLang="ja-JP" dirty="0" smtClean="0"/>
                        <a:t>11,842</a:t>
                      </a:r>
                      <a:endParaRPr kumimoji="1" lang="ja-JP" altLang="en-US" dirty="0"/>
                    </a:p>
                  </a:txBody>
                  <a:tcPr anchor="ctr"/>
                </a:tc>
                <a:tc>
                  <a:txBody>
                    <a:bodyPr/>
                    <a:lstStyle/>
                    <a:p>
                      <a:pPr algn="r"/>
                      <a:r>
                        <a:rPr kumimoji="1" lang="en-US" altLang="ja-JP" dirty="0" smtClean="0"/>
                        <a:t>11,813</a:t>
                      </a:r>
                      <a:endParaRPr kumimoji="1" lang="ja-JP" altLang="en-US" dirty="0"/>
                    </a:p>
                  </a:txBody>
                  <a:tcPr anchor="ctr"/>
                </a:tc>
              </a:tr>
              <a:tr h="665353">
                <a:tc>
                  <a:txBody>
                    <a:bodyPr/>
                    <a:lstStyle/>
                    <a:p>
                      <a:pPr algn="ctr"/>
                      <a:r>
                        <a:rPr kumimoji="1" lang="ja-JP" altLang="en-US" dirty="0" smtClean="0"/>
                        <a:t>三崎口</a:t>
                      </a:r>
                      <a:endParaRPr kumimoji="1" lang="ja-JP" altLang="en-US" dirty="0"/>
                    </a:p>
                  </a:txBody>
                  <a:tcPr anchor="ctr"/>
                </a:tc>
                <a:tc>
                  <a:txBody>
                    <a:bodyPr/>
                    <a:lstStyle/>
                    <a:p>
                      <a:pPr algn="r"/>
                      <a:r>
                        <a:rPr kumimoji="1" lang="en-US" altLang="ja-JP" dirty="0" smtClean="0"/>
                        <a:t>18,958</a:t>
                      </a:r>
                      <a:endParaRPr kumimoji="1" lang="ja-JP" altLang="en-US" dirty="0"/>
                    </a:p>
                  </a:txBody>
                  <a:tcPr anchor="ctr"/>
                </a:tc>
                <a:tc>
                  <a:txBody>
                    <a:bodyPr/>
                    <a:lstStyle/>
                    <a:p>
                      <a:pPr algn="r"/>
                      <a:r>
                        <a:rPr kumimoji="1" lang="en-US" altLang="ja-JP" dirty="0" smtClean="0"/>
                        <a:t>18,582</a:t>
                      </a:r>
                      <a:endParaRPr kumimoji="1" lang="ja-JP" altLang="en-US" dirty="0"/>
                    </a:p>
                  </a:txBody>
                  <a:tcPr anchor="ctr"/>
                </a:tc>
                <a:tc>
                  <a:txBody>
                    <a:bodyPr/>
                    <a:lstStyle/>
                    <a:p>
                      <a:pPr algn="r"/>
                      <a:r>
                        <a:rPr kumimoji="1" lang="en-US" altLang="ja-JP" dirty="0" smtClean="0"/>
                        <a:t>18,039</a:t>
                      </a:r>
                      <a:endParaRPr kumimoji="1" lang="ja-JP" altLang="en-US" dirty="0"/>
                    </a:p>
                  </a:txBody>
                  <a:tcPr anchor="ctr"/>
                </a:tc>
                <a:tc>
                  <a:txBody>
                    <a:bodyPr/>
                    <a:lstStyle/>
                    <a:p>
                      <a:pPr algn="r"/>
                      <a:r>
                        <a:rPr kumimoji="1" lang="en-US" altLang="ja-JP" dirty="0" smtClean="0"/>
                        <a:t>17,954</a:t>
                      </a:r>
                      <a:endParaRPr kumimoji="1" lang="ja-JP" altLang="en-US" dirty="0"/>
                    </a:p>
                  </a:txBody>
                  <a:tcPr anchor="ctr"/>
                </a:tc>
                <a:tc>
                  <a:txBody>
                    <a:bodyPr/>
                    <a:lstStyle/>
                    <a:p>
                      <a:pPr algn="r"/>
                      <a:r>
                        <a:rPr kumimoji="1" lang="en-US" altLang="ja-JP" dirty="0" smtClean="0"/>
                        <a:t>18,265</a:t>
                      </a:r>
                      <a:endParaRPr kumimoji="1" lang="ja-JP" altLang="en-US" dirty="0"/>
                    </a:p>
                  </a:txBody>
                  <a:tcPr anchor="ctr"/>
                </a:tc>
              </a:tr>
            </a:tbl>
          </a:graphicData>
        </a:graphic>
      </p:graphicFrame>
    </p:spTree>
    <p:extLst>
      <p:ext uri="{BB962C8B-B14F-4D97-AF65-F5344CB8AC3E}">
        <p14:creationId xmlns:p14="http://schemas.microsoft.com/office/powerpoint/2010/main" val="317771342"/>
      </p:ext>
    </p:extLst>
  </p:cSld>
  <p:clrMapOvr>
    <a:masterClrMapping/>
  </p:clrMapOvr>
  <mc:AlternateContent xmlns:mc="http://schemas.openxmlformats.org/markup-compatibility/2006" xmlns:p14="http://schemas.microsoft.com/office/powerpoint/2010/main">
    <mc:Choice Requires="p14">
      <p:transition spd="slow" p14:dur="2000" advTm="25000"/>
    </mc:Choice>
    <mc:Fallback xmlns="">
      <p:transition spd="slow" advTm="25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三浦半島の主要駅の平均乗降客数</a:t>
            </a:r>
            <a:endParaRPr kumimoji="1" lang="ja-JP" altLang="en-US" dirty="0"/>
          </a:p>
        </p:txBody>
      </p:sp>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6</a:t>
            </a:fld>
            <a:endParaRPr lang="en-US" dirty="0"/>
          </a:p>
        </p:txBody>
      </p:sp>
      <p:graphicFrame>
        <p:nvGraphicFramePr>
          <p:cNvPr id="9" name="コンテンツ プレースホルダー 8"/>
          <p:cNvGraphicFramePr>
            <a:graphicFrameLocks noGrp="1"/>
          </p:cNvGraphicFramePr>
          <p:nvPr>
            <p:ph idx="1"/>
            <p:extLst>
              <p:ext uri="{D42A27DB-BD31-4B8C-83A1-F6EECF244321}">
                <p14:modId xmlns:p14="http://schemas.microsoft.com/office/powerpoint/2010/main" val="246993798"/>
              </p:ext>
            </p:extLst>
          </p:nvPr>
        </p:nvGraphicFramePr>
        <p:xfrm>
          <a:off x="677863" y="2160588"/>
          <a:ext cx="8596312" cy="3881437"/>
        </p:xfrm>
        <a:graphic>
          <a:graphicData uri="http://schemas.openxmlformats.org/drawingml/2006/chart">
            <c:chart xmlns:c="http://schemas.openxmlformats.org/drawingml/2006/chart" xmlns:r="http://schemas.openxmlformats.org/officeDocument/2006/relationships" r:id="rId4"/>
          </a:graphicData>
        </a:graphic>
      </p:graphicFrame>
    </p:spTree>
    <p:custDataLst>
      <p:tags r:id="rId1"/>
    </p:custDataLst>
    <p:extLst>
      <p:ext uri="{BB962C8B-B14F-4D97-AF65-F5344CB8AC3E}">
        <p14:creationId xmlns:p14="http://schemas.microsoft.com/office/powerpoint/2010/main" val="2085792517"/>
      </p:ext>
    </p:extLst>
  </p:cSld>
  <p:clrMapOvr>
    <a:masterClrMapping/>
  </p:clrMapOvr>
  <mc:AlternateContent xmlns:mc="http://schemas.openxmlformats.org/markup-compatibility/2006" xmlns:p14="http://schemas.microsoft.com/office/powerpoint/2010/main">
    <mc:Choice Requires="p14">
      <p:transition spd="slow" p14:dur="2000" advTm="120000"/>
    </mc:Choice>
    <mc:Fallback xmlns="">
      <p:transition spd="slow" advTm="1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城ヶ島の自然環境</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t="14110" r="15553" b="12100"/>
          <a:stretch/>
        </p:blipFill>
        <p:spPr>
          <a:xfrm>
            <a:off x="677334" y="1930400"/>
            <a:ext cx="3967772" cy="2600325"/>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951474232"/>
      </p:ext>
    </p:extLst>
  </p:cSld>
  <p:clrMapOvr>
    <a:masterClrMapping/>
  </p:clrMapOvr>
  <mc:AlternateContent xmlns:mc="http://schemas.openxmlformats.org/markup-compatibility/2006" xmlns:p14="http://schemas.microsoft.com/office/powerpoint/2010/main">
    <mc:Choice Requires="p14">
      <p:transition spd="slow" p14:dur="2000" advTm="50000"/>
    </mc:Choice>
    <mc:Fallback xmlns="">
      <p:transition spd="slow" advTm="5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城ヶ島の自然</a:t>
            </a:r>
            <a:r>
              <a:rPr lang="ja-JP" altLang="en-US" dirty="0" smtClean="0"/>
              <a:t>環境</a:t>
            </a:r>
            <a:br>
              <a:rPr lang="ja-JP" altLang="en-US" dirty="0" smtClean="0"/>
            </a:br>
            <a:r>
              <a:rPr lang="ja-JP" altLang="en-US" dirty="0" smtClean="0"/>
              <a:t>　　　</a:t>
            </a:r>
            <a:r>
              <a:rPr lang="en-US" altLang="ja-JP" dirty="0" smtClean="0"/>
              <a:t>〜</a:t>
            </a:r>
            <a:r>
              <a:rPr lang="ja-JP" altLang="en-US" dirty="0" smtClean="0"/>
              <a:t>馬の背洞門</a:t>
            </a:r>
            <a:r>
              <a:rPr lang="en-US" altLang="ja-JP" dirty="0" smtClean="0"/>
              <a:t>〜</a:t>
            </a:r>
            <a:endParaRPr kumimoji="1" lang="ja-JP" altLang="en-US" dirty="0"/>
          </a:p>
        </p:txBody>
      </p:sp>
      <p:pic>
        <p:nvPicPr>
          <p:cNvPr id="7" name="コンテンツ プレースホルダー 6"/>
          <p:cNvPicPr>
            <a:picLocks noGrp="1" noChangeAspect="1"/>
          </p:cNvPicPr>
          <p:nvPr>
            <p:ph idx="1"/>
          </p:nvPr>
        </p:nvPicPr>
        <p:blipFill rotWithShape="1">
          <a:blip r:embed="rId3">
            <a:extLst>
              <a:ext uri="{28A0092B-C50C-407E-A947-70E740481C1C}">
                <a14:useLocalDpi xmlns:a14="http://schemas.microsoft.com/office/drawing/2010/main" val="0"/>
              </a:ext>
            </a:extLst>
          </a:blip>
          <a:srcRect b="21268"/>
          <a:stretch/>
        </p:blipFill>
        <p:spPr>
          <a:xfrm>
            <a:off x="1020234" y="1930400"/>
            <a:ext cx="6995054" cy="4130516"/>
          </a:xfrm>
        </p:spPr>
      </p:pic>
      <p:sp>
        <p:nvSpPr>
          <p:cNvPr id="4" name="日付プレースホルダー 3"/>
          <p:cNvSpPr>
            <a:spLocks noGrp="1"/>
          </p:cNvSpPr>
          <p:nvPr>
            <p:ph type="dt" sz="half" idx="10"/>
          </p:nvPr>
        </p:nvSpPr>
        <p:spPr/>
        <p:txBody>
          <a:bodyPr/>
          <a:lstStyle/>
          <a:p>
            <a:r>
              <a:rPr lang="en-US" altLang="ja-JP" dirty="0" smtClean="0"/>
              <a:t>2016/6/1</a:t>
            </a:r>
            <a:endParaRPr lang="en-US" dirty="0"/>
          </a:p>
        </p:txBody>
      </p:sp>
      <p:sp>
        <p:nvSpPr>
          <p:cNvPr id="5" name="フッター プレースホルダー 4"/>
          <p:cNvSpPr>
            <a:spLocks noGrp="1"/>
          </p:cNvSpPr>
          <p:nvPr>
            <p:ph type="ftr" sz="quarter" idx="11"/>
          </p:nvPr>
        </p:nvSpPr>
        <p:spPr/>
        <p:txBody>
          <a:bodyPr/>
          <a:lstStyle/>
          <a:p>
            <a:r>
              <a:rPr lang="en-US" altLang="ja-JP" dirty="0" smtClean="0"/>
              <a:t>『</a:t>
            </a:r>
            <a:r>
              <a:rPr lang="ja-JP" altLang="en-US" smtClean="0"/>
              <a:t>さわやか駅前便り</a:t>
            </a:r>
            <a:r>
              <a:rPr lang="en-US" altLang="ja-JP" dirty="0" smtClean="0"/>
              <a:t>』</a:t>
            </a:r>
            <a:r>
              <a:rPr lang="ja-JP" altLang="en-US" smtClean="0"/>
              <a:t>編集部</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450614288"/>
      </p:ext>
    </p:extLst>
  </p:cSld>
  <p:clrMapOvr>
    <a:masterClrMapping/>
  </p:clrMapOvr>
  <mc:AlternateContent xmlns:mc="http://schemas.openxmlformats.org/markup-compatibility/2006" xmlns:p14="http://schemas.microsoft.com/office/powerpoint/2010/main">
    <mc:Choice Requires="p14">
      <p:transition spd="slow" p14:dur="2000" advTm="60000"/>
    </mc:Choice>
    <mc:Fallback xmlns="">
      <p:transition spd="slow" advTm="60000"/>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7|7.2|11.4|14.4|15.2|10|11|13.6|6.3"/>
</p:tagLst>
</file>

<file path=ppt/tags/tag2.xml><?xml version="1.0" encoding="utf-8"?>
<p:tagLst xmlns:a="http://schemas.openxmlformats.org/drawingml/2006/main" xmlns:r="http://schemas.openxmlformats.org/officeDocument/2006/relationships" xmlns:p="http://schemas.openxmlformats.org/presentationml/2006/main">
  <p:tag name="TIMING" val="|2.7"/>
</p:tagLst>
</file>

<file path=ppt/theme/theme1.xml><?xml version="1.0" encoding="utf-8"?>
<a:theme xmlns:a="http://schemas.openxmlformats.org/drawingml/2006/main" name="ファセット">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ファセット</Template>
  <TotalTime>385645</TotalTime>
  <Words>1116</Words>
  <Application>Microsoft Macintosh PowerPoint</Application>
  <PresentationFormat>ワイド画面</PresentationFormat>
  <Paragraphs>152</Paragraphs>
  <Slides>12</Slides>
  <Notes>12</Notes>
  <HiddenSlides>0</HiddenSlides>
  <MMClips>2</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12</vt:i4>
      </vt:variant>
    </vt:vector>
  </HeadingPairs>
  <TitlesOfParts>
    <vt:vector size="21" baseType="lpstr">
      <vt:lpstr>Arial</vt:lpstr>
      <vt:lpstr>Calibri</vt:lpstr>
      <vt:lpstr>Hiragino Maru Gothic Pro W4</vt:lpstr>
      <vt:lpstr>ＭＳ Ｐゴシック</vt:lpstr>
      <vt:lpstr>Trebuchet MS</vt:lpstr>
      <vt:lpstr>Wingdings</vt:lpstr>
      <vt:lpstr>Wingdings 3</vt:lpstr>
      <vt:lpstr>メイリオ</vt:lpstr>
      <vt:lpstr>ファセット</vt:lpstr>
      <vt:lpstr>三浦半島の観光スポット</vt:lpstr>
      <vt:lpstr>三浦半島の主な観光エリア</vt:lpstr>
      <vt:lpstr>観音崎エリアの観光スポット</vt:lpstr>
      <vt:lpstr>編集部おすすめ！ 三崎口・油壺周辺お散歩コース</vt:lpstr>
      <vt:lpstr>城ヶ島で遊びつくす！ 　城ヶ島のオススメレジャースポット</vt:lpstr>
      <vt:lpstr>三浦半島の主要駅の平均乗降客数</vt:lpstr>
      <vt:lpstr>三浦半島の主要駅の平均乗降客数</vt:lpstr>
      <vt:lpstr>城ヶ島の自然環境</vt:lpstr>
      <vt:lpstr>城ヶ島の自然環境 　　　〜馬の背洞門〜</vt:lpstr>
      <vt:lpstr>城ヶ島の自然環境 　　〜多彩な植物たち〜</vt:lpstr>
      <vt:lpstr>城ヶ島の自然環境 　　〜四季を通じて吹く強い南風〜</vt:lpstr>
      <vt:lpstr>城ヶ島の自然環境 　　〜波の音を聞きながら浜辺を散策〜</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Microsoft Office ユーザー</dc:creator>
  <cp:lastModifiedBy>Microsoft Office ユーザー</cp:lastModifiedBy>
  <cp:revision>86</cp:revision>
  <dcterms:created xsi:type="dcterms:W3CDTF">2015-09-07T11:30:22Z</dcterms:created>
  <dcterms:modified xsi:type="dcterms:W3CDTF">2015-12-16T09:01:19Z</dcterms:modified>
</cp:coreProperties>
</file>