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xlsx" ContentType="application/vnd.openxmlformats-officedocument.spreadsheetml.sheet"/>
  <Default Extension="tiff" ContentType="image/tiff"/>
  <Default Extension="rels" ContentType="application/vnd.openxmlformats-package.relationships+xml"/>
  <Default Extension="tif" ContentType="image/tiff"/>
  <Default Extension="wav" ContentType="audio/x-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6"/>
  </p:notesMasterIdLst>
  <p:sldIdLst>
    <p:sldId id="256" r:id="rId2"/>
    <p:sldId id="257" r:id="rId3"/>
    <p:sldId id="260" r:id="rId4"/>
    <p:sldId id="259" r:id="rId5"/>
    <p:sldId id="261" r:id="rId6"/>
    <p:sldId id="262" r:id="rId7"/>
    <p:sldId id="263" r:id="rId8"/>
    <p:sldId id="264" r:id="rId9"/>
    <p:sldId id="265" r:id="rId10"/>
    <p:sldId id="266" r:id="rId11"/>
    <p:sldId id="267" r:id="rId12"/>
    <p:sldId id="268" r:id="rId13"/>
    <p:sldId id="269" r:id="rId14"/>
    <p:sldId id="270"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09"/>
    <p:restoredTop sz="94637"/>
  </p:normalViewPr>
  <p:slideViewPr>
    <p:cSldViewPr snapToGrid="0" snapToObjects="1">
      <p:cViewPr varScale="1">
        <p:scale>
          <a:sx n="99" d="100"/>
          <a:sy n="99" d="100"/>
        </p:scale>
        <p:origin x="488" y="176"/>
      </p:cViewPr>
      <p:guideLst/>
    </p:cSldViewPr>
  </p:slideViewPr>
  <p:notesTextViewPr>
    <p:cViewPr>
      <p:scale>
        <a:sx n="1" d="1"/>
        <a:sy n="1" d="1"/>
      </p:scale>
      <p:origin x="0" y="0"/>
    </p:cViewPr>
  </p:notesTextViewPr>
  <p:notesViewPr>
    <p:cSldViewPr snapToGrid="0" snapToObjects="1">
      <p:cViewPr>
        <p:scale>
          <a:sx n="145" d="100"/>
          <a:sy n="145" d="100"/>
        </p:scale>
        <p:origin x="2000" y="-1856"/>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主</a:t>
            </a:r>
            <a:r>
              <a:rPr lang="ja-JP" altLang="en-US" b="1" smtClean="0">
                <a:latin typeface="Hiragino Maru Gothic Pro W4" charset="-128"/>
                <a:ea typeface="Hiragino Maru Gothic Pro W4" charset="-128"/>
                <a:cs typeface="Hiragino Maru Gothic Pro W4" charset="-128"/>
              </a:rPr>
              <a:t>要駅の平均乗降客数</a:t>
            </a:r>
            <a:endParaRPr lang="ja-JP" altLang="en-US" b="1" dirty="0">
              <a:latin typeface="Hiragino Maru Gothic Pro W4" charset="-128"/>
              <a:ea typeface="Hiragino Maru Gothic Pro W4" charset="-128"/>
              <a:cs typeface="Hiragino Maru Gothic Pro W4" charset="-128"/>
            </a:endParaRPr>
          </a:p>
        </c:rich>
      </c:tx>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autoTitleDeleted val="0"/>
    <c:plotArea>
      <c:layout/>
      <c:barChart>
        <c:barDir val="col"/>
        <c:grouping val="clustered"/>
        <c:varyColors val="0"/>
        <c:ser>
          <c:idx val="0"/>
          <c:order val="0"/>
          <c:tx>
            <c:strRef>
              <c:f>Sheet1!$B$1</c:f>
              <c:strCache>
                <c:ptCount val="1"/>
                <c:pt idx="0">
                  <c:v>浦賀</c:v>
                </c:pt>
              </c:strCache>
            </c:strRef>
          </c:tx>
          <c:spPr>
            <a:gradFill rotWithShape="1">
              <a:gsLst>
                <a:gs pos="0">
                  <a:schemeClr val="accent1">
                    <a:tint val="65000"/>
                    <a:lumMod val="110000"/>
                  </a:schemeClr>
                </a:gs>
                <a:gs pos="88000">
                  <a:schemeClr val="accent1">
                    <a:tint val="90000"/>
                  </a:schemeClr>
                </a:gs>
              </a:gsLst>
              <a:lin ang="5400000" scaled="0"/>
            </a:gradFill>
            <a:ln w="12700" cap="rnd" cmpd="sng" algn="ctr">
              <a:solidFill>
                <a:schemeClr val="accent1"/>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Sheet1!$B$2:$B$6</c:f>
              <c:numCache>
                <c:formatCode>#,##0</c:formatCode>
                <c:ptCount val="5"/>
                <c:pt idx="0">
                  <c:v>24009.0</c:v>
                </c:pt>
                <c:pt idx="1">
                  <c:v>23331.0</c:v>
                </c:pt>
                <c:pt idx="2">
                  <c:v>22748.0</c:v>
                </c:pt>
                <c:pt idx="3">
                  <c:v>22448.0</c:v>
                </c:pt>
                <c:pt idx="4">
                  <c:v>22440.0</c:v>
                </c:pt>
              </c:numCache>
            </c:numRef>
          </c:val>
        </c:ser>
        <c:ser>
          <c:idx val="1"/>
          <c:order val="1"/>
          <c:tx>
            <c:strRef>
              <c:f>Sheet1!$C$1</c:f>
              <c:strCache>
                <c:ptCount val="1"/>
                <c:pt idx="0">
                  <c:v>津久井浜</c:v>
                </c:pt>
              </c:strCache>
            </c:strRef>
          </c:tx>
          <c:spPr>
            <a:gradFill rotWithShape="1">
              <a:gsLst>
                <a:gs pos="0">
                  <a:schemeClr val="accent2">
                    <a:tint val="65000"/>
                    <a:lumMod val="110000"/>
                  </a:schemeClr>
                </a:gs>
                <a:gs pos="88000">
                  <a:schemeClr val="accent2">
                    <a:tint val="90000"/>
                  </a:schemeClr>
                </a:gs>
              </a:gsLst>
              <a:lin ang="5400000" scaled="0"/>
            </a:gradFill>
            <a:ln w="12700" cap="rnd" cmpd="sng" algn="ctr">
              <a:solidFill>
                <a:schemeClr val="accent2"/>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Sheet1!$C$2:$C$6</c:f>
              <c:numCache>
                <c:formatCode>#,##0</c:formatCode>
                <c:ptCount val="5"/>
                <c:pt idx="0">
                  <c:v>6538.0</c:v>
                </c:pt>
                <c:pt idx="1">
                  <c:v>6483.0</c:v>
                </c:pt>
                <c:pt idx="2">
                  <c:v>6335.0</c:v>
                </c:pt>
                <c:pt idx="3">
                  <c:v>6309.0</c:v>
                </c:pt>
                <c:pt idx="4">
                  <c:v>6428.0</c:v>
                </c:pt>
              </c:numCache>
            </c:numRef>
          </c:val>
        </c:ser>
        <c:ser>
          <c:idx val="2"/>
          <c:order val="2"/>
          <c:tx>
            <c:strRef>
              <c:f>Sheet1!$D$1</c:f>
              <c:strCache>
                <c:ptCount val="1"/>
                <c:pt idx="0">
                  <c:v>三浦海岸</c:v>
                </c:pt>
              </c:strCache>
            </c:strRef>
          </c:tx>
          <c:spPr>
            <a:gradFill rotWithShape="1">
              <a:gsLst>
                <a:gs pos="0">
                  <a:schemeClr val="accent3">
                    <a:tint val="65000"/>
                    <a:lumMod val="110000"/>
                  </a:schemeClr>
                </a:gs>
                <a:gs pos="88000">
                  <a:schemeClr val="accent3">
                    <a:tint val="90000"/>
                  </a:schemeClr>
                </a:gs>
              </a:gsLst>
              <a:lin ang="5400000" scaled="0"/>
            </a:gradFill>
            <a:ln w="12700" cap="rnd" cmpd="sng" algn="ctr">
              <a:solidFill>
                <a:schemeClr val="accent3"/>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Sheet1!$D$2:$D$6</c:f>
              <c:numCache>
                <c:formatCode>#,##0</c:formatCode>
                <c:ptCount val="5"/>
                <c:pt idx="0">
                  <c:v>12686.0</c:v>
                </c:pt>
                <c:pt idx="1">
                  <c:v>12233.0</c:v>
                </c:pt>
                <c:pt idx="2">
                  <c:v>11735.0</c:v>
                </c:pt>
                <c:pt idx="3">
                  <c:v>11842.0</c:v>
                </c:pt>
                <c:pt idx="4">
                  <c:v>11813.0</c:v>
                </c:pt>
              </c:numCache>
            </c:numRef>
          </c:val>
        </c:ser>
        <c:ser>
          <c:idx val="3"/>
          <c:order val="3"/>
          <c:tx>
            <c:strRef>
              <c:f>Sheet1!$E$1</c:f>
              <c:strCache>
                <c:ptCount val="1"/>
                <c:pt idx="0">
                  <c:v>三崎口</c:v>
                </c:pt>
              </c:strCache>
            </c:strRef>
          </c:tx>
          <c:spPr>
            <a:gradFill rotWithShape="1">
              <a:gsLst>
                <a:gs pos="0">
                  <a:schemeClr val="accent4">
                    <a:tint val="65000"/>
                    <a:lumMod val="110000"/>
                  </a:schemeClr>
                </a:gs>
                <a:gs pos="88000">
                  <a:schemeClr val="accent4">
                    <a:tint val="90000"/>
                  </a:schemeClr>
                </a:gs>
              </a:gsLst>
              <a:lin ang="5400000" scaled="0"/>
            </a:gradFill>
            <a:ln w="12700" cap="rnd" cmpd="sng" algn="ctr">
              <a:solidFill>
                <a:schemeClr val="accent4"/>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Sheet1!$E$2:$E$6</c:f>
              <c:numCache>
                <c:formatCode>#,##0</c:formatCode>
                <c:ptCount val="5"/>
                <c:pt idx="0">
                  <c:v>18958.0</c:v>
                </c:pt>
                <c:pt idx="1">
                  <c:v>18582.0</c:v>
                </c:pt>
                <c:pt idx="2">
                  <c:v>18039.0</c:v>
                </c:pt>
                <c:pt idx="3">
                  <c:v>17954.0</c:v>
                </c:pt>
                <c:pt idx="4">
                  <c:v>18265.0</c:v>
                </c:pt>
              </c:numCache>
            </c:numRef>
          </c:val>
        </c:ser>
        <c:dLbls>
          <c:showLegendKey val="0"/>
          <c:showVal val="0"/>
          <c:showCatName val="0"/>
          <c:showSerName val="0"/>
          <c:showPercent val="0"/>
          <c:showBubbleSize val="0"/>
        </c:dLbls>
        <c:gapWidth val="150"/>
        <c:axId val="-2121077584"/>
        <c:axId val="-2091167744"/>
      </c:barChart>
      <c:catAx>
        <c:axId val="-2121077584"/>
        <c:scaling>
          <c:orientation val="minMax"/>
        </c:scaling>
        <c:delete val="0"/>
        <c:axPos val="b"/>
        <c:title>
          <c:tx>
            <c:rich>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年度</a:t>
                </a:r>
                <a:endParaRPr lang="ja-JP" altLang="en-US" b="1" dirty="0">
                  <a:latin typeface="Hiragino Maru Gothic Pro W4" charset="-128"/>
                  <a:ea typeface="Hiragino Maru Gothic Pro W4" charset="-128"/>
                  <a:cs typeface="Hiragino Maru Gothic Pro W4" charset="-128"/>
                </a:endParaRPr>
              </a:p>
            </c:rich>
          </c:tx>
          <c:layout/>
          <c:overlay val="0"/>
          <c:spPr>
            <a:noFill/>
            <a:ln>
              <a:noFill/>
            </a:ln>
            <a:effectLst/>
          </c:spPr>
          <c:txPr>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091167744"/>
        <c:crosses val="autoZero"/>
        <c:auto val="1"/>
        <c:lblAlgn val="ctr"/>
        <c:lblOffset val="100"/>
        <c:noMultiLvlLbl val="0"/>
      </c:catAx>
      <c:valAx>
        <c:axId val="-20911677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乗降客数</a:t>
                </a:r>
                <a:endParaRPr lang="ja-JP" altLang="en-US" b="1" dirty="0">
                  <a:latin typeface="Hiragino Maru Gothic Pro W4" charset="-128"/>
                  <a:ea typeface="Hiragino Maru Gothic Pro W4" charset="-128"/>
                  <a:cs typeface="Hiragino Maru Gothic Pro W4" charset="-128"/>
                </a:endParaRPr>
              </a:p>
            </c:rich>
          </c:tx>
          <c:layout/>
          <c:overlay val="0"/>
          <c:spPr>
            <a:noFill/>
            <a:ln>
              <a:noFill/>
            </a:ln>
            <a:effectLst/>
          </c:spPr>
          <c:txPr>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121077584"/>
        <c:crosses val="autoZero"/>
        <c:crossBetween val="between"/>
        <c:dispUnits>
          <c:builtInUnit val="thousands"/>
          <c:dispUnitsLbl>
            <c:layout/>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ja-JP"/>
              </a:p>
            </c:txPr>
          </c:dispUnitsLbl>
        </c:dispUnits>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B01DFA-6D5F-844E-BDF3-58E9004AD0D8}"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kumimoji="1" lang="ja-JP" altLang="en-US"/>
        </a:p>
      </dgm:t>
    </dgm:pt>
    <dgm:pt modelId="{51E17EB0-454C-3147-B855-1B2AB028B213}">
      <dgm:prSet phldrT="[テキスト]"/>
      <dgm:spPr/>
      <dgm:t>
        <a:bodyPr/>
        <a:lstStyle/>
        <a:p>
          <a:r>
            <a:rPr kumimoji="1" lang="ja-JP" altLang="en-US" dirty="0" smtClean="0"/>
            <a:t>神奈川県立城ヶ島公園</a:t>
          </a:r>
          <a:endParaRPr kumimoji="1" lang="ja-JP" altLang="en-US" dirty="0"/>
        </a:p>
      </dgm:t>
    </dgm:pt>
    <dgm:pt modelId="{29E5DE2C-0AE0-5045-99EE-17EDC2B4B834}" type="parTrans" cxnId="{9536A895-446C-CA44-A532-953176C5DEF4}">
      <dgm:prSet/>
      <dgm:spPr/>
      <dgm:t>
        <a:bodyPr/>
        <a:lstStyle/>
        <a:p>
          <a:endParaRPr kumimoji="1" lang="ja-JP" altLang="en-US"/>
        </a:p>
      </dgm:t>
    </dgm:pt>
    <dgm:pt modelId="{5CBF681C-B661-C341-BCBE-E3A8C85CC955}" type="sibTrans" cxnId="{9536A895-446C-CA44-A532-953176C5DEF4}">
      <dgm:prSet/>
      <dgm:spPr/>
      <dgm:t>
        <a:bodyPr/>
        <a:lstStyle/>
        <a:p>
          <a:endParaRPr kumimoji="1" lang="ja-JP" altLang="en-US"/>
        </a:p>
      </dgm:t>
    </dgm:pt>
    <dgm:pt modelId="{51F08A56-5128-2347-8798-1F9B04C40D07}">
      <dgm:prSet phldrT="[テキスト]"/>
      <dgm:spPr/>
      <dgm:t>
        <a:bodyPr/>
        <a:lstStyle/>
        <a:p>
          <a:r>
            <a:rPr kumimoji="1" lang="ja-JP" altLang="en-US" dirty="0" smtClean="0"/>
            <a:t>馬の背洞門</a:t>
          </a:r>
          <a:endParaRPr kumimoji="1" lang="ja-JP" altLang="en-US" dirty="0"/>
        </a:p>
      </dgm:t>
    </dgm:pt>
    <dgm:pt modelId="{30EB5E1A-B282-214C-B84C-9146E1BEA780}" type="parTrans" cxnId="{636B13D3-793B-6543-B403-1174C2A6AC5D}">
      <dgm:prSet/>
      <dgm:spPr/>
      <dgm:t>
        <a:bodyPr/>
        <a:lstStyle/>
        <a:p>
          <a:endParaRPr kumimoji="1" lang="ja-JP" altLang="en-US"/>
        </a:p>
      </dgm:t>
    </dgm:pt>
    <dgm:pt modelId="{DC0BD433-4223-0946-BFB6-72641F9C0CD8}" type="sibTrans" cxnId="{636B13D3-793B-6543-B403-1174C2A6AC5D}">
      <dgm:prSet/>
      <dgm:spPr/>
      <dgm:t>
        <a:bodyPr/>
        <a:lstStyle/>
        <a:p>
          <a:endParaRPr kumimoji="1" lang="ja-JP" altLang="en-US"/>
        </a:p>
      </dgm:t>
    </dgm:pt>
    <dgm:pt modelId="{6EDF60A1-D354-AA4E-9516-D9776918AABA}">
      <dgm:prSet phldrT="[テキスト]"/>
      <dgm:spPr/>
      <dgm:t>
        <a:bodyPr/>
        <a:lstStyle/>
        <a:p>
          <a:r>
            <a:rPr kumimoji="1" lang="ja-JP" altLang="en-US" dirty="0" smtClean="0"/>
            <a:t>赤羽根海岸・海鵜展望台</a:t>
          </a:r>
          <a:endParaRPr kumimoji="1" lang="ja-JP" altLang="en-US" dirty="0"/>
        </a:p>
      </dgm:t>
    </dgm:pt>
    <dgm:pt modelId="{5746ED56-B717-6949-9D16-EB97CA43A898}" type="parTrans" cxnId="{A04B9655-25C9-ED41-ABA0-6CCBD748F52B}">
      <dgm:prSet/>
      <dgm:spPr/>
      <dgm:t>
        <a:bodyPr/>
        <a:lstStyle/>
        <a:p>
          <a:endParaRPr kumimoji="1" lang="ja-JP" altLang="en-US"/>
        </a:p>
      </dgm:t>
    </dgm:pt>
    <dgm:pt modelId="{D8DEEFAE-E416-2E46-A29E-8CFDBBA4C80E}" type="sibTrans" cxnId="{A04B9655-25C9-ED41-ABA0-6CCBD748F52B}">
      <dgm:prSet/>
      <dgm:spPr/>
      <dgm:t>
        <a:bodyPr/>
        <a:lstStyle/>
        <a:p>
          <a:endParaRPr kumimoji="1" lang="ja-JP" altLang="en-US"/>
        </a:p>
      </dgm:t>
    </dgm:pt>
    <dgm:pt modelId="{00AF02B5-8EE5-0D4F-8BC7-2D83B999419B}">
      <dgm:prSet phldrT="[テキスト]"/>
      <dgm:spPr/>
      <dgm:t>
        <a:bodyPr/>
        <a:lstStyle/>
        <a:p>
          <a:r>
            <a:rPr kumimoji="1" lang="ja-JP" altLang="en-US" dirty="0" smtClean="0"/>
            <a:t>安房崎（安房灯台）</a:t>
          </a:r>
          <a:endParaRPr kumimoji="1" lang="ja-JP" altLang="en-US" dirty="0"/>
        </a:p>
      </dgm:t>
    </dgm:pt>
    <dgm:pt modelId="{583F34F6-8BCE-8B47-BE01-E60F86734DE2}" type="parTrans" cxnId="{76EF744C-7C5A-884F-B5C0-236AE7FA1949}">
      <dgm:prSet/>
      <dgm:spPr/>
      <dgm:t>
        <a:bodyPr/>
        <a:lstStyle/>
        <a:p>
          <a:endParaRPr kumimoji="1" lang="ja-JP" altLang="en-US"/>
        </a:p>
      </dgm:t>
    </dgm:pt>
    <dgm:pt modelId="{DA63AD93-3081-0542-ACD0-543F58BA8BEE}" type="sibTrans" cxnId="{76EF744C-7C5A-884F-B5C0-236AE7FA1949}">
      <dgm:prSet/>
      <dgm:spPr/>
      <dgm:t>
        <a:bodyPr/>
        <a:lstStyle/>
        <a:p>
          <a:endParaRPr kumimoji="1" lang="ja-JP" altLang="en-US"/>
        </a:p>
      </dgm:t>
    </dgm:pt>
    <dgm:pt modelId="{5C8C2551-9AAB-4646-ABF1-62F49E0B61E9}">
      <dgm:prSet phldrT="[テキスト]"/>
      <dgm:spPr/>
      <dgm:t>
        <a:bodyPr/>
        <a:lstStyle/>
        <a:p>
          <a:r>
            <a:rPr kumimoji="1" lang="ja-JP" altLang="en-US" dirty="0" smtClean="0"/>
            <a:t>城ヶ島灯台</a:t>
          </a:r>
          <a:endParaRPr kumimoji="1" lang="ja-JP" altLang="en-US" dirty="0"/>
        </a:p>
      </dgm:t>
    </dgm:pt>
    <dgm:pt modelId="{AAE69E25-CF15-2045-839A-6B24DEA4C0F5}" type="parTrans" cxnId="{87F01317-0A48-5649-BDC0-79862C124CB6}">
      <dgm:prSet/>
      <dgm:spPr/>
      <dgm:t>
        <a:bodyPr/>
        <a:lstStyle/>
        <a:p>
          <a:endParaRPr kumimoji="1" lang="ja-JP" altLang="en-US"/>
        </a:p>
      </dgm:t>
    </dgm:pt>
    <dgm:pt modelId="{36634983-F143-2B44-9161-2B93E7730CF3}" type="sibTrans" cxnId="{87F01317-0A48-5649-BDC0-79862C124CB6}">
      <dgm:prSet/>
      <dgm:spPr/>
      <dgm:t>
        <a:bodyPr/>
        <a:lstStyle/>
        <a:p>
          <a:endParaRPr kumimoji="1" lang="ja-JP" altLang="en-US"/>
        </a:p>
      </dgm:t>
    </dgm:pt>
    <dgm:pt modelId="{03C76992-3C96-B841-BE85-50023E12C7EE}">
      <dgm:prSet phldrT="[テキスト]"/>
      <dgm:spPr/>
      <dgm:t>
        <a:bodyPr/>
        <a:lstStyle/>
        <a:p>
          <a:r>
            <a:rPr kumimoji="1" lang="ja-JP" altLang="en-US" dirty="0" smtClean="0"/>
            <a:t>白秋碑</a:t>
          </a:r>
          <a:endParaRPr kumimoji="1" lang="ja-JP" altLang="en-US" dirty="0"/>
        </a:p>
      </dgm:t>
    </dgm:pt>
    <dgm:pt modelId="{9738C40D-EAE0-0F40-A175-7A8998DA5F2A}" type="parTrans" cxnId="{230AEC00-EBA8-8049-9AFC-49C0A286EB49}">
      <dgm:prSet/>
      <dgm:spPr/>
      <dgm:t>
        <a:bodyPr/>
        <a:lstStyle/>
        <a:p>
          <a:endParaRPr kumimoji="1" lang="ja-JP" altLang="en-US"/>
        </a:p>
      </dgm:t>
    </dgm:pt>
    <dgm:pt modelId="{7815942D-5B15-6A4F-9934-1F8512351A3E}" type="sibTrans" cxnId="{230AEC00-EBA8-8049-9AFC-49C0A286EB49}">
      <dgm:prSet/>
      <dgm:spPr/>
      <dgm:t>
        <a:bodyPr/>
        <a:lstStyle/>
        <a:p>
          <a:endParaRPr kumimoji="1" lang="ja-JP" altLang="en-US"/>
        </a:p>
      </dgm:t>
    </dgm:pt>
    <dgm:pt modelId="{503DC397-E32D-0E47-B400-91FEAAAEB1FC}">
      <dgm:prSet phldrT="[テキスト]"/>
      <dgm:spPr/>
      <dgm:t>
        <a:bodyPr/>
        <a:lstStyle/>
        <a:p>
          <a:r>
            <a:rPr kumimoji="1" lang="ja-JP" altLang="en-US" dirty="0" smtClean="0"/>
            <a:t>城ヶ島京急ホテル・レストラン磯香瀬</a:t>
          </a:r>
          <a:endParaRPr kumimoji="1" lang="ja-JP" altLang="en-US" dirty="0"/>
        </a:p>
      </dgm:t>
    </dgm:pt>
    <dgm:pt modelId="{42DDBEFE-63BA-8646-8DC8-6940BC2B9BC6}" type="parTrans" cxnId="{260AABB5-4298-8C45-BCB0-6786BCCEEAE3}">
      <dgm:prSet/>
      <dgm:spPr/>
      <dgm:t>
        <a:bodyPr/>
        <a:lstStyle/>
        <a:p>
          <a:endParaRPr kumimoji="1" lang="ja-JP" altLang="en-US"/>
        </a:p>
      </dgm:t>
    </dgm:pt>
    <dgm:pt modelId="{4DF46087-F5F7-2C45-919C-42B943EF8D84}" type="sibTrans" cxnId="{260AABB5-4298-8C45-BCB0-6786BCCEEAE3}">
      <dgm:prSet/>
      <dgm:spPr/>
      <dgm:t>
        <a:bodyPr/>
        <a:lstStyle/>
        <a:p>
          <a:endParaRPr kumimoji="1" lang="ja-JP" altLang="en-US"/>
        </a:p>
      </dgm:t>
    </dgm:pt>
    <dgm:pt modelId="{DD27D694-3419-EC4A-92F0-C5C407881DAD}" type="pres">
      <dgm:prSet presAssocID="{8DB01DFA-6D5F-844E-BDF3-58E9004AD0D8}" presName="linear" presStyleCnt="0">
        <dgm:presLayoutVars>
          <dgm:dir/>
          <dgm:animLvl val="lvl"/>
          <dgm:resizeHandles val="exact"/>
        </dgm:presLayoutVars>
      </dgm:prSet>
      <dgm:spPr/>
      <dgm:t>
        <a:bodyPr/>
        <a:lstStyle/>
        <a:p>
          <a:endParaRPr kumimoji="1" lang="ja-JP" altLang="en-US"/>
        </a:p>
      </dgm:t>
    </dgm:pt>
    <dgm:pt modelId="{AFCD12DC-5213-9943-9366-D6263A09E758}" type="pres">
      <dgm:prSet presAssocID="{51E17EB0-454C-3147-B855-1B2AB028B213}" presName="parentLin" presStyleCnt="0"/>
      <dgm:spPr/>
    </dgm:pt>
    <dgm:pt modelId="{AB956E27-4C5E-2047-B9F3-798B3FBDCEE7}" type="pres">
      <dgm:prSet presAssocID="{51E17EB0-454C-3147-B855-1B2AB028B213}" presName="parentLeftMargin" presStyleLbl="node1" presStyleIdx="0" presStyleCnt="7"/>
      <dgm:spPr/>
      <dgm:t>
        <a:bodyPr/>
        <a:lstStyle/>
        <a:p>
          <a:endParaRPr kumimoji="1" lang="ja-JP" altLang="en-US"/>
        </a:p>
      </dgm:t>
    </dgm:pt>
    <dgm:pt modelId="{13FD1280-F729-824D-9995-2B57E848BBF7}" type="pres">
      <dgm:prSet presAssocID="{51E17EB0-454C-3147-B855-1B2AB028B213}" presName="parentText" presStyleLbl="node1" presStyleIdx="0" presStyleCnt="7">
        <dgm:presLayoutVars>
          <dgm:chMax val="0"/>
          <dgm:bulletEnabled val="1"/>
        </dgm:presLayoutVars>
      </dgm:prSet>
      <dgm:spPr/>
      <dgm:t>
        <a:bodyPr/>
        <a:lstStyle/>
        <a:p>
          <a:endParaRPr kumimoji="1" lang="ja-JP" altLang="en-US"/>
        </a:p>
      </dgm:t>
    </dgm:pt>
    <dgm:pt modelId="{E90668D4-9868-474B-8AB9-733EF8E922FD}" type="pres">
      <dgm:prSet presAssocID="{51E17EB0-454C-3147-B855-1B2AB028B213}" presName="negativeSpace" presStyleCnt="0"/>
      <dgm:spPr/>
    </dgm:pt>
    <dgm:pt modelId="{FEF1F1ED-112C-8747-A865-D23473557AA8}" type="pres">
      <dgm:prSet presAssocID="{51E17EB0-454C-3147-B855-1B2AB028B213}" presName="childText" presStyleLbl="conFgAcc1" presStyleIdx="0" presStyleCnt="7">
        <dgm:presLayoutVars>
          <dgm:bulletEnabled val="1"/>
        </dgm:presLayoutVars>
      </dgm:prSet>
      <dgm:spPr/>
    </dgm:pt>
    <dgm:pt modelId="{9C0E6752-3C34-B444-AB25-52A14BBEAB23}" type="pres">
      <dgm:prSet presAssocID="{5CBF681C-B661-C341-BCBE-E3A8C85CC955}" presName="spaceBetweenRectangles" presStyleCnt="0"/>
      <dgm:spPr/>
    </dgm:pt>
    <dgm:pt modelId="{C629E8CE-9E79-584D-BAB0-B0A7DDEEF2A5}" type="pres">
      <dgm:prSet presAssocID="{51F08A56-5128-2347-8798-1F9B04C40D07}" presName="parentLin" presStyleCnt="0"/>
      <dgm:spPr/>
    </dgm:pt>
    <dgm:pt modelId="{F14519E0-228A-9740-9D4C-A89C15FBF13C}" type="pres">
      <dgm:prSet presAssocID="{51F08A56-5128-2347-8798-1F9B04C40D07}" presName="parentLeftMargin" presStyleLbl="node1" presStyleIdx="0" presStyleCnt="7"/>
      <dgm:spPr/>
      <dgm:t>
        <a:bodyPr/>
        <a:lstStyle/>
        <a:p>
          <a:endParaRPr kumimoji="1" lang="ja-JP" altLang="en-US"/>
        </a:p>
      </dgm:t>
    </dgm:pt>
    <dgm:pt modelId="{B2957C7A-7510-054A-8BD3-057CBC6AB634}" type="pres">
      <dgm:prSet presAssocID="{51F08A56-5128-2347-8798-1F9B04C40D07}" presName="parentText" presStyleLbl="node1" presStyleIdx="1" presStyleCnt="7">
        <dgm:presLayoutVars>
          <dgm:chMax val="0"/>
          <dgm:bulletEnabled val="1"/>
        </dgm:presLayoutVars>
      </dgm:prSet>
      <dgm:spPr/>
      <dgm:t>
        <a:bodyPr/>
        <a:lstStyle/>
        <a:p>
          <a:endParaRPr kumimoji="1" lang="ja-JP" altLang="en-US"/>
        </a:p>
      </dgm:t>
    </dgm:pt>
    <dgm:pt modelId="{F91E55A1-CC39-8449-82A8-923E00587EAF}" type="pres">
      <dgm:prSet presAssocID="{51F08A56-5128-2347-8798-1F9B04C40D07}" presName="negativeSpace" presStyleCnt="0"/>
      <dgm:spPr/>
    </dgm:pt>
    <dgm:pt modelId="{1A818838-D302-134E-8187-D13EB40CA398}" type="pres">
      <dgm:prSet presAssocID="{51F08A56-5128-2347-8798-1F9B04C40D07}" presName="childText" presStyleLbl="conFgAcc1" presStyleIdx="1" presStyleCnt="7">
        <dgm:presLayoutVars>
          <dgm:bulletEnabled val="1"/>
        </dgm:presLayoutVars>
      </dgm:prSet>
      <dgm:spPr/>
    </dgm:pt>
    <dgm:pt modelId="{CFA519D7-5325-C240-BDE5-A6AC070618B6}" type="pres">
      <dgm:prSet presAssocID="{DC0BD433-4223-0946-BFB6-72641F9C0CD8}" presName="spaceBetweenRectangles" presStyleCnt="0"/>
      <dgm:spPr/>
    </dgm:pt>
    <dgm:pt modelId="{960DBC80-1426-E54B-AE89-2EA04934DB81}" type="pres">
      <dgm:prSet presAssocID="{6EDF60A1-D354-AA4E-9516-D9776918AABA}" presName="parentLin" presStyleCnt="0"/>
      <dgm:spPr/>
    </dgm:pt>
    <dgm:pt modelId="{C9052E50-4343-4E49-B11A-E3881EEC12A9}" type="pres">
      <dgm:prSet presAssocID="{6EDF60A1-D354-AA4E-9516-D9776918AABA}" presName="parentLeftMargin" presStyleLbl="node1" presStyleIdx="1" presStyleCnt="7"/>
      <dgm:spPr/>
      <dgm:t>
        <a:bodyPr/>
        <a:lstStyle/>
        <a:p>
          <a:endParaRPr kumimoji="1" lang="ja-JP" altLang="en-US"/>
        </a:p>
      </dgm:t>
    </dgm:pt>
    <dgm:pt modelId="{5798EF90-1E25-7745-ADBC-E9459807DDB6}" type="pres">
      <dgm:prSet presAssocID="{6EDF60A1-D354-AA4E-9516-D9776918AABA}" presName="parentText" presStyleLbl="node1" presStyleIdx="2" presStyleCnt="7">
        <dgm:presLayoutVars>
          <dgm:chMax val="0"/>
          <dgm:bulletEnabled val="1"/>
        </dgm:presLayoutVars>
      </dgm:prSet>
      <dgm:spPr/>
      <dgm:t>
        <a:bodyPr/>
        <a:lstStyle/>
        <a:p>
          <a:endParaRPr kumimoji="1" lang="ja-JP" altLang="en-US"/>
        </a:p>
      </dgm:t>
    </dgm:pt>
    <dgm:pt modelId="{1D16F36B-1479-A243-BB1C-A17D46F3E685}" type="pres">
      <dgm:prSet presAssocID="{6EDF60A1-D354-AA4E-9516-D9776918AABA}" presName="negativeSpace" presStyleCnt="0"/>
      <dgm:spPr/>
    </dgm:pt>
    <dgm:pt modelId="{707D0F5E-D309-594C-BBC7-314FB3A51E64}" type="pres">
      <dgm:prSet presAssocID="{6EDF60A1-D354-AA4E-9516-D9776918AABA}" presName="childText" presStyleLbl="conFgAcc1" presStyleIdx="2" presStyleCnt="7">
        <dgm:presLayoutVars>
          <dgm:bulletEnabled val="1"/>
        </dgm:presLayoutVars>
      </dgm:prSet>
      <dgm:spPr/>
    </dgm:pt>
    <dgm:pt modelId="{36C454B1-E246-B941-A4B5-46708A64F01B}" type="pres">
      <dgm:prSet presAssocID="{D8DEEFAE-E416-2E46-A29E-8CFDBBA4C80E}" presName="spaceBetweenRectangles" presStyleCnt="0"/>
      <dgm:spPr/>
    </dgm:pt>
    <dgm:pt modelId="{CC7A490E-434F-1C46-8BBD-D50F5D2FD13D}" type="pres">
      <dgm:prSet presAssocID="{00AF02B5-8EE5-0D4F-8BC7-2D83B999419B}" presName="parentLin" presStyleCnt="0"/>
      <dgm:spPr/>
    </dgm:pt>
    <dgm:pt modelId="{898A0D87-C9C4-4C4B-B5B5-61EB4DC09DBC}" type="pres">
      <dgm:prSet presAssocID="{00AF02B5-8EE5-0D4F-8BC7-2D83B999419B}" presName="parentLeftMargin" presStyleLbl="node1" presStyleIdx="2" presStyleCnt="7"/>
      <dgm:spPr/>
      <dgm:t>
        <a:bodyPr/>
        <a:lstStyle/>
        <a:p>
          <a:endParaRPr kumimoji="1" lang="ja-JP" altLang="en-US"/>
        </a:p>
      </dgm:t>
    </dgm:pt>
    <dgm:pt modelId="{941CF9C1-17C6-3F40-AF2E-16E039929022}" type="pres">
      <dgm:prSet presAssocID="{00AF02B5-8EE5-0D4F-8BC7-2D83B999419B}" presName="parentText" presStyleLbl="node1" presStyleIdx="3" presStyleCnt="7">
        <dgm:presLayoutVars>
          <dgm:chMax val="0"/>
          <dgm:bulletEnabled val="1"/>
        </dgm:presLayoutVars>
      </dgm:prSet>
      <dgm:spPr/>
      <dgm:t>
        <a:bodyPr/>
        <a:lstStyle/>
        <a:p>
          <a:endParaRPr kumimoji="1" lang="ja-JP" altLang="en-US"/>
        </a:p>
      </dgm:t>
    </dgm:pt>
    <dgm:pt modelId="{E9C95C09-962A-2348-B280-907546FF7ADC}" type="pres">
      <dgm:prSet presAssocID="{00AF02B5-8EE5-0D4F-8BC7-2D83B999419B}" presName="negativeSpace" presStyleCnt="0"/>
      <dgm:spPr/>
    </dgm:pt>
    <dgm:pt modelId="{1BBD7FE0-7783-CE46-B797-2302FF18359A}" type="pres">
      <dgm:prSet presAssocID="{00AF02B5-8EE5-0D4F-8BC7-2D83B999419B}" presName="childText" presStyleLbl="conFgAcc1" presStyleIdx="3" presStyleCnt="7">
        <dgm:presLayoutVars>
          <dgm:bulletEnabled val="1"/>
        </dgm:presLayoutVars>
      </dgm:prSet>
      <dgm:spPr/>
    </dgm:pt>
    <dgm:pt modelId="{ABE2DEDF-762A-344E-B536-014889D38AE7}" type="pres">
      <dgm:prSet presAssocID="{DA63AD93-3081-0542-ACD0-543F58BA8BEE}" presName="spaceBetweenRectangles" presStyleCnt="0"/>
      <dgm:spPr/>
    </dgm:pt>
    <dgm:pt modelId="{1F7ECF56-A8FD-6A4C-BEE2-F39CB1971027}" type="pres">
      <dgm:prSet presAssocID="{5C8C2551-9AAB-4646-ABF1-62F49E0B61E9}" presName="parentLin" presStyleCnt="0"/>
      <dgm:spPr/>
    </dgm:pt>
    <dgm:pt modelId="{08F52053-9B20-894B-B19D-4B0400C3B3E9}" type="pres">
      <dgm:prSet presAssocID="{5C8C2551-9AAB-4646-ABF1-62F49E0B61E9}" presName="parentLeftMargin" presStyleLbl="node1" presStyleIdx="3" presStyleCnt="7"/>
      <dgm:spPr/>
      <dgm:t>
        <a:bodyPr/>
        <a:lstStyle/>
        <a:p>
          <a:endParaRPr kumimoji="1" lang="ja-JP" altLang="en-US"/>
        </a:p>
      </dgm:t>
    </dgm:pt>
    <dgm:pt modelId="{B0949D71-C72E-0D45-B975-48C71988B898}" type="pres">
      <dgm:prSet presAssocID="{5C8C2551-9AAB-4646-ABF1-62F49E0B61E9}" presName="parentText" presStyleLbl="node1" presStyleIdx="4" presStyleCnt="7">
        <dgm:presLayoutVars>
          <dgm:chMax val="0"/>
          <dgm:bulletEnabled val="1"/>
        </dgm:presLayoutVars>
      </dgm:prSet>
      <dgm:spPr/>
      <dgm:t>
        <a:bodyPr/>
        <a:lstStyle/>
        <a:p>
          <a:endParaRPr kumimoji="1" lang="ja-JP" altLang="en-US"/>
        </a:p>
      </dgm:t>
    </dgm:pt>
    <dgm:pt modelId="{44F96DD8-4FC7-8547-AF15-2899952036A6}" type="pres">
      <dgm:prSet presAssocID="{5C8C2551-9AAB-4646-ABF1-62F49E0B61E9}" presName="negativeSpace" presStyleCnt="0"/>
      <dgm:spPr/>
    </dgm:pt>
    <dgm:pt modelId="{7BA978A2-1C7F-3842-9B27-7083B2F6E7AE}" type="pres">
      <dgm:prSet presAssocID="{5C8C2551-9AAB-4646-ABF1-62F49E0B61E9}" presName="childText" presStyleLbl="conFgAcc1" presStyleIdx="4" presStyleCnt="7">
        <dgm:presLayoutVars>
          <dgm:bulletEnabled val="1"/>
        </dgm:presLayoutVars>
      </dgm:prSet>
      <dgm:spPr/>
    </dgm:pt>
    <dgm:pt modelId="{0B0399DA-1CF7-4440-A957-01CDF39B1965}" type="pres">
      <dgm:prSet presAssocID="{36634983-F143-2B44-9161-2B93E7730CF3}" presName="spaceBetweenRectangles" presStyleCnt="0"/>
      <dgm:spPr/>
    </dgm:pt>
    <dgm:pt modelId="{16DE05AB-49EA-0247-85FB-5AFB60C4AE9A}" type="pres">
      <dgm:prSet presAssocID="{03C76992-3C96-B841-BE85-50023E12C7EE}" presName="parentLin" presStyleCnt="0"/>
      <dgm:spPr/>
    </dgm:pt>
    <dgm:pt modelId="{6E9CFA1B-0A7E-4249-B352-E3F5151B2F8F}" type="pres">
      <dgm:prSet presAssocID="{03C76992-3C96-B841-BE85-50023E12C7EE}" presName="parentLeftMargin" presStyleLbl="node1" presStyleIdx="4" presStyleCnt="7"/>
      <dgm:spPr/>
      <dgm:t>
        <a:bodyPr/>
        <a:lstStyle/>
        <a:p>
          <a:endParaRPr kumimoji="1" lang="ja-JP" altLang="en-US"/>
        </a:p>
      </dgm:t>
    </dgm:pt>
    <dgm:pt modelId="{1A44E105-B97C-F743-B602-2AEF348D3A30}" type="pres">
      <dgm:prSet presAssocID="{03C76992-3C96-B841-BE85-50023E12C7EE}" presName="parentText" presStyleLbl="node1" presStyleIdx="5" presStyleCnt="7">
        <dgm:presLayoutVars>
          <dgm:chMax val="0"/>
          <dgm:bulletEnabled val="1"/>
        </dgm:presLayoutVars>
      </dgm:prSet>
      <dgm:spPr/>
      <dgm:t>
        <a:bodyPr/>
        <a:lstStyle/>
        <a:p>
          <a:endParaRPr kumimoji="1" lang="ja-JP" altLang="en-US"/>
        </a:p>
      </dgm:t>
    </dgm:pt>
    <dgm:pt modelId="{8639C6AF-0651-C94D-889B-83B3774B60D1}" type="pres">
      <dgm:prSet presAssocID="{03C76992-3C96-B841-BE85-50023E12C7EE}" presName="negativeSpace" presStyleCnt="0"/>
      <dgm:spPr/>
    </dgm:pt>
    <dgm:pt modelId="{F4E2437C-6933-3849-8C76-76EB19D57DBF}" type="pres">
      <dgm:prSet presAssocID="{03C76992-3C96-B841-BE85-50023E12C7EE}" presName="childText" presStyleLbl="conFgAcc1" presStyleIdx="5" presStyleCnt="7">
        <dgm:presLayoutVars>
          <dgm:bulletEnabled val="1"/>
        </dgm:presLayoutVars>
      </dgm:prSet>
      <dgm:spPr/>
    </dgm:pt>
    <dgm:pt modelId="{B03F57F3-5EFE-4647-A36D-B571AEAE065F}" type="pres">
      <dgm:prSet presAssocID="{7815942D-5B15-6A4F-9934-1F8512351A3E}" presName="spaceBetweenRectangles" presStyleCnt="0"/>
      <dgm:spPr/>
    </dgm:pt>
    <dgm:pt modelId="{A61FBFDB-4EDD-3C47-8F76-060876E170D4}" type="pres">
      <dgm:prSet presAssocID="{503DC397-E32D-0E47-B400-91FEAAAEB1FC}" presName="parentLin" presStyleCnt="0"/>
      <dgm:spPr/>
    </dgm:pt>
    <dgm:pt modelId="{0E79F7A4-5C91-AA4C-863E-2F65C53F640E}" type="pres">
      <dgm:prSet presAssocID="{503DC397-E32D-0E47-B400-91FEAAAEB1FC}" presName="parentLeftMargin" presStyleLbl="node1" presStyleIdx="5" presStyleCnt="7"/>
      <dgm:spPr/>
      <dgm:t>
        <a:bodyPr/>
        <a:lstStyle/>
        <a:p>
          <a:endParaRPr kumimoji="1" lang="ja-JP" altLang="en-US"/>
        </a:p>
      </dgm:t>
    </dgm:pt>
    <dgm:pt modelId="{46D8124A-B78D-6A48-90B1-885F45CFA621}" type="pres">
      <dgm:prSet presAssocID="{503DC397-E32D-0E47-B400-91FEAAAEB1FC}" presName="parentText" presStyleLbl="node1" presStyleIdx="6" presStyleCnt="7">
        <dgm:presLayoutVars>
          <dgm:chMax val="0"/>
          <dgm:bulletEnabled val="1"/>
        </dgm:presLayoutVars>
      </dgm:prSet>
      <dgm:spPr/>
      <dgm:t>
        <a:bodyPr/>
        <a:lstStyle/>
        <a:p>
          <a:endParaRPr kumimoji="1" lang="ja-JP" altLang="en-US"/>
        </a:p>
      </dgm:t>
    </dgm:pt>
    <dgm:pt modelId="{3C6ED0CD-CC27-3947-B527-C5712A3FBD95}" type="pres">
      <dgm:prSet presAssocID="{503DC397-E32D-0E47-B400-91FEAAAEB1FC}" presName="negativeSpace" presStyleCnt="0"/>
      <dgm:spPr/>
    </dgm:pt>
    <dgm:pt modelId="{7AD27A88-420C-D648-AB9A-EACABC533B52}" type="pres">
      <dgm:prSet presAssocID="{503DC397-E32D-0E47-B400-91FEAAAEB1FC}" presName="childText" presStyleLbl="conFgAcc1" presStyleIdx="6" presStyleCnt="7">
        <dgm:presLayoutVars>
          <dgm:bulletEnabled val="1"/>
        </dgm:presLayoutVars>
      </dgm:prSet>
      <dgm:spPr/>
    </dgm:pt>
  </dgm:ptLst>
  <dgm:cxnLst>
    <dgm:cxn modelId="{F70FF130-CA97-BB43-B1A2-F1DF49B667B4}" type="presOf" srcId="{5C8C2551-9AAB-4646-ABF1-62F49E0B61E9}" destId="{08F52053-9B20-894B-B19D-4B0400C3B3E9}" srcOrd="0" destOrd="0" presId="urn:microsoft.com/office/officeart/2005/8/layout/list1"/>
    <dgm:cxn modelId="{7784A3FD-C5A5-324D-8B54-717C409C3CA0}" type="presOf" srcId="{03C76992-3C96-B841-BE85-50023E12C7EE}" destId="{6E9CFA1B-0A7E-4249-B352-E3F5151B2F8F}" srcOrd="0" destOrd="0" presId="urn:microsoft.com/office/officeart/2005/8/layout/list1"/>
    <dgm:cxn modelId="{87F01317-0A48-5649-BDC0-79862C124CB6}" srcId="{8DB01DFA-6D5F-844E-BDF3-58E9004AD0D8}" destId="{5C8C2551-9AAB-4646-ABF1-62F49E0B61E9}" srcOrd="4" destOrd="0" parTransId="{AAE69E25-CF15-2045-839A-6B24DEA4C0F5}" sibTransId="{36634983-F143-2B44-9161-2B93E7730CF3}"/>
    <dgm:cxn modelId="{6AFBAC42-732D-AC49-8F37-7C9EE8053E24}" type="presOf" srcId="{00AF02B5-8EE5-0D4F-8BC7-2D83B999419B}" destId="{898A0D87-C9C4-4C4B-B5B5-61EB4DC09DBC}" srcOrd="0" destOrd="0" presId="urn:microsoft.com/office/officeart/2005/8/layout/list1"/>
    <dgm:cxn modelId="{771D2520-B316-3C47-82FC-99ED7167C1B0}" type="presOf" srcId="{8DB01DFA-6D5F-844E-BDF3-58E9004AD0D8}" destId="{DD27D694-3419-EC4A-92F0-C5C407881DAD}" srcOrd="0" destOrd="0" presId="urn:microsoft.com/office/officeart/2005/8/layout/list1"/>
    <dgm:cxn modelId="{093551C6-103C-8B4F-B6B2-14A290606166}" type="presOf" srcId="{503DC397-E32D-0E47-B400-91FEAAAEB1FC}" destId="{0E79F7A4-5C91-AA4C-863E-2F65C53F640E}" srcOrd="0" destOrd="0" presId="urn:microsoft.com/office/officeart/2005/8/layout/list1"/>
    <dgm:cxn modelId="{F65A2945-60BC-7742-88C1-35F7120BAB83}" type="presOf" srcId="{51E17EB0-454C-3147-B855-1B2AB028B213}" destId="{AB956E27-4C5E-2047-B9F3-798B3FBDCEE7}" srcOrd="0" destOrd="0" presId="urn:microsoft.com/office/officeart/2005/8/layout/list1"/>
    <dgm:cxn modelId="{260AABB5-4298-8C45-BCB0-6786BCCEEAE3}" srcId="{8DB01DFA-6D5F-844E-BDF3-58E9004AD0D8}" destId="{503DC397-E32D-0E47-B400-91FEAAAEB1FC}" srcOrd="6" destOrd="0" parTransId="{42DDBEFE-63BA-8646-8DC8-6940BC2B9BC6}" sibTransId="{4DF46087-F5F7-2C45-919C-42B943EF8D84}"/>
    <dgm:cxn modelId="{D2B4CA99-455F-C148-8AF3-ED42DB781886}" type="presOf" srcId="{6EDF60A1-D354-AA4E-9516-D9776918AABA}" destId="{5798EF90-1E25-7745-ADBC-E9459807DDB6}" srcOrd="1" destOrd="0" presId="urn:microsoft.com/office/officeart/2005/8/layout/list1"/>
    <dgm:cxn modelId="{1F1ADFE2-4033-7340-BD1A-006AECBB41C9}" type="presOf" srcId="{51E17EB0-454C-3147-B855-1B2AB028B213}" destId="{13FD1280-F729-824D-9995-2B57E848BBF7}" srcOrd="1" destOrd="0" presId="urn:microsoft.com/office/officeart/2005/8/layout/list1"/>
    <dgm:cxn modelId="{7EDB4392-7CB5-644D-8857-9B1B0BB134CC}" type="presOf" srcId="{03C76992-3C96-B841-BE85-50023E12C7EE}" destId="{1A44E105-B97C-F743-B602-2AEF348D3A30}" srcOrd="1" destOrd="0" presId="urn:microsoft.com/office/officeart/2005/8/layout/list1"/>
    <dgm:cxn modelId="{76EF744C-7C5A-884F-B5C0-236AE7FA1949}" srcId="{8DB01DFA-6D5F-844E-BDF3-58E9004AD0D8}" destId="{00AF02B5-8EE5-0D4F-8BC7-2D83B999419B}" srcOrd="3" destOrd="0" parTransId="{583F34F6-8BCE-8B47-BE01-E60F86734DE2}" sibTransId="{DA63AD93-3081-0542-ACD0-543F58BA8BEE}"/>
    <dgm:cxn modelId="{149D5F5D-CAD1-BB40-8065-FA6F6E52A0BC}" type="presOf" srcId="{6EDF60A1-D354-AA4E-9516-D9776918AABA}" destId="{C9052E50-4343-4E49-B11A-E3881EEC12A9}" srcOrd="0" destOrd="0" presId="urn:microsoft.com/office/officeart/2005/8/layout/list1"/>
    <dgm:cxn modelId="{E168EBA4-A10A-5E48-ADC0-75446A93C55D}" type="presOf" srcId="{51F08A56-5128-2347-8798-1F9B04C40D07}" destId="{F14519E0-228A-9740-9D4C-A89C15FBF13C}" srcOrd="0" destOrd="0" presId="urn:microsoft.com/office/officeart/2005/8/layout/list1"/>
    <dgm:cxn modelId="{9536A895-446C-CA44-A532-953176C5DEF4}" srcId="{8DB01DFA-6D5F-844E-BDF3-58E9004AD0D8}" destId="{51E17EB0-454C-3147-B855-1B2AB028B213}" srcOrd="0" destOrd="0" parTransId="{29E5DE2C-0AE0-5045-99EE-17EDC2B4B834}" sibTransId="{5CBF681C-B661-C341-BCBE-E3A8C85CC955}"/>
    <dgm:cxn modelId="{843567AB-5400-4547-AD6F-3FC2606A39E9}" type="presOf" srcId="{503DC397-E32D-0E47-B400-91FEAAAEB1FC}" destId="{46D8124A-B78D-6A48-90B1-885F45CFA621}" srcOrd="1" destOrd="0" presId="urn:microsoft.com/office/officeart/2005/8/layout/list1"/>
    <dgm:cxn modelId="{636B13D3-793B-6543-B403-1174C2A6AC5D}" srcId="{8DB01DFA-6D5F-844E-BDF3-58E9004AD0D8}" destId="{51F08A56-5128-2347-8798-1F9B04C40D07}" srcOrd="1" destOrd="0" parTransId="{30EB5E1A-B282-214C-B84C-9146E1BEA780}" sibTransId="{DC0BD433-4223-0946-BFB6-72641F9C0CD8}"/>
    <dgm:cxn modelId="{7C594474-C461-244C-9A08-74E8EA96C93D}" type="presOf" srcId="{5C8C2551-9AAB-4646-ABF1-62F49E0B61E9}" destId="{B0949D71-C72E-0D45-B975-48C71988B898}" srcOrd="1" destOrd="0" presId="urn:microsoft.com/office/officeart/2005/8/layout/list1"/>
    <dgm:cxn modelId="{C1F8189E-88F4-C448-8926-882B9A401633}" type="presOf" srcId="{00AF02B5-8EE5-0D4F-8BC7-2D83B999419B}" destId="{941CF9C1-17C6-3F40-AF2E-16E039929022}" srcOrd="1" destOrd="0" presId="urn:microsoft.com/office/officeart/2005/8/layout/list1"/>
    <dgm:cxn modelId="{A04B9655-25C9-ED41-ABA0-6CCBD748F52B}" srcId="{8DB01DFA-6D5F-844E-BDF3-58E9004AD0D8}" destId="{6EDF60A1-D354-AA4E-9516-D9776918AABA}" srcOrd="2" destOrd="0" parTransId="{5746ED56-B717-6949-9D16-EB97CA43A898}" sibTransId="{D8DEEFAE-E416-2E46-A29E-8CFDBBA4C80E}"/>
    <dgm:cxn modelId="{230AEC00-EBA8-8049-9AFC-49C0A286EB49}" srcId="{8DB01DFA-6D5F-844E-BDF3-58E9004AD0D8}" destId="{03C76992-3C96-B841-BE85-50023E12C7EE}" srcOrd="5" destOrd="0" parTransId="{9738C40D-EAE0-0F40-A175-7A8998DA5F2A}" sibTransId="{7815942D-5B15-6A4F-9934-1F8512351A3E}"/>
    <dgm:cxn modelId="{BF6F175F-AB31-974D-90F1-03CD0426BC43}" type="presOf" srcId="{51F08A56-5128-2347-8798-1F9B04C40D07}" destId="{B2957C7A-7510-054A-8BD3-057CBC6AB634}" srcOrd="1" destOrd="0" presId="urn:microsoft.com/office/officeart/2005/8/layout/list1"/>
    <dgm:cxn modelId="{336575E4-1BA8-A340-822A-DC1EA2ECE437}" type="presParOf" srcId="{DD27D694-3419-EC4A-92F0-C5C407881DAD}" destId="{AFCD12DC-5213-9943-9366-D6263A09E758}" srcOrd="0" destOrd="0" presId="urn:microsoft.com/office/officeart/2005/8/layout/list1"/>
    <dgm:cxn modelId="{6500203A-AF69-FD4E-A3E9-02A3BA2B2AE8}" type="presParOf" srcId="{AFCD12DC-5213-9943-9366-D6263A09E758}" destId="{AB956E27-4C5E-2047-B9F3-798B3FBDCEE7}" srcOrd="0" destOrd="0" presId="urn:microsoft.com/office/officeart/2005/8/layout/list1"/>
    <dgm:cxn modelId="{A64DED02-8959-304C-84B8-DB7AEA23CFE0}" type="presParOf" srcId="{AFCD12DC-5213-9943-9366-D6263A09E758}" destId="{13FD1280-F729-824D-9995-2B57E848BBF7}" srcOrd="1" destOrd="0" presId="urn:microsoft.com/office/officeart/2005/8/layout/list1"/>
    <dgm:cxn modelId="{EC952E7A-2F79-3D40-9E8B-91948302D171}" type="presParOf" srcId="{DD27D694-3419-EC4A-92F0-C5C407881DAD}" destId="{E90668D4-9868-474B-8AB9-733EF8E922FD}" srcOrd="1" destOrd="0" presId="urn:microsoft.com/office/officeart/2005/8/layout/list1"/>
    <dgm:cxn modelId="{47B6DA4E-3434-604A-BAD5-CF3658EC637F}" type="presParOf" srcId="{DD27D694-3419-EC4A-92F0-C5C407881DAD}" destId="{FEF1F1ED-112C-8747-A865-D23473557AA8}" srcOrd="2" destOrd="0" presId="urn:microsoft.com/office/officeart/2005/8/layout/list1"/>
    <dgm:cxn modelId="{BEE71AFD-1210-7F49-BD4F-FB699B2E2CDE}" type="presParOf" srcId="{DD27D694-3419-EC4A-92F0-C5C407881DAD}" destId="{9C0E6752-3C34-B444-AB25-52A14BBEAB23}" srcOrd="3" destOrd="0" presId="urn:microsoft.com/office/officeart/2005/8/layout/list1"/>
    <dgm:cxn modelId="{D8AAF562-8337-984D-A00A-8FE7DF481857}" type="presParOf" srcId="{DD27D694-3419-EC4A-92F0-C5C407881DAD}" destId="{C629E8CE-9E79-584D-BAB0-B0A7DDEEF2A5}" srcOrd="4" destOrd="0" presId="urn:microsoft.com/office/officeart/2005/8/layout/list1"/>
    <dgm:cxn modelId="{58377CB0-FC59-5042-8887-AD1EF59C9734}" type="presParOf" srcId="{C629E8CE-9E79-584D-BAB0-B0A7DDEEF2A5}" destId="{F14519E0-228A-9740-9D4C-A89C15FBF13C}" srcOrd="0" destOrd="0" presId="urn:microsoft.com/office/officeart/2005/8/layout/list1"/>
    <dgm:cxn modelId="{3A71D89A-D074-2A47-8BB6-C298E6C70B5E}" type="presParOf" srcId="{C629E8CE-9E79-584D-BAB0-B0A7DDEEF2A5}" destId="{B2957C7A-7510-054A-8BD3-057CBC6AB634}" srcOrd="1" destOrd="0" presId="urn:microsoft.com/office/officeart/2005/8/layout/list1"/>
    <dgm:cxn modelId="{7458707D-0F94-9D47-B1CB-246A895AB518}" type="presParOf" srcId="{DD27D694-3419-EC4A-92F0-C5C407881DAD}" destId="{F91E55A1-CC39-8449-82A8-923E00587EAF}" srcOrd="5" destOrd="0" presId="urn:microsoft.com/office/officeart/2005/8/layout/list1"/>
    <dgm:cxn modelId="{911979FF-3A38-324F-99A2-AD22FFE0C643}" type="presParOf" srcId="{DD27D694-3419-EC4A-92F0-C5C407881DAD}" destId="{1A818838-D302-134E-8187-D13EB40CA398}" srcOrd="6" destOrd="0" presId="urn:microsoft.com/office/officeart/2005/8/layout/list1"/>
    <dgm:cxn modelId="{8D4C98A6-4B1A-5D4E-AFC8-D32F65AD9299}" type="presParOf" srcId="{DD27D694-3419-EC4A-92F0-C5C407881DAD}" destId="{CFA519D7-5325-C240-BDE5-A6AC070618B6}" srcOrd="7" destOrd="0" presId="urn:microsoft.com/office/officeart/2005/8/layout/list1"/>
    <dgm:cxn modelId="{942E294C-75BE-7C48-A62B-1A7CBA9F73A0}" type="presParOf" srcId="{DD27D694-3419-EC4A-92F0-C5C407881DAD}" destId="{960DBC80-1426-E54B-AE89-2EA04934DB81}" srcOrd="8" destOrd="0" presId="urn:microsoft.com/office/officeart/2005/8/layout/list1"/>
    <dgm:cxn modelId="{4AB345A2-C7AF-8540-8534-AB0C88C1832D}" type="presParOf" srcId="{960DBC80-1426-E54B-AE89-2EA04934DB81}" destId="{C9052E50-4343-4E49-B11A-E3881EEC12A9}" srcOrd="0" destOrd="0" presId="urn:microsoft.com/office/officeart/2005/8/layout/list1"/>
    <dgm:cxn modelId="{2456DC88-AD69-D046-B6E8-C7AFE7BE7657}" type="presParOf" srcId="{960DBC80-1426-E54B-AE89-2EA04934DB81}" destId="{5798EF90-1E25-7745-ADBC-E9459807DDB6}" srcOrd="1" destOrd="0" presId="urn:microsoft.com/office/officeart/2005/8/layout/list1"/>
    <dgm:cxn modelId="{E4613E3A-0930-814B-AB99-AA4D0F68DD6D}" type="presParOf" srcId="{DD27D694-3419-EC4A-92F0-C5C407881DAD}" destId="{1D16F36B-1479-A243-BB1C-A17D46F3E685}" srcOrd="9" destOrd="0" presId="urn:microsoft.com/office/officeart/2005/8/layout/list1"/>
    <dgm:cxn modelId="{A35F3D9A-D970-E54B-BD1A-55907E94880B}" type="presParOf" srcId="{DD27D694-3419-EC4A-92F0-C5C407881DAD}" destId="{707D0F5E-D309-594C-BBC7-314FB3A51E64}" srcOrd="10" destOrd="0" presId="urn:microsoft.com/office/officeart/2005/8/layout/list1"/>
    <dgm:cxn modelId="{647C4622-CC6C-4F49-A9B9-B576E8486134}" type="presParOf" srcId="{DD27D694-3419-EC4A-92F0-C5C407881DAD}" destId="{36C454B1-E246-B941-A4B5-46708A64F01B}" srcOrd="11" destOrd="0" presId="urn:microsoft.com/office/officeart/2005/8/layout/list1"/>
    <dgm:cxn modelId="{58BE5BF2-7614-C545-AA5A-D4FD4188D487}" type="presParOf" srcId="{DD27D694-3419-EC4A-92F0-C5C407881DAD}" destId="{CC7A490E-434F-1C46-8BBD-D50F5D2FD13D}" srcOrd="12" destOrd="0" presId="urn:microsoft.com/office/officeart/2005/8/layout/list1"/>
    <dgm:cxn modelId="{13AB0C2A-FE41-024F-A520-E790721B6650}" type="presParOf" srcId="{CC7A490E-434F-1C46-8BBD-D50F5D2FD13D}" destId="{898A0D87-C9C4-4C4B-B5B5-61EB4DC09DBC}" srcOrd="0" destOrd="0" presId="urn:microsoft.com/office/officeart/2005/8/layout/list1"/>
    <dgm:cxn modelId="{C823FE1E-B3C0-CD4F-B042-5CBDA78F60D3}" type="presParOf" srcId="{CC7A490E-434F-1C46-8BBD-D50F5D2FD13D}" destId="{941CF9C1-17C6-3F40-AF2E-16E039929022}" srcOrd="1" destOrd="0" presId="urn:microsoft.com/office/officeart/2005/8/layout/list1"/>
    <dgm:cxn modelId="{849E43D9-EAF0-8E46-A956-B5AA42B99527}" type="presParOf" srcId="{DD27D694-3419-EC4A-92F0-C5C407881DAD}" destId="{E9C95C09-962A-2348-B280-907546FF7ADC}" srcOrd="13" destOrd="0" presId="urn:microsoft.com/office/officeart/2005/8/layout/list1"/>
    <dgm:cxn modelId="{F95B7728-724D-3A4E-8B7C-77F39247B0A3}" type="presParOf" srcId="{DD27D694-3419-EC4A-92F0-C5C407881DAD}" destId="{1BBD7FE0-7783-CE46-B797-2302FF18359A}" srcOrd="14" destOrd="0" presId="urn:microsoft.com/office/officeart/2005/8/layout/list1"/>
    <dgm:cxn modelId="{6F8247F9-644F-734F-9980-5A4DF7BA3793}" type="presParOf" srcId="{DD27D694-3419-EC4A-92F0-C5C407881DAD}" destId="{ABE2DEDF-762A-344E-B536-014889D38AE7}" srcOrd="15" destOrd="0" presId="urn:microsoft.com/office/officeart/2005/8/layout/list1"/>
    <dgm:cxn modelId="{35AB610A-5AC3-294C-B8AC-DC4103009F91}" type="presParOf" srcId="{DD27D694-3419-EC4A-92F0-C5C407881DAD}" destId="{1F7ECF56-A8FD-6A4C-BEE2-F39CB1971027}" srcOrd="16" destOrd="0" presId="urn:microsoft.com/office/officeart/2005/8/layout/list1"/>
    <dgm:cxn modelId="{8F6E0149-DD00-8E4E-9323-7A55C5729348}" type="presParOf" srcId="{1F7ECF56-A8FD-6A4C-BEE2-F39CB1971027}" destId="{08F52053-9B20-894B-B19D-4B0400C3B3E9}" srcOrd="0" destOrd="0" presId="urn:microsoft.com/office/officeart/2005/8/layout/list1"/>
    <dgm:cxn modelId="{7ACA5FD6-9DD6-8C43-85B7-5C4F95962AE3}" type="presParOf" srcId="{1F7ECF56-A8FD-6A4C-BEE2-F39CB1971027}" destId="{B0949D71-C72E-0D45-B975-48C71988B898}" srcOrd="1" destOrd="0" presId="urn:microsoft.com/office/officeart/2005/8/layout/list1"/>
    <dgm:cxn modelId="{575DFC77-07F4-FF41-A144-A9F434926E0D}" type="presParOf" srcId="{DD27D694-3419-EC4A-92F0-C5C407881DAD}" destId="{44F96DD8-4FC7-8547-AF15-2899952036A6}" srcOrd="17" destOrd="0" presId="urn:microsoft.com/office/officeart/2005/8/layout/list1"/>
    <dgm:cxn modelId="{2D3ABB56-5B31-6741-BDE9-C9CE08B2E77F}" type="presParOf" srcId="{DD27D694-3419-EC4A-92F0-C5C407881DAD}" destId="{7BA978A2-1C7F-3842-9B27-7083B2F6E7AE}" srcOrd="18" destOrd="0" presId="urn:microsoft.com/office/officeart/2005/8/layout/list1"/>
    <dgm:cxn modelId="{988FAE49-0DCE-724D-AC69-D4EC6FC9C1FA}" type="presParOf" srcId="{DD27D694-3419-EC4A-92F0-C5C407881DAD}" destId="{0B0399DA-1CF7-4440-A957-01CDF39B1965}" srcOrd="19" destOrd="0" presId="urn:microsoft.com/office/officeart/2005/8/layout/list1"/>
    <dgm:cxn modelId="{436DB66F-069E-4446-994E-2ABD0C5AA361}" type="presParOf" srcId="{DD27D694-3419-EC4A-92F0-C5C407881DAD}" destId="{16DE05AB-49EA-0247-85FB-5AFB60C4AE9A}" srcOrd="20" destOrd="0" presId="urn:microsoft.com/office/officeart/2005/8/layout/list1"/>
    <dgm:cxn modelId="{3BF0FE57-E837-5640-AA54-B1E52D9D3904}" type="presParOf" srcId="{16DE05AB-49EA-0247-85FB-5AFB60C4AE9A}" destId="{6E9CFA1B-0A7E-4249-B352-E3F5151B2F8F}" srcOrd="0" destOrd="0" presId="urn:microsoft.com/office/officeart/2005/8/layout/list1"/>
    <dgm:cxn modelId="{84E7517F-4D80-4547-BF57-7444F29D8855}" type="presParOf" srcId="{16DE05AB-49EA-0247-85FB-5AFB60C4AE9A}" destId="{1A44E105-B97C-F743-B602-2AEF348D3A30}" srcOrd="1" destOrd="0" presId="urn:microsoft.com/office/officeart/2005/8/layout/list1"/>
    <dgm:cxn modelId="{48408426-8BC9-CA43-87D0-4A50DC0674AD}" type="presParOf" srcId="{DD27D694-3419-EC4A-92F0-C5C407881DAD}" destId="{8639C6AF-0651-C94D-889B-83B3774B60D1}" srcOrd="21" destOrd="0" presId="urn:microsoft.com/office/officeart/2005/8/layout/list1"/>
    <dgm:cxn modelId="{1190AB0E-A445-F543-887D-16A0A6A6B37B}" type="presParOf" srcId="{DD27D694-3419-EC4A-92F0-C5C407881DAD}" destId="{F4E2437C-6933-3849-8C76-76EB19D57DBF}" srcOrd="22" destOrd="0" presId="urn:microsoft.com/office/officeart/2005/8/layout/list1"/>
    <dgm:cxn modelId="{0E2EFF9B-06EE-6845-B348-A213C1A77309}" type="presParOf" srcId="{DD27D694-3419-EC4A-92F0-C5C407881DAD}" destId="{B03F57F3-5EFE-4647-A36D-B571AEAE065F}" srcOrd="23" destOrd="0" presId="urn:microsoft.com/office/officeart/2005/8/layout/list1"/>
    <dgm:cxn modelId="{347B59B2-F5DE-E942-8A91-0DFC29E2D192}" type="presParOf" srcId="{DD27D694-3419-EC4A-92F0-C5C407881DAD}" destId="{A61FBFDB-4EDD-3C47-8F76-060876E170D4}" srcOrd="24" destOrd="0" presId="urn:microsoft.com/office/officeart/2005/8/layout/list1"/>
    <dgm:cxn modelId="{6E2296D3-F569-8B42-9714-F1D73CC02496}" type="presParOf" srcId="{A61FBFDB-4EDD-3C47-8F76-060876E170D4}" destId="{0E79F7A4-5C91-AA4C-863E-2F65C53F640E}" srcOrd="0" destOrd="0" presId="urn:microsoft.com/office/officeart/2005/8/layout/list1"/>
    <dgm:cxn modelId="{BD96D151-AECB-4746-80FA-D2262A4F1020}" type="presParOf" srcId="{A61FBFDB-4EDD-3C47-8F76-060876E170D4}" destId="{46D8124A-B78D-6A48-90B1-885F45CFA621}" srcOrd="1" destOrd="0" presId="urn:microsoft.com/office/officeart/2005/8/layout/list1"/>
    <dgm:cxn modelId="{11BAE539-F49F-FB40-A366-FF086B4EEAE5}" type="presParOf" srcId="{DD27D694-3419-EC4A-92F0-C5C407881DAD}" destId="{3C6ED0CD-CC27-3947-B527-C5712A3FBD95}" srcOrd="25" destOrd="0" presId="urn:microsoft.com/office/officeart/2005/8/layout/list1"/>
    <dgm:cxn modelId="{2A7B7AA0-C17D-B646-B39B-8FD3340A0AF2}" type="presParOf" srcId="{DD27D694-3419-EC4A-92F0-C5C407881DAD}" destId="{7AD27A88-420C-D648-AB9A-EACABC533B52}" srcOrd="2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1F1ED-112C-8747-A865-D23473557AA8}">
      <dsp:nvSpPr>
        <dsp:cNvPr id="0" name=""/>
        <dsp:cNvSpPr/>
      </dsp:nvSpPr>
      <dsp:spPr>
        <a:xfrm>
          <a:off x="0" y="24478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FD1280-F729-824D-9995-2B57E848BBF7}">
      <dsp:nvSpPr>
        <dsp:cNvPr id="0" name=""/>
        <dsp:cNvSpPr/>
      </dsp:nvSpPr>
      <dsp:spPr>
        <a:xfrm>
          <a:off x="263286" y="6766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神奈川県立城ヶ島公園</a:t>
          </a:r>
          <a:endParaRPr kumimoji="1" lang="ja-JP" altLang="en-US" sz="1200" kern="1200" dirty="0"/>
        </a:p>
      </dsp:txBody>
      <dsp:txXfrm>
        <a:off x="280579" y="84960"/>
        <a:ext cx="3651429" cy="319654"/>
      </dsp:txXfrm>
    </dsp:sp>
    <dsp:sp modelId="{1A818838-D302-134E-8187-D13EB40CA398}">
      <dsp:nvSpPr>
        <dsp:cNvPr id="0" name=""/>
        <dsp:cNvSpPr/>
      </dsp:nvSpPr>
      <dsp:spPr>
        <a:xfrm>
          <a:off x="0" y="78910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957C7A-7510-054A-8BD3-057CBC6AB634}">
      <dsp:nvSpPr>
        <dsp:cNvPr id="0" name=""/>
        <dsp:cNvSpPr/>
      </dsp:nvSpPr>
      <dsp:spPr>
        <a:xfrm>
          <a:off x="263286" y="61198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馬の背洞門</a:t>
          </a:r>
          <a:endParaRPr kumimoji="1" lang="ja-JP" altLang="en-US" sz="1200" kern="1200" dirty="0"/>
        </a:p>
      </dsp:txBody>
      <dsp:txXfrm>
        <a:off x="280579" y="629280"/>
        <a:ext cx="3651429" cy="319654"/>
      </dsp:txXfrm>
    </dsp:sp>
    <dsp:sp modelId="{707D0F5E-D309-594C-BBC7-314FB3A51E64}">
      <dsp:nvSpPr>
        <dsp:cNvPr id="0" name=""/>
        <dsp:cNvSpPr/>
      </dsp:nvSpPr>
      <dsp:spPr>
        <a:xfrm>
          <a:off x="0" y="133342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798EF90-1E25-7745-ADBC-E9459807DDB6}">
      <dsp:nvSpPr>
        <dsp:cNvPr id="0" name=""/>
        <dsp:cNvSpPr/>
      </dsp:nvSpPr>
      <dsp:spPr>
        <a:xfrm>
          <a:off x="263286" y="115630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赤羽根海岸・海鵜展望台</a:t>
          </a:r>
          <a:endParaRPr kumimoji="1" lang="ja-JP" altLang="en-US" sz="1200" kern="1200" dirty="0"/>
        </a:p>
      </dsp:txBody>
      <dsp:txXfrm>
        <a:off x="280579" y="1173599"/>
        <a:ext cx="3651429" cy="319654"/>
      </dsp:txXfrm>
    </dsp:sp>
    <dsp:sp modelId="{1BBD7FE0-7783-CE46-B797-2302FF18359A}">
      <dsp:nvSpPr>
        <dsp:cNvPr id="0" name=""/>
        <dsp:cNvSpPr/>
      </dsp:nvSpPr>
      <dsp:spPr>
        <a:xfrm>
          <a:off x="0" y="187774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1CF9C1-17C6-3F40-AF2E-16E039929022}">
      <dsp:nvSpPr>
        <dsp:cNvPr id="0" name=""/>
        <dsp:cNvSpPr/>
      </dsp:nvSpPr>
      <dsp:spPr>
        <a:xfrm>
          <a:off x="263286" y="170062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安房崎（安房灯台）</a:t>
          </a:r>
          <a:endParaRPr kumimoji="1" lang="ja-JP" altLang="en-US" sz="1200" kern="1200" dirty="0"/>
        </a:p>
      </dsp:txBody>
      <dsp:txXfrm>
        <a:off x="280579" y="1717919"/>
        <a:ext cx="3651429" cy="319654"/>
      </dsp:txXfrm>
    </dsp:sp>
    <dsp:sp modelId="{7BA978A2-1C7F-3842-9B27-7083B2F6E7AE}">
      <dsp:nvSpPr>
        <dsp:cNvPr id="0" name=""/>
        <dsp:cNvSpPr/>
      </dsp:nvSpPr>
      <dsp:spPr>
        <a:xfrm>
          <a:off x="0" y="242206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949D71-C72E-0D45-B975-48C71988B898}">
      <dsp:nvSpPr>
        <dsp:cNvPr id="0" name=""/>
        <dsp:cNvSpPr/>
      </dsp:nvSpPr>
      <dsp:spPr>
        <a:xfrm>
          <a:off x="263286" y="224494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城ヶ島灯台</a:t>
          </a:r>
          <a:endParaRPr kumimoji="1" lang="ja-JP" altLang="en-US" sz="1200" kern="1200" dirty="0"/>
        </a:p>
      </dsp:txBody>
      <dsp:txXfrm>
        <a:off x="280579" y="2262239"/>
        <a:ext cx="3651429" cy="319654"/>
      </dsp:txXfrm>
    </dsp:sp>
    <dsp:sp modelId="{F4E2437C-6933-3849-8C76-76EB19D57DBF}">
      <dsp:nvSpPr>
        <dsp:cNvPr id="0" name=""/>
        <dsp:cNvSpPr/>
      </dsp:nvSpPr>
      <dsp:spPr>
        <a:xfrm>
          <a:off x="0" y="296638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4E105-B97C-F743-B602-2AEF348D3A30}">
      <dsp:nvSpPr>
        <dsp:cNvPr id="0" name=""/>
        <dsp:cNvSpPr/>
      </dsp:nvSpPr>
      <dsp:spPr>
        <a:xfrm>
          <a:off x="263286" y="278926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白秋碑</a:t>
          </a:r>
          <a:endParaRPr kumimoji="1" lang="ja-JP" altLang="en-US" sz="1200" kern="1200" dirty="0"/>
        </a:p>
      </dsp:txBody>
      <dsp:txXfrm>
        <a:off x="280579" y="2806559"/>
        <a:ext cx="3651429" cy="319654"/>
      </dsp:txXfrm>
    </dsp:sp>
    <dsp:sp modelId="{7AD27A88-420C-D648-AB9A-EACABC533B52}">
      <dsp:nvSpPr>
        <dsp:cNvPr id="0" name=""/>
        <dsp:cNvSpPr/>
      </dsp:nvSpPr>
      <dsp:spPr>
        <a:xfrm>
          <a:off x="0" y="351070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8124A-B78D-6A48-90B1-885F45CFA621}">
      <dsp:nvSpPr>
        <dsp:cNvPr id="0" name=""/>
        <dsp:cNvSpPr/>
      </dsp:nvSpPr>
      <dsp:spPr>
        <a:xfrm>
          <a:off x="263286" y="333358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城ヶ島京急ホテル・レストラン磯香瀬</a:t>
          </a:r>
          <a:endParaRPr kumimoji="1" lang="ja-JP" altLang="en-US" sz="1200" kern="1200" dirty="0"/>
        </a:p>
      </dsp:txBody>
      <dsp:txXfrm>
        <a:off x="280579" y="3350879"/>
        <a:ext cx="36514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6BBA7-FE6E-AF48-8FE2-8134C9FB6940}" type="datetimeFigureOut">
              <a:rPr kumimoji="1" lang="ja-JP" altLang="en-US" smtClean="0"/>
              <a:t>2015/12/11</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3F69D-1BB7-2E4A-BF1E-2F96BBC6109A}" type="slidenum">
              <a:rPr kumimoji="1" lang="ja-JP" altLang="en-US" smtClean="0"/>
              <a:t>‹#›</a:t>
            </a:fld>
            <a:endParaRPr kumimoji="1" lang="ja-JP" altLang="en-US"/>
          </a:p>
        </p:txBody>
      </p:sp>
    </p:spTree>
    <p:extLst>
      <p:ext uri="{BB962C8B-B14F-4D97-AF65-F5344CB8AC3E}">
        <p14:creationId xmlns:p14="http://schemas.microsoft.com/office/powerpoint/2010/main" val="10828179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0</a:t>
            </a:fld>
            <a:endParaRPr kumimoji="1" lang="ja-JP" altLang="en-US"/>
          </a:p>
        </p:txBody>
      </p:sp>
    </p:spTree>
    <p:extLst>
      <p:ext uri="{BB962C8B-B14F-4D97-AF65-F5344CB8AC3E}">
        <p14:creationId xmlns:p14="http://schemas.microsoft.com/office/powerpoint/2010/main" val="1025375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a:t>
            </a:fld>
            <a:endParaRPr kumimoji="1" lang="ja-JP" altLang="en-US"/>
          </a:p>
        </p:txBody>
      </p:sp>
    </p:spTree>
    <p:extLst>
      <p:ext uri="{BB962C8B-B14F-4D97-AF65-F5344CB8AC3E}">
        <p14:creationId xmlns:p14="http://schemas.microsoft.com/office/powerpoint/2010/main" val="114558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3</a:t>
            </a:fld>
            <a:endParaRPr kumimoji="1" lang="ja-JP" altLang="en-US"/>
          </a:p>
        </p:txBody>
      </p:sp>
    </p:spTree>
    <p:extLst>
      <p:ext uri="{BB962C8B-B14F-4D97-AF65-F5344CB8AC3E}">
        <p14:creationId xmlns:p14="http://schemas.microsoft.com/office/powerpoint/2010/main" val="1381509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4</a:t>
            </a:fld>
            <a:endParaRPr kumimoji="1" lang="ja-JP" altLang="en-US"/>
          </a:p>
        </p:txBody>
      </p:sp>
    </p:spTree>
    <p:extLst>
      <p:ext uri="{BB962C8B-B14F-4D97-AF65-F5344CB8AC3E}">
        <p14:creationId xmlns:p14="http://schemas.microsoft.com/office/powerpoint/2010/main" val="134530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6</a:t>
            </a:fld>
            <a:endParaRPr kumimoji="1" lang="ja-JP" altLang="en-US"/>
          </a:p>
        </p:txBody>
      </p:sp>
    </p:spTree>
    <p:extLst>
      <p:ext uri="{BB962C8B-B14F-4D97-AF65-F5344CB8AC3E}">
        <p14:creationId xmlns:p14="http://schemas.microsoft.com/office/powerpoint/2010/main" val="1739667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京浜急行本線浦賀駅および久里浜線の主要駅の平均乗降客数</a:t>
            </a:r>
          </a:p>
          <a:p>
            <a:pPr fontAlgn="ctr"/>
            <a:r>
              <a:rPr lang="ja-JP" altLang="en-US" b="1" dirty="0"/>
              <a:t>駅名</a:t>
            </a:r>
            <a:r>
              <a:rPr lang="ja-JP" altLang="en-US" dirty="0"/>
              <a:t>	</a:t>
            </a:r>
            <a:r>
              <a:rPr lang="en-US" altLang="ja-JP" b="1" dirty="0"/>
              <a:t>2009</a:t>
            </a:r>
            <a:r>
              <a:rPr lang="ja-JP" altLang="en-US" b="1" dirty="0"/>
              <a:t>年	</a:t>
            </a:r>
            <a:r>
              <a:rPr lang="en-US" altLang="ja-JP" b="1" dirty="0"/>
              <a:t>2010</a:t>
            </a:r>
            <a:r>
              <a:rPr lang="ja-JP" altLang="en-US" b="1" dirty="0"/>
              <a:t>年	</a:t>
            </a:r>
            <a:r>
              <a:rPr lang="en-US" altLang="ja-JP" b="1" dirty="0"/>
              <a:t>2011</a:t>
            </a:r>
            <a:r>
              <a:rPr lang="ja-JP" altLang="en-US" b="1" dirty="0"/>
              <a:t>年	</a:t>
            </a:r>
            <a:r>
              <a:rPr lang="en-US" altLang="ja-JP" b="1" dirty="0"/>
              <a:t>2012</a:t>
            </a:r>
            <a:r>
              <a:rPr lang="ja-JP" altLang="en-US" b="1" dirty="0"/>
              <a:t>年	</a:t>
            </a:r>
            <a:r>
              <a:rPr lang="en-US" altLang="ja-JP" b="1" dirty="0"/>
              <a:t>2013</a:t>
            </a:r>
            <a:r>
              <a:rPr lang="ja-JP" altLang="en-US" b="1" dirty="0"/>
              <a:t>年</a:t>
            </a:r>
            <a:endParaRPr lang="ja-JP" altLang="en-US" dirty="0"/>
          </a:p>
          <a:p>
            <a:pPr fontAlgn="ctr"/>
            <a:r>
              <a:rPr lang="ja-JP" altLang="en-US" dirty="0"/>
              <a:t>浦賀	</a:t>
            </a:r>
            <a:r>
              <a:rPr lang="en-US" altLang="ja-JP" dirty="0"/>
              <a:t>24,009</a:t>
            </a:r>
            <a:r>
              <a:rPr lang="ja-JP" altLang="en-US" dirty="0"/>
              <a:t>	</a:t>
            </a:r>
            <a:r>
              <a:rPr lang="en-US" altLang="ja-JP" dirty="0"/>
              <a:t>23,331</a:t>
            </a:r>
            <a:r>
              <a:rPr lang="ja-JP" altLang="en-US" dirty="0"/>
              <a:t>	</a:t>
            </a:r>
            <a:r>
              <a:rPr lang="en-US" altLang="ja-JP" dirty="0"/>
              <a:t>22,748</a:t>
            </a:r>
            <a:r>
              <a:rPr lang="ja-JP" altLang="en-US" dirty="0"/>
              <a:t>	</a:t>
            </a:r>
            <a:r>
              <a:rPr lang="en-US" altLang="ja-JP" dirty="0"/>
              <a:t>22,448</a:t>
            </a:r>
            <a:r>
              <a:rPr lang="ja-JP" altLang="en-US" dirty="0"/>
              <a:t>	</a:t>
            </a:r>
            <a:r>
              <a:rPr lang="en-US" altLang="ja-JP" dirty="0"/>
              <a:t>22,440</a:t>
            </a:r>
            <a:endParaRPr lang="ja-JP" altLang="en-US" dirty="0"/>
          </a:p>
          <a:p>
            <a:pPr fontAlgn="ctr"/>
            <a:r>
              <a:rPr lang="ja-JP" altLang="en-US" dirty="0"/>
              <a:t>津久井浜	</a:t>
            </a:r>
            <a:r>
              <a:rPr lang="en-US" altLang="ja-JP" dirty="0"/>
              <a:t>6,538</a:t>
            </a:r>
            <a:r>
              <a:rPr lang="ja-JP" altLang="en-US" dirty="0"/>
              <a:t>	</a:t>
            </a:r>
            <a:r>
              <a:rPr lang="en-US" altLang="ja-JP" dirty="0"/>
              <a:t>6,483</a:t>
            </a:r>
            <a:r>
              <a:rPr lang="ja-JP" altLang="en-US" dirty="0"/>
              <a:t>	</a:t>
            </a:r>
            <a:r>
              <a:rPr lang="en-US" altLang="ja-JP" dirty="0"/>
              <a:t>6,335</a:t>
            </a:r>
            <a:r>
              <a:rPr lang="ja-JP" altLang="en-US" dirty="0"/>
              <a:t>	</a:t>
            </a:r>
            <a:r>
              <a:rPr lang="en-US" altLang="ja-JP" dirty="0"/>
              <a:t>6,309</a:t>
            </a:r>
            <a:r>
              <a:rPr lang="ja-JP" altLang="en-US" dirty="0"/>
              <a:t>	</a:t>
            </a:r>
            <a:r>
              <a:rPr lang="en-US" altLang="ja-JP" dirty="0"/>
              <a:t>6,428</a:t>
            </a:r>
            <a:endParaRPr lang="ja-JP" altLang="en-US" dirty="0"/>
          </a:p>
          <a:p>
            <a:pPr fontAlgn="ctr"/>
            <a:r>
              <a:rPr lang="ja-JP" altLang="en-US" dirty="0"/>
              <a:t>三浦海岸	</a:t>
            </a:r>
            <a:r>
              <a:rPr lang="en-US" altLang="ja-JP" dirty="0"/>
              <a:t>12,686</a:t>
            </a:r>
            <a:r>
              <a:rPr lang="ja-JP" altLang="en-US" dirty="0"/>
              <a:t>	</a:t>
            </a:r>
            <a:r>
              <a:rPr lang="en-US" altLang="ja-JP" dirty="0"/>
              <a:t>12,233</a:t>
            </a:r>
            <a:r>
              <a:rPr lang="ja-JP" altLang="en-US" dirty="0"/>
              <a:t>	</a:t>
            </a:r>
            <a:r>
              <a:rPr lang="en-US" altLang="ja-JP" dirty="0"/>
              <a:t>11,735</a:t>
            </a:r>
            <a:r>
              <a:rPr lang="ja-JP" altLang="en-US" dirty="0"/>
              <a:t>	</a:t>
            </a:r>
            <a:r>
              <a:rPr lang="en-US" altLang="ja-JP" dirty="0"/>
              <a:t>11,842</a:t>
            </a:r>
            <a:r>
              <a:rPr lang="ja-JP" altLang="en-US" dirty="0"/>
              <a:t>	</a:t>
            </a:r>
            <a:r>
              <a:rPr lang="en-US" altLang="ja-JP" dirty="0"/>
              <a:t>11,813</a:t>
            </a:r>
            <a:endParaRPr lang="ja-JP" altLang="en-US" dirty="0"/>
          </a:p>
          <a:p>
            <a:pPr fontAlgn="ctr"/>
            <a:r>
              <a:rPr lang="ja-JP" altLang="en-US" dirty="0"/>
              <a:t>三崎口	</a:t>
            </a:r>
            <a:r>
              <a:rPr lang="en-US" altLang="ja-JP" dirty="0"/>
              <a:t>18,958</a:t>
            </a:r>
            <a:r>
              <a:rPr lang="ja-JP" altLang="en-US" dirty="0"/>
              <a:t>	</a:t>
            </a:r>
            <a:r>
              <a:rPr lang="en-US" altLang="ja-JP" dirty="0"/>
              <a:t>18,582</a:t>
            </a:r>
            <a:r>
              <a:rPr lang="ja-JP" altLang="en-US" dirty="0"/>
              <a:t>	</a:t>
            </a:r>
            <a:r>
              <a:rPr lang="en-US" altLang="ja-JP" dirty="0"/>
              <a:t>18,039</a:t>
            </a:r>
            <a:r>
              <a:rPr lang="ja-JP" altLang="en-US" dirty="0"/>
              <a:t>	</a:t>
            </a:r>
            <a:r>
              <a:rPr lang="en-US" altLang="ja-JP" dirty="0"/>
              <a:t>17,954</a:t>
            </a:r>
            <a:r>
              <a:rPr lang="ja-JP" altLang="en-US" dirty="0"/>
              <a:t>	</a:t>
            </a:r>
            <a:r>
              <a:rPr lang="en-US" altLang="ja-JP" dirty="0"/>
              <a:t>18,265</a:t>
            </a:r>
            <a:endParaRPr lang="ja-JP" altLang="en-US" dirty="0"/>
          </a:p>
          <a:p>
            <a:r>
              <a:rPr lang="ja-JP" altLang="en-US" dirty="0"/>
              <a:t>本線の終着駅である浦賀駅は、観音崎などの観光地へ向かう起点として利用されることが多く、また、防衛大学校等の施設利用者が多いので、それが乗降客数に反映されていると推測される。</a:t>
            </a:r>
          </a:p>
          <a:p>
            <a:r>
              <a:rPr lang="ja-JP" altLang="en-US" dirty="0"/>
              <a:t>久里浜線の終着駅である三崎口は、三崎港や城ヶ島、油壺といった主要観光地への起点となっているため、コンスタントに乗降客数が多い。これに対して、津久井浜、三浦海岸の両駅の乗降客は季節的な観光客が多く、それが年間の平均乗降客数に反映されている。特に津久井浜は海水浴シーズン以外は地元住民が利用する程度である。三浦海岸も夏場の観光客が多いが、みかん農園などへのアクセスや沿線沿いとしては比較的規模の大きい商業施設があるために、その利用者がいると推測され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7</a:t>
            </a:fld>
            <a:endParaRPr kumimoji="1" lang="ja-JP" altLang="en-US"/>
          </a:p>
        </p:txBody>
      </p:sp>
    </p:spTree>
    <p:extLst>
      <p:ext uri="{BB962C8B-B14F-4D97-AF65-F5344CB8AC3E}">
        <p14:creationId xmlns:p14="http://schemas.microsoft.com/office/powerpoint/2010/main" val="169409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t>2016/6/1</a:t>
            </a:r>
            <a:endParaRPr lang="en-US" dirty="0"/>
          </a:p>
        </p:txBody>
      </p:sp>
      <p:sp>
        <p:nvSpPr>
          <p:cNvPr id="5" name="Footer Placeholder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smtClean="0"/>
              <a:t>2016/6/1</a:t>
            </a:r>
            <a:endParaRPr lang="en-US" dirty="0"/>
          </a:p>
        </p:txBody>
      </p:sp>
      <p:sp>
        <p:nvSpPr>
          <p:cNvPr id="6" name="Footer Placeholder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smtClean="0"/>
              <a:t>2016/6/1</a:t>
            </a:r>
            <a:endParaRPr lang="en-US" dirty="0"/>
          </a:p>
        </p:txBody>
      </p:sp>
      <p:sp>
        <p:nvSpPr>
          <p:cNvPr id="8" name="Footer Placeholder 7"/>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smtClean="0"/>
              <a:t>2016/6/1</a:t>
            </a:r>
            <a:endParaRPr lang="en-US" dirty="0"/>
          </a:p>
        </p:txBody>
      </p:sp>
      <p:sp>
        <p:nvSpPr>
          <p:cNvPr id="4" name="Footer Placeholder 3"/>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smtClean="0"/>
              <a:t>2016/6/1</a:t>
            </a:r>
            <a:endParaRPr lang="en-US" dirty="0"/>
          </a:p>
        </p:txBody>
      </p:sp>
      <p:sp>
        <p:nvSpPr>
          <p:cNvPr id="3" name="Footer Placeholder 2"/>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t>2016/6/1</a:t>
            </a:r>
            <a:endParaRPr lang="en-US" dirty="0"/>
          </a:p>
        </p:txBody>
      </p:sp>
      <p:sp>
        <p:nvSpPr>
          <p:cNvPr id="6" name="Footer Placeholder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プレースホルダーまでドラッグするかアイコンをクリックして図を追加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t>2016/6/1</a:t>
            </a:r>
            <a:endParaRPr lang="en-US" dirty="0"/>
          </a:p>
        </p:txBody>
      </p:sp>
      <p:sp>
        <p:nvSpPr>
          <p:cNvPr id="6" name="Footer Placeholder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t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ja-JP" smtClean="0"/>
              <a:t>2016/6/1</a:t>
            </a:r>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
        <p:nvSpPr>
          <p:cNvPr id="8" name="テキスト ボックス 7"/>
          <p:cNvSpPr txBox="1"/>
          <p:nvPr userDrawn="1"/>
        </p:nvSpPr>
        <p:spPr>
          <a:xfrm>
            <a:off x="7691718" y="301823"/>
            <a:ext cx="1582284" cy="307777"/>
          </a:xfrm>
          <a:prstGeom prst="rect">
            <a:avLst/>
          </a:prstGeom>
          <a:noFill/>
        </p:spPr>
        <p:txBody>
          <a:bodyPr wrap="square" rtlCol="0">
            <a:spAutoFit/>
          </a:bodyPr>
          <a:lstStyle/>
          <a:p>
            <a:pPr algn="r"/>
            <a:r>
              <a:rPr kumimoji="1" lang="en-US" altLang="ja-JP" sz="1400" dirty="0" smtClean="0">
                <a:solidFill>
                  <a:schemeClr val="accent2">
                    <a:lumMod val="50000"/>
                  </a:schemeClr>
                </a:solidFill>
                <a:latin typeface="Hiragino Maru Gothic Pro W4" charset="-128"/>
                <a:ea typeface="Hiragino Maru Gothic Pro W4" charset="-128"/>
                <a:cs typeface="Hiragino Maru Gothic Pro W4" charset="-128"/>
              </a:rPr>
              <a:t>2016</a:t>
            </a:r>
            <a:r>
              <a:rPr kumimoji="1" lang="ja-JP" altLang="en-US" sz="1400" dirty="0" smtClean="0">
                <a:solidFill>
                  <a:schemeClr val="accent2">
                    <a:lumMod val="50000"/>
                  </a:schemeClr>
                </a:solidFill>
                <a:latin typeface="Hiragino Maru Gothic Pro W4" charset="-128"/>
                <a:ea typeface="Hiragino Maru Gothic Pro W4" charset="-128"/>
                <a:cs typeface="Hiragino Maru Gothic Pro W4" charset="-128"/>
              </a:rPr>
              <a:t>年 夏号</a:t>
            </a:r>
            <a:endParaRPr kumimoji="1" lang="ja-JP" altLang="en-US" sz="1400" dirty="0">
              <a:solidFill>
                <a:schemeClr val="accent2">
                  <a:lumMod val="50000"/>
                </a:schemeClr>
              </a:solidFill>
              <a:latin typeface="Hiragino Maru Gothic Pro W4" charset="-128"/>
              <a:ea typeface="Hiragino Maru Gothic Pro W4" charset="-128"/>
              <a:cs typeface="Hiragino Maru Gothic Pro W4" charset="-128"/>
            </a:endParaRPr>
          </a:p>
        </p:txBody>
      </p:sp>
      <p:pic>
        <p:nvPicPr>
          <p:cNvPr id="19" name="図 1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33621" y="6041362"/>
            <a:ext cx="2460311" cy="642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hdr="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 Id="rId3" Type="http://schemas.openxmlformats.org/officeDocument/2006/relationships/image" Target="../media/image5.JP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6.tiff"/><Relationship Id="rId1" Type="http://schemas.microsoft.com/office/2007/relationships/media" Target="../media/media1.MP4"/><Relationship Id="rId2" Type="http://schemas.openxmlformats.org/officeDocument/2006/relationships/video" Target="../media/media1.MP4"/></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JPG"/><Relationship Id="rId5" Type="http://schemas.openxmlformats.org/officeDocument/2006/relationships/image" Target="../media/image7.png"/><Relationship Id="rId1" Type="http://schemas.microsoft.com/office/2007/relationships/media" Target="../media/media2.wav"/><Relationship Id="rId2" Type="http://schemas.openxmlformats.org/officeDocument/2006/relationships/audio" Target="../media/media2.wa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solidFill>
                  <a:srgbClr val="0070C0"/>
                </a:solidFill>
                <a:effectLst>
                  <a:glow rad="228600">
                    <a:schemeClr val="accent2">
                      <a:satMod val="175000"/>
                      <a:alpha val="40000"/>
                    </a:schemeClr>
                  </a:glow>
                </a:effectLst>
              </a:rPr>
              <a:t>三浦半島の観光スポット</a:t>
            </a:r>
            <a:endParaRPr kumimoji="1" lang="ja-JP" altLang="en-US" dirty="0">
              <a:solidFill>
                <a:srgbClr val="0070C0"/>
              </a:solidFill>
              <a:effectLst>
                <a:glow rad="228600">
                  <a:schemeClr val="accent2">
                    <a:satMod val="175000"/>
                    <a:alpha val="40000"/>
                  </a:schemeClr>
                </a:glow>
              </a:effectLst>
            </a:endParaRPr>
          </a:p>
        </p:txBody>
      </p:sp>
      <p:sp>
        <p:nvSpPr>
          <p:cNvPr id="3" name="サブタイトル 2"/>
          <p:cNvSpPr>
            <a:spLocks noGrp="1"/>
          </p:cNvSpPr>
          <p:nvPr>
            <p:ph type="subTitle" idx="1"/>
          </p:nvPr>
        </p:nvSpPr>
        <p:spPr/>
        <p:txBody>
          <a:bodyPr>
            <a:normAutofit/>
          </a:bodyPr>
          <a:lstStyle/>
          <a:p>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さわやか駅前便り</a:t>
            </a:r>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編集部</a:t>
            </a:r>
            <a:endParaRPr kumimoji="1" lang="ja-JP" altLang="en-US" sz="32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9667970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smtClean="0"/>
              <a:t>　　　</a:t>
            </a:r>
            <a:r>
              <a:rPr lang="en-US" altLang="ja-JP" dirty="0" smtClean="0"/>
              <a:t>〜</a:t>
            </a:r>
            <a:r>
              <a:rPr lang="ja-JP" altLang="en-US" dirty="0" smtClean="0"/>
              <a:t>馬の背洞門</a:t>
            </a:r>
            <a:r>
              <a:rPr lang="en-US" altLang="ja-JP" dirty="0" smtClean="0"/>
              <a:t>〜</a:t>
            </a:r>
            <a:endParaRPr kumimoji="1" lang="ja-JP" altLang="en-US" dirty="0"/>
          </a:p>
        </p:txBody>
      </p:sp>
      <p:pic>
        <p:nvPicPr>
          <p:cNvPr id="7" name="コンテンツ プレースホルダー 6"/>
          <p:cNvPicPr>
            <a:picLocks noGrp="1" noChangeAspect="1"/>
          </p:cNvPicPr>
          <p:nvPr>
            <p:ph idx="1"/>
          </p:nvPr>
        </p:nvPicPr>
        <p:blipFill rotWithShape="1">
          <a:blip r:embed="rId2">
            <a:extLst>
              <a:ext uri="{28A0092B-C50C-407E-A947-70E740481C1C}">
                <a14:useLocalDpi xmlns:a14="http://schemas.microsoft.com/office/drawing/2010/main" val="0"/>
              </a:ext>
            </a:extLst>
          </a:blip>
          <a:srcRect b="21268"/>
          <a:stretch/>
        </p:blipFill>
        <p:spPr>
          <a:xfrm>
            <a:off x="1020234" y="1930400"/>
            <a:ext cx="6995054" cy="4130516"/>
          </a:xfrm>
        </p:spPr>
      </p:pic>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4506142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多彩な植物たち</a:t>
            </a:r>
            <a:r>
              <a:rPr lang="en-US" altLang="ja-JP" dirty="0" smtClean="0"/>
              <a:t>〜</a:t>
            </a:r>
            <a:endParaRPr kumimoji="1" lang="ja-JP" altLang="en-US" dirty="0"/>
          </a:p>
        </p:txBody>
      </p:sp>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10</a:t>
            </a:fld>
            <a:endParaRPr lang="en-US" dirty="0"/>
          </a:p>
        </p:txBody>
      </p:sp>
      <p:pic>
        <p:nvPicPr>
          <p:cNvPr id="9" name="コンテンツ プレースホルダー 8"/>
          <p:cNvPicPr>
            <a:picLocks noGrp="1" noChangeAspect="1"/>
          </p:cNvPicPr>
          <p:nvPr>
            <p:ph idx="1"/>
          </p:nvPr>
        </p:nvPicPr>
        <p:blipFill rotWithShape="1">
          <a:blip r:embed="rId2">
            <a:extLst>
              <a:ext uri="{28A0092B-C50C-407E-A947-70E740481C1C}">
                <a14:useLocalDpi xmlns:a14="http://schemas.microsoft.com/office/drawing/2010/main" val="0"/>
              </a:ext>
            </a:extLst>
          </a:blip>
          <a:srcRect t="8752"/>
          <a:stretch/>
        </p:blipFill>
        <p:spPr>
          <a:xfrm>
            <a:off x="1775711" y="1930400"/>
            <a:ext cx="5885391" cy="4027702"/>
          </a:xfrm>
          <a:prstGeom prst="ellipse">
            <a:avLst/>
          </a:prstGeom>
          <a:ln>
            <a:noFill/>
          </a:ln>
          <a:effectLst>
            <a:softEdge rad="112500"/>
          </a:effectLst>
        </p:spPr>
      </p:pic>
    </p:spTree>
    <p:extLst>
      <p:ext uri="{BB962C8B-B14F-4D97-AF65-F5344CB8AC3E}">
        <p14:creationId xmlns:p14="http://schemas.microsoft.com/office/powerpoint/2010/main" val="1785694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4" y="609600"/>
            <a:ext cx="6096000" cy="4572000"/>
          </a:xfrm>
          <a:prstGeom prst="rect">
            <a:avLst/>
          </a:prstGeom>
          <a:ln>
            <a:noFill/>
          </a:ln>
          <a:effectLst>
            <a:softEdge rad="112500"/>
          </a:effectLst>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3689" y="2083725"/>
            <a:ext cx="6096000" cy="4572000"/>
          </a:xfrm>
          <a:prstGeom prst="rect">
            <a:avLst/>
          </a:prstGeom>
          <a:ln>
            <a:noFill/>
          </a:ln>
          <a:effectLst>
            <a:softEdge rad="112500"/>
          </a:effectLst>
        </p:spPr>
      </p:pic>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11</a:t>
            </a:fld>
            <a:endParaRPr lang="en-US" dirty="0"/>
          </a:p>
        </p:txBody>
      </p:sp>
      <p:sp>
        <p:nvSpPr>
          <p:cNvPr id="2" name="タイトル 1"/>
          <p:cNvSpPr>
            <a:spLocks noGrp="1"/>
          </p:cNvSpPr>
          <p:nvPr>
            <p:ph type="title"/>
          </p:nvPr>
        </p:nvSpPr>
        <p:spPr/>
        <p:txBody>
          <a:bodyPr/>
          <a:lstStyle/>
          <a:p>
            <a:r>
              <a:rPr lang="ja-JP" altLang="en-US" dirty="0" smtClean="0"/>
              <a:t>城ヶ島の自然環境</a:t>
            </a:r>
            <a:br>
              <a:rPr lang="ja-JP" altLang="en-US" dirty="0" smtClean="0"/>
            </a:br>
            <a:r>
              <a:rPr lang="ja-JP" altLang="en-US" dirty="0" smtClean="0"/>
              <a:t>　　</a:t>
            </a:r>
            <a:r>
              <a:rPr lang="en-US" altLang="ja-JP" dirty="0" smtClean="0"/>
              <a:t>〜</a:t>
            </a:r>
            <a:r>
              <a:rPr lang="ja-JP" altLang="en-US" dirty="0" smtClean="0"/>
              <a:t>城ヶ島南側の海岸</a:t>
            </a:r>
            <a:r>
              <a:rPr lang="en-US" altLang="ja-JP" dirty="0" smtClean="0"/>
              <a:t>〜</a:t>
            </a:r>
            <a:endParaRPr kumimoji="1" lang="ja-JP" altLang="en-US" dirty="0"/>
          </a:p>
        </p:txBody>
      </p:sp>
    </p:spTree>
    <p:extLst>
      <p:ext uri="{BB962C8B-B14F-4D97-AF65-F5344CB8AC3E}">
        <p14:creationId xmlns:p14="http://schemas.microsoft.com/office/powerpoint/2010/main" val="168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四季を通じて吹く強い南風</a:t>
            </a:r>
            <a:r>
              <a:rPr lang="en-US" altLang="ja-JP" dirty="0" smtClean="0"/>
              <a:t>〜</a:t>
            </a:r>
            <a:endParaRPr kumimoji="1" lang="ja-JP" altLang="en-US" dirty="0"/>
          </a:p>
        </p:txBody>
      </p:sp>
      <p:pic>
        <p:nvPicPr>
          <p:cNvPr id="7" name="城ケ島.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25588" y="2160588"/>
            <a:ext cx="6900862" cy="3881437"/>
          </a:xfrm>
        </p:spPr>
      </p:pic>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7582122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城ヶ島の自然環境</a:t>
            </a:r>
            <a:br>
              <a:rPr lang="ja-JP" altLang="en-US" dirty="0"/>
            </a:br>
            <a:r>
              <a:rPr lang="ja-JP" altLang="en-US" dirty="0"/>
              <a:t>　　</a:t>
            </a:r>
            <a:r>
              <a:rPr lang="en-US" altLang="ja-JP" dirty="0" smtClean="0"/>
              <a:t>〜</a:t>
            </a:r>
            <a:r>
              <a:rPr lang="ja-JP" altLang="en-US" dirty="0" smtClean="0"/>
              <a:t>波の音を聞きながら浜辺を散策</a:t>
            </a:r>
            <a:r>
              <a:rPr lang="en-US" altLang="ja-JP" dirty="0" smtClean="0"/>
              <a:t>〜</a:t>
            </a:r>
            <a:endParaRPr kumimoji="1" lang="ja-JP" altLang="en-US" b="1" dirty="0"/>
          </a:p>
        </p:txBody>
      </p:sp>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13</a:t>
            </a:fld>
            <a:endParaRPr lang="en-US" dirty="0"/>
          </a:p>
        </p:txBody>
      </p:sp>
      <p:pic>
        <p:nvPicPr>
          <p:cNvPr id="7" name="図 6"/>
          <p:cNvPicPr>
            <a:picLocks noChangeAspect="1"/>
          </p:cNvPicPr>
          <p:nvPr/>
        </p:nvPicPr>
        <p:blipFill rotWithShape="1">
          <a:blip r:embed="rId4">
            <a:extLst>
              <a:ext uri="{28A0092B-C50C-407E-A947-70E740481C1C}">
                <a14:useLocalDpi xmlns:a14="http://schemas.microsoft.com/office/drawing/2010/main" val="0"/>
              </a:ext>
            </a:extLst>
          </a:blip>
          <a:srcRect l="290" t="24344" r="12142" b="19699"/>
          <a:stretch/>
        </p:blipFill>
        <p:spPr>
          <a:xfrm>
            <a:off x="677333" y="1930401"/>
            <a:ext cx="8552391" cy="4098924"/>
          </a:xfrm>
          <a:prstGeom prst="rect">
            <a:avLst/>
          </a:prstGeom>
          <a:ln>
            <a:noFill/>
          </a:ln>
          <a:effectLst>
            <a:softEdge rad="112500"/>
          </a:effectLst>
        </p:spPr>
      </p:pic>
      <p:pic>
        <p:nvPicPr>
          <p:cNvPr id="8" name="城ケ島の波の音.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947275" y="350838"/>
            <a:ext cx="812800" cy="812800"/>
          </a:xfrm>
          <a:prstGeom prst="rect">
            <a:avLst/>
          </a:prstGeom>
        </p:spPr>
      </p:pic>
    </p:spTree>
    <p:extLst>
      <p:ext uri="{BB962C8B-B14F-4D97-AF65-F5344CB8AC3E}">
        <p14:creationId xmlns:p14="http://schemas.microsoft.com/office/powerpoint/2010/main" val="2097374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三浦半島の主な観光エリア</a:t>
            </a:r>
            <a:endParaRPr kumimoji="1" lang="ja-JP" altLang="en-US" dirty="0"/>
          </a:p>
        </p:txBody>
      </p:sp>
      <p:sp>
        <p:nvSpPr>
          <p:cNvPr id="3" name="コンテンツ プレースホルダー 2"/>
          <p:cNvSpPr>
            <a:spLocks noGrp="1"/>
          </p:cNvSpPr>
          <p:nvPr>
            <p:ph idx="1"/>
          </p:nvPr>
        </p:nvSpPr>
        <p:spPr/>
        <p:txBody>
          <a:bodyPr/>
          <a:lstStyle/>
          <a:p>
            <a:pPr>
              <a:buFont typeface="Wingdings" charset="2"/>
              <a:buChar char="u"/>
            </a:pPr>
            <a:r>
              <a:rPr kumimoji="1" lang="ja-JP" altLang="en-US" dirty="0" smtClean="0"/>
              <a:t>横須賀中央・猿島エリア</a:t>
            </a:r>
          </a:p>
          <a:p>
            <a:pPr>
              <a:buFont typeface="Wingdings" charset="2"/>
              <a:buChar char="u"/>
            </a:pPr>
            <a:r>
              <a:rPr kumimoji="1" lang="ja-JP" altLang="en-US" dirty="0" smtClean="0"/>
              <a:t>馬堀海岸・走水エリア</a:t>
            </a:r>
          </a:p>
          <a:p>
            <a:pPr>
              <a:buFont typeface="Wingdings" charset="2"/>
              <a:buChar char="u"/>
            </a:pPr>
            <a:r>
              <a:rPr kumimoji="1" lang="ja-JP" altLang="en-US" dirty="0" smtClean="0"/>
              <a:t>観音崎エリア</a:t>
            </a:r>
          </a:p>
          <a:p>
            <a:pPr>
              <a:buFont typeface="Wingdings" charset="2"/>
              <a:buChar char="u"/>
            </a:pPr>
            <a:r>
              <a:rPr kumimoji="1" lang="ja-JP" altLang="en-US" dirty="0" smtClean="0"/>
              <a:t>竹山エリア（三浦アルプスエリア）</a:t>
            </a:r>
          </a:p>
          <a:p>
            <a:pPr>
              <a:buFont typeface="Wingdings" charset="2"/>
              <a:buChar char="u"/>
            </a:pPr>
            <a:r>
              <a:rPr kumimoji="1" lang="ja-JP" altLang="en-US" dirty="0" smtClean="0"/>
              <a:t>横須賀西海岸エリア</a:t>
            </a:r>
          </a:p>
          <a:p>
            <a:pPr>
              <a:buFont typeface="Wingdings" charset="2"/>
              <a:buChar char="u"/>
            </a:pPr>
            <a:r>
              <a:rPr kumimoji="1" lang="ja-JP" altLang="en-US" dirty="0" smtClean="0"/>
              <a:t>三崎口エリア</a:t>
            </a:r>
          </a:p>
          <a:p>
            <a:pPr>
              <a:buFont typeface="Wingdings" charset="2"/>
              <a:buChar char="u"/>
            </a:pPr>
            <a:r>
              <a:rPr kumimoji="1" lang="ja-JP" altLang="en-US" dirty="0" smtClean="0"/>
              <a:t>油壺・小網代エリア</a:t>
            </a:r>
          </a:p>
          <a:p>
            <a:pPr>
              <a:buFont typeface="Wingdings" charset="2"/>
              <a:buChar char="u"/>
            </a:pPr>
            <a:r>
              <a:rPr kumimoji="1" lang="ja-JP" altLang="en-US" dirty="0" smtClean="0"/>
              <a:t>三崎港エリア</a:t>
            </a:r>
          </a:p>
          <a:p>
            <a:pPr>
              <a:buFont typeface="Wingdings" charset="2"/>
              <a:buChar char="u"/>
            </a:pPr>
            <a:r>
              <a:rPr kumimoji="1" lang="ja-JP" altLang="en-US" dirty="0" smtClean="0"/>
              <a:t>城ヶ島エリア</a:t>
            </a:r>
          </a:p>
        </p:txBody>
      </p:sp>
      <p:sp>
        <p:nvSpPr>
          <p:cNvPr id="5" name="日付プレースホルダー 4"/>
          <p:cNvSpPr>
            <a:spLocks noGrp="1"/>
          </p:cNvSpPr>
          <p:nvPr>
            <p:ph type="dt" sz="half" idx="10"/>
          </p:nvPr>
        </p:nvSpPr>
        <p:spPr/>
        <p:txBody>
          <a:bodyPr/>
          <a:lstStyle/>
          <a:p>
            <a:r>
              <a:rPr lang="en-US" altLang="ja-JP"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1</a:t>
            </a:fld>
            <a:endParaRPr lang="en-US" dirty="0"/>
          </a:p>
        </p:txBody>
      </p:sp>
    </p:spTree>
    <p:extLst>
      <p:ext uri="{BB962C8B-B14F-4D97-AF65-F5344CB8AC3E}">
        <p14:creationId xmlns:p14="http://schemas.microsoft.com/office/powerpoint/2010/main" val="1613073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観音崎エリアの観光スポット</a:t>
            </a:r>
            <a:endParaRPr kumimoji="1" lang="ja-JP" altLang="en-US" dirty="0"/>
          </a:p>
        </p:txBody>
      </p:sp>
      <p:sp>
        <p:nvSpPr>
          <p:cNvPr id="3" name="コンテンツ プレースホルダー 2"/>
          <p:cNvSpPr>
            <a:spLocks noGrp="1"/>
          </p:cNvSpPr>
          <p:nvPr>
            <p:ph idx="1"/>
          </p:nvPr>
        </p:nvSpPr>
        <p:spPr/>
        <p:txBody>
          <a:bodyPr/>
          <a:lstStyle/>
          <a:p>
            <a:pPr marL="712788" indent="400050">
              <a:buFont typeface="Wingdings" charset="2"/>
              <a:buChar char="u"/>
            </a:pPr>
            <a:r>
              <a:rPr kumimoji="1" lang="ja-JP" altLang="en-US" dirty="0" smtClean="0"/>
              <a:t>神奈川県立 観音崎公園</a:t>
            </a:r>
          </a:p>
          <a:p>
            <a:pPr marL="712788" indent="400050">
              <a:buNone/>
              <a:tabLst>
                <a:tab pos="1768475" algn="l"/>
              </a:tabLst>
            </a:pPr>
            <a:r>
              <a:rPr lang="ja-JP" altLang="en-US" dirty="0" smtClean="0"/>
              <a:t>	ビジターセンター・バーベキューエリア</a:t>
            </a:r>
          </a:p>
          <a:p>
            <a:pPr marL="712788" indent="400050">
              <a:buNone/>
              <a:tabLst>
                <a:tab pos="1768475" algn="l"/>
              </a:tabLst>
            </a:pPr>
            <a:r>
              <a:rPr lang="ja-JP" altLang="en-US" dirty="0" smtClean="0"/>
              <a:t>	アスレチックの森・森のロッジ・</a:t>
            </a:r>
            <a:r>
              <a:rPr lang="ja-JP" altLang="en-US" dirty="0"/>
              <a:t>うみの子とりで</a:t>
            </a:r>
            <a:endParaRPr lang="ja-JP" altLang="en-US" dirty="0" smtClean="0"/>
          </a:p>
          <a:p>
            <a:pPr marL="712788" indent="400050">
              <a:buNone/>
              <a:tabLst>
                <a:tab pos="1768475" algn="l"/>
              </a:tabLst>
            </a:pPr>
            <a:r>
              <a:rPr lang="ja-JP" altLang="en-US" dirty="0" smtClean="0"/>
              <a:t>	展望園地・観音崎園地・たたら浜園地・海岸園地</a:t>
            </a:r>
          </a:p>
          <a:p>
            <a:pPr marL="712788" indent="400050">
              <a:buNone/>
              <a:tabLst>
                <a:tab pos="1768475" algn="l"/>
              </a:tabLst>
            </a:pPr>
            <a:r>
              <a:rPr lang="ja-JP" altLang="en-US" smtClean="0"/>
              <a:t>	ふれあい</a:t>
            </a:r>
            <a:r>
              <a:rPr lang="ja-JP" altLang="en-US" dirty="0" smtClean="0"/>
              <a:t>の森・いこいの水辺・花の広場</a:t>
            </a:r>
            <a:endParaRPr lang="ja-JP" altLang="en-US" dirty="0"/>
          </a:p>
          <a:p>
            <a:pPr marL="712788" indent="400050">
              <a:buFont typeface="Wingdings" charset="2"/>
              <a:buChar char="u"/>
            </a:pPr>
            <a:r>
              <a:rPr lang="ja-JP" altLang="en-US" dirty="0" smtClean="0"/>
              <a:t>観音崎自然博物館</a:t>
            </a:r>
            <a:endParaRPr kumimoji="1" lang="ja-JP" altLang="en-US" dirty="0" smtClean="0"/>
          </a:p>
          <a:p>
            <a:pPr marL="712788" indent="400050">
              <a:buFont typeface="Wingdings" charset="2"/>
              <a:buChar char="u"/>
            </a:pPr>
            <a:r>
              <a:rPr kumimoji="1" lang="ja-JP" altLang="en-US" dirty="0" smtClean="0"/>
              <a:t>横須賀美術館</a:t>
            </a:r>
          </a:p>
          <a:p>
            <a:pPr marL="712788" indent="400050">
              <a:buFont typeface="Wingdings" charset="2"/>
              <a:buChar char="u"/>
            </a:pPr>
            <a:r>
              <a:rPr lang="ja-JP" altLang="en-US" dirty="0"/>
              <a:t>観音崎灯台・資料館</a:t>
            </a:r>
            <a:endParaRPr kumimoji="1" lang="ja-JP" altLang="en-US" dirty="0" smtClean="0"/>
          </a:p>
          <a:p>
            <a:pPr marL="712788" indent="400050">
              <a:buFont typeface="Wingdings" charset="2"/>
              <a:buChar char="u"/>
            </a:pPr>
            <a:r>
              <a:rPr kumimoji="1" lang="ja-JP" altLang="en-US" dirty="0" smtClean="0"/>
              <a:t>レストランマテリア</a:t>
            </a:r>
          </a:p>
          <a:p>
            <a:pPr>
              <a:buFont typeface="Wingdings" charset="2"/>
              <a:buChar char="u"/>
            </a:pPr>
            <a:endParaRPr kumimoji="1" lang="ja-JP" altLang="en-US" dirty="0" smtClean="0"/>
          </a:p>
        </p:txBody>
      </p:sp>
      <p:sp>
        <p:nvSpPr>
          <p:cNvPr id="5" name="日付プレースホルダー 4"/>
          <p:cNvSpPr>
            <a:spLocks noGrp="1"/>
          </p:cNvSpPr>
          <p:nvPr>
            <p:ph type="dt" sz="half" idx="10"/>
          </p:nvPr>
        </p:nvSpPr>
        <p:spPr/>
        <p:txBody>
          <a:bodyPr/>
          <a:lstStyle/>
          <a:p>
            <a:r>
              <a:rPr lang="en-US" altLang="ja-JP"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279094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額縁 8"/>
          <p:cNvSpPr/>
          <p:nvPr/>
        </p:nvSpPr>
        <p:spPr>
          <a:xfrm>
            <a:off x="928688" y="2486025"/>
            <a:ext cx="1885950" cy="10572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額縁 9"/>
          <p:cNvSpPr/>
          <p:nvPr/>
        </p:nvSpPr>
        <p:spPr>
          <a:xfrm>
            <a:off x="3589781" y="2486025"/>
            <a:ext cx="1885950" cy="10572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額縁 11"/>
          <p:cNvSpPr/>
          <p:nvPr/>
        </p:nvSpPr>
        <p:spPr>
          <a:xfrm>
            <a:off x="928688" y="3899824"/>
            <a:ext cx="1885950" cy="1057275"/>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額縁 12"/>
          <p:cNvSpPr/>
          <p:nvPr/>
        </p:nvSpPr>
        <p:spPr>
          <a:xfrm>
            <a:off x="3700463" y="4098925"/>
            <a:ext cx="3504670" cy="1772573"/>
          </a:xfrm>
          <a:prstGeom prst="beve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07430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4</a:t>
            </a:fld>
            <a:endParaRPr lang="en-US" dirty="0"/>
          </a:p>
        </p:txBody>
      </p:sp>
      <p:sp>
        <p:nvSpPr>
          <p:cNvPr id="9" name="額縁 8"/>
          <p:cNvSpPr/>
          <p:nvPr/>
        </p:nvSpPr>
        <p:spPr>
          <a:xfrm>
            <a:off x="928688"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三崎口</a:t>
            </a:r>
            <a:endParaRPr kumimoji="1" lang="ja-JP" altLang="en-US" sz="2800" dirty="0">
              <a:latin typeface="Hiragino Maru Gothic Pro W4" charset="-128"/>
              <a:ea typeface="Hiragino Maru Gothic Pro W4" charset="-128"/>
              <a:cs typeface="Hiragino Maru Gothic Pro W4" charset="-128"/>
            </a:endParaRPr>
          </a:p>
        </p:txBody>
      </p:sp>
      <p:sp>
        <p:nvSpPr>
          <p:cNvPr id="10" name="額縁 9"/>
          <p:cNvSpPr/>
          <p:nvPr/>
        </p:nvSpPr>
        <p:spPr>
          <a:xfrm>
            <a:off x="3816700"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小網代森</a:t>
            </a:r>
            <a:endParaRPr kumimoji="1" lang="ja-JP" altLang="en-US" sz="2800" dirty="0">
              <a:latin typeface="Hiragino Maru Gothic Pro W4" charset="-128"/>
              <a:ea typeface="Hiragino Maru Gothic Pro W4" charset="-128"/>
              <a:cs typeface="Hiragino Maru Gothic Pro W4" charset="-128"/>
            </a:endParaRPr>
          </a:p>
        </p:txBody>
      </p:sp>
      <p:sp>
        <p:nvSpPr>
          <p:cNvPr id="12" name="額縁 11"/>
          <p:cNvSpPr/>
          <p:nvPr/>
        </p:nvSpPr>
        <p:spPr>
          <a:xfrm>
            <a:off x="928688"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海洋生物学</a:t>
            </a:r>
          </a:p>
          <a:p>
            <a:pPr algn="ctr"/>
            <a:r>
              <a:rPr kumimoji="1" lang="ja-JP" altLang="en-US" dirty="0" smtClean="0">
                <a:latin typeface="Hiragino Maru Gothic Pro W4" charset="-128"/>
                <a:ea typeface="Hiragino Maru Gothic Pro W4" charset="-128"/>
                <a:cs typeface="Hiragino Maru Gothic Pro W4" charset="-128"/>
              </a:rPr>
              <a:t>百周年記念館</a:t>
            </a:r>
            <a:endParaRPr kumimoji="1" lang="ja-JP" altLang="en-US" dirty="0">
              <a:latin typeface="Hiragino Maru Gothic Pro W4" charset="-128"/>
              <a:ea typeface="Hiragino Maru Gothic Pro W4" charset="-128"/>
              <a:cs typeface="Hiragino Maru Gothic Pro W4" charset="-128"/>
            </a:endParaRPr>
          </a:p>
        </p:txBody>
      </p:sp>
      <p:sp>
        <p:nvSpPr>
          <p:cNvPr id="11" name="額縁 10"/>
          <p:cNvSpPr/>
          <p:nvPr/>
        </p:nvSpPr>
        <p:spPr>
          <a:xfrm>
            <a:off x="3816700" y="4379958"/>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京急油壺</a:t>
            </a:r>
          </a:p>
          <a:p>
            <a:pPr algn="ctr"/>
            <a:r>
              <a:rPr kumimoji="1" lang="ja-JP" altLang="en-US" dirty="0" smtClean="0">
                <a:latin typeface="Hiragino Maru Gothic Pro W4" charset="-128"/>
                <a:ea typeface="Hiragino Maru Gothic Pro W4" charset="-128"/>
                <a:cs typeface="Hiragino Maru Gothic Pro W4" charset="-128"/>
              </a:rPr>
              <a:t>マリンパーク</a:t>
            </a:r>
            <a:endParaRPr kumimoji="1" lang="ja-JP" altLang="en-US" dirty="0">
              <a:latin typeface="Hiragino Maru Gothic Pro W4" charset="-128"/>
              <a:ea typeface="Hiragino Maru Gothic Pro W4" charset="-128"/>
              <a:cs typeface="Hiragino Maru Gothic Pro W4" charset="-128"/>
            </a:endParaRPr>
          </a:p>
        </p:txBody>
      </p:sp>
      <p:sp>
        <p:nvSpPr>
          <p:cNvPr id="14" name="額縁 13"/>
          <p:cNvSpPr/>
          <p:nvPr/>
        </p:nvSpPr>
        <p:spPr>
          <a:xfrm>
            <a:off x="6704713" y="2317583"/>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海蔵寺</a:t>
            </a:r>
            <a:endParaRPr kumimoji="1" lang="ja-JP" altLang="en-US" sz="2800" dirty="0">
              <a:latin typeface="Hiragino Maru Gothic Pro W4" charset="-128"/>
              <a:ea typeface="Hiragino Maru Gothic Pro W4" charset="-128"/>
              <a:cs typeface="Hiragino Maru Gothic Pro W4" charset="-128"/>
            </a:endParaRPr>
          </a:p>
        </p:txBody>
      </p:sp>
      <p:sp>
        <p:nvSpPr>
          <p:cNvPr id="15" name="額縁 14"/>
          <p:cNvSpPr/>
          <p:nvPr/>
        </p:nvSpPr>
        <p:spPr>
          <a:xfrm>
            <a:off x="6704713"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油壺公園</a:t>
            </a:r>
            <a:endParaRPr kumimoji="1" lang="ja-JP" altLang="en-US" sz="2800" dirty="0">
              <a:latin typeface="Hiragino Maru Gothic Pro W4" charset="-128"/>
              <a:ea typeface="Hiragino Maru Gothic Pro W4" charset="-128"/>
              <a:cs typeface="Hiragino Maru Gothic Pro W4" charset="-128"/>
            </a:endParaRPr>
          </a:p>
        </p:txBody>
      </p:sp>
      <p:sp>
        <p:nvSpPr>
          <p:cNvPr id="3" name="右矢印 2"/>
          <p:cNvSpPr/>
          <p:nvPr/>
        </p:nvSpPr>
        <p:spPr>
          <a:xfrm>
            <a:off x="2908475"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バス</a:t>
            </a:r>
            <a:endParaRPr kumimoji="1" lang="ja-JP" altLang="en-US" sz="1400" dirty="0">
              <a:latin typeface="Hiragino Maru Gothic Pro W4" charset="-128"/>
              <a:ea typeface="Hiragino Maru Gothic Pro W4" charset="-128"/>
              <a:cs typeface="Hiragino Maru Gothic Pro W4" charset="-128"/>
            </a:endParaRPr>
          </a:p>
        </p:txBody>
      </p:sp>
      <p:sp>
        <p:nvSpPr>
          <p:cNvPr id="16" name="右矢印 15"/>
          <p:cNvSpPr/>
          <p:nvPr/>
        </p:nvSpPr>
        <p:spPr>
          <a:xfrm>
            <a:off x="5796487"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4" name="左矢印 3"/>
          <p:cNvSpPr/>
          <p:nvPr/>
        </p:nvSpPr>
        <p:spPr>
          <a:xfrm>
            <a:off x="29084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21" name="左矢印 20"/>
          <p:cNvSpPr/>
          <p:nvPr/>
        </p:nvSpPr>
        <p:spPr>
          <a:xfrm>
            <a:off x="57972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8" name="下矢印 7"/>
          <p:cNvSpPr/>
          <p:nvPr/>
        </p:nvSpPr>
        <p:spPr>
          <a:xfrm>
            <a:off x="7428088" y="3470608"/>
            <a:ext cx="439200" cy="8136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10289095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城ヶ島で遊びつくす！</a:t>
            </a:r>
            <a:br>
              <a:rPr kumimoji="1" lang="ja-JP" altLang="en-US" dirty="0" smtClean="0"/>
            </a:br>
            <a:r>
              <a:rPr lang="ja-JP" altLang="en-US" dirty="0"/>
              <a:t>　</a:t>
            </a:r>
            <a:r>
              <a:rPr lang="ja-JP" altLang="en-US" dirty="0" smtClean="0"/>
              <a:t>城ヶ島のオススメレジャースポット</a:t>
            </a:r>
            <a:endParaRPr kumimoji="1" lang="ja-JP" altLang="en-US" dirty="0"/>
          </a:p>
        </p:txBody>
      </p:sp>
      <p:sp>
        <p:nvSpPr>
          <p:cNvPr id="3" name="日付プレースホルダー 2"/>
          <p:cNvSpPr>
            <a:spLocks noGrp="1"/>
          </p:cNvSpPr>
          <p:nvPr>
            <p:ph type="dt" sz="half" idx="10"/>
          </p:nvPr>
        </p:nvSpPr>
        <p:spPr/>
        <p:txBody>
          <a:bodyPr/>
          <a:lstStyle/>
          <a:p>
            <a:r>
              <a:rPr lang="en-US" altLang="ja-JP" smtClean="0"/>
              <a:t>2016/6/1</a:t>
            </a:r>
            <a:endParaRPr lang="en-US" dirty="0"/>
          </a:p>
        </p:txBody>
      </p:sp>
      <p:sp>
        <p:nvSpPr>
          <p:cNvPr id="4" name="フッター プレースホルダー 3"/>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17" name="コンテンツ プレースホルダー 16"/>
          <p:cNvGraphicFramePr>
            <a:graphicFrameLocks noGrp="1"/>
          </p:cNvGraphicFramePr>
          <p:nvPr>
            <p:ph idx="1"/>
            <p:extLst>
              <p:ext uri="{D42A27DB-BD31-4B8C-83A1-F6EECF244321}">
                <p14:modId xmlns:p14="http://schemas.microsoft.com/office/powerpoint/2010/main" val="460862124"/>
              </p:ext>
            </p:extLst>
          </p:nvPr>
        </p:nvGraphicFramePr>
        <p:xfrm>
          <a:off x="1824302" y="2160588"/>
          <a:ext cx="5265737" cy="3880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31474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528456370"/>
              </p:ext>
            </p:extLst>
          </p:nvPr>
        </p:nvGraphicFramePr>
        <p:xfrm>
          <a:off x="677334" y="1930400"/>
          <a:ext cx="8023752" cy="3326765"/>
        </p:xfrm>
        <a:graphic>
          <a:graphicData uri="http://schemas.openxmlformats.org/drawingml/2006/table">
            <a:tbl>
              <a:tblPr firstRow="1" bandRow="1">
                <a:tableStyleId>{9DCAF9ED-07DC-4A11-8D7F-57B35C25682E}</a:tableStyleId>
              </a:tblPr>
              <a:tblGrid>
                <a:gridCol w="1337292"/>
                <a:gridCol w="1337292"/>
                <a:gridCol w="1337292"/>
                <a:gridCol w="1337292"/>
                <a:gridCol w="1337292"/>
                <a:gridCol w="1337292"/>
              </a:tblGrid>
              <a:tr h="665353">
                <a:tc>
                  <a:txBody>
                    <a:bodyPr/>
                    <a:lstStyle/>
                    <a:p>
                      <a:pPr algn="ctr"/>
                      <a:r>
                        <a:rPr kumimoji="1" lang="ja-JP" altLang="en-US" dirty="0" smtClean="0"/>
                        <a:t>駅名</a:t>
                      </a:r>
                      <a:endParaRPr kumimoji="1" lang="ja-JP" altLang="en-US" dirty="0"/>
                    </a:p>
                  </a:txBody>
                  <a:tcPr anchor="ctr"/>
                </a:tc>
                <a:tc>
                  <a:txBody>
                    <a:bodyPr/>
                    <a:lstStyle/>
                    <a:p>
                      <a:pPr algn="ctr"/>
                      <a:r>
                        <a:rPr kumimoji="1" lang="en-US" altLang="ja-JP" dirty="0" smtClean="0"/>
                        <a:t>2009</a:t>
                      </a:r>
                      <a:r>
                        <a:rPr kumimoji="1" lang="ja-JP" altLang="en-US" dirty="0" smtClean="0"/>
                        <a:t>年</a:t>
                      </a:r>
                    </a:p>
                  </a:txBody>
                  <a:tcPr anchor="ctr"/>
                </a:tc>
                <a:tc>
                  <a:txBody>
                    <a:bodyPr/>
                    <a:lstStyle/>
                    <a:p>
                      <a:pPr algn="ctr"/>
                      <a:r>
                        <a:rPr lang="en-US" altLang="ja-JP" dirty="0" smtClean="0"/>
                        <a:t>2010</a:t>
                      </a:r>
                      <a:r>
                        <a:rPr lang="ja-JP" altLang="en-US" dirty="0" smtClean="0"/>
                        <a:t>年</a:t>
                      </a:r>
                      <a:endParaRPr lang="ja-JP" altLang="en-US" dirty="0"/>
                    </a:p>
                  </a:txBody>
                  <a:tcPr anchor="ctr"/>
                </a:tc>
                <a:tc>
                  <a:txBody>
                    <a:bodyPr/>
                    <a:lstStyle/>
                    <a:p>
                      <a:pPr algn="ctr"/>
                      <a:r>
                        <a:rPr lang="en-US" altLang="ja-JP" dirty="0" smtClean="0"/>
                        <a:t>2011</a:t>
                      </a:r>
                      <a:r>
                        <a:rPr lang="ja-JP" altLang="en-US" dirty="0" smtClean="0"/>
                        <a:t>年</a:t>
                      </a:r>
                      <a:endParaRPr lang="ja-JP" altLang="en-US" dirty="0"/>
                    </a:p>
                  </a:txBody>
                  <a:tcPr anchor="ctr"/>
                </a:tc>
                <a:tc>
                  <a:txBody>
                    <a:bodyPr/>
                    <a:lstStyle/>
                    <a:p>
                      <a:pPr algn="ctr"/>
                      <a:r>
                        <a:rPr lang="en-US" altLang="ja-JP" dirty="0" smtClean="0"/>
                        <a:t>2012</a:t>
                      </a:r>
                      <a:r>
                        <a:rPr lang="ja-JP" altLang="en-US" dirty="0" smtClean="0"/>
                        <a:t>年</a:t>
                      </a:r>
                      <a:endParaRPr lang="ja-JP" altLang="en-US" dirty="0"/>
                    </a:p>
                  </a:txBody>
                  <a:tcPr anchor="ctr"/>
                </a:tc>
                <a:tc>
                  <a:txBody>
                    <a:bodyPr/>
                    <a:lstStyle/>
                    <a:p>
                      <a:pPr algn="ctr"/>
                      <a:r>
                        <a:rPr lang="en-US" altLang="ja-JP" dirty="0" smtClean="0"/>
                        <a:t>2013</a:t>
                      </a:r>
                      <a:r>
                        <a:rPr lang="ja-JP" altLang="en-US" dirty="0" smtClean="0"/>
                        <a:t>年</a:t>
                      </a:r>
                      <a:endParaRPr lang="ja-JP" altLang="en-US" dirty="0"/>
                    </a:p>
                  </a:txBody>
                  <a:tcPr anchor="ctr"/>
                </a:tc>
              </a:tr>
              <a:tr h="665353">
                <a:tc>
                  <a:txBody>
                    <a:bodyPr/>
                    <a:lstStyle/>
                    <a:p>
                      <a:pPr algn="ctr"/>
                      <a:r>
                        <a:rPr kumimoji="1" lang="ja-JP" altLang="en-US" dirty="0" smtClean="0"/>
                        <a:t>浦賀</a:t>
                      </a:r>
                      <a:endParaRPr kumimoji="1" lang="ja-JP" altLang="en-US" dirty="0"/>
                    </a:p>
                  </a:txBody>
                  <a:tcPr anchor="ctr"/>
                </a:tc>
                <a:tc>
                  <a:txBody>
                    <a:bodyPr/>
                    <a:lstStyle/>
                    <a:p>
                      <a:pPr algn="r"/>
                      <a:r>
                        <a:rPr kumimoji="1" lang="en-US" altLang="ja-JP" dirty="0" smtClean="0"/>
                        <a:t>24,009</a:t>
                      </a:r>
                      <a:endParaRPr kumimoji="1" lang="ja-JP" altLang="en-US" dirty="0"/>
                    </a:p>
                  </a:txBody>
                  <a:tcPr anchor="ctr"/>
                </a:tc>
                <a:tc>
                  <a:txBody>
                    <a:bodyPr/>
                    <a:lstStyle/>
                    <a:p>
                      <a:pPr algn="r"/>
                      <a:r>
                        <a:rPr kumimoji="1" lang="en-US" altLang="ja-JP" dirty="0" smtClean="0"/>
                        <a:t>23,331</a:t>
                      </a:r>
                      <a:endParaRPr kumimoji="1" lang="ja-JP" altLang="en-US" dirty="0"/>
                    </a:p>
                  </a:txBody>
                  <a:tcPr anchor="ctr"/>
                </a:tc>
                <a:tc>
                  <a:txBody>
                    <a:bodyPr/>
                    <a:lstStyle/>
                    <a:p>
                      <a:pPr algn="r"/>
                      <a:r>
                        <a:rPr kumimoji="1" lang="en-US" altLang="ja-JP" dirty="0" smtClean="0"/>
                        <a:t>22,748</a:t>
                      </a:r>
                      <a:endParaRPr kumimoji="1" lang="ja-JP" altLang="en-US" dirty="0"/>
                    </a:p>
                  </a:txBody>
                  <a:tcPr anchor="ctr"/>
                </a:tc>
                <a:tc>
                  <a:txBody>
                    <a:bodyPr/>
                    <a:lstStyle/>
                    <a:p>
                      <a:pPr algn="r"/>
                      <a:r>
                        <a:rPr kumimoji="1" lang="en-US" altLang="ja-JP" dirty="0" smtClean="0"/>
                        <a:t>22,448</a:t>
                      </a:r>
                      <a:endParaRPr kumimoji="1" lang="ja-JP" altLang="en-US" dirty="0"/>
                    </a:p>
                  </a:txBody>
                  <a:tcPr anchor="ctr"/>
                </a:tc>
                <a:tc>
                  <a:txBody>
                    <a:bodyPr/>
                    <a:lstStyle/>
                    <a:p>
                      <a:pPr algn="r"/>
                      <a:r>
                        <a:rPr kumimoji="1" lang="en-US" altLang="ja-JP" dirty="0" smtClean="0"/>
                        <a:t>22,440</a:t>
                      </a:r>
                      <a:endParaRPr kumimoji="1" lang="ja-JP" altLang="en-US" dirty="0"/>
                    </a:p>
                  </a:txBody>
                  <a:tcPr anchor="ctr"/>
                </a:tc>
              </a:tr>
              <a:tr h="665353">
                <a:tc>
                  <a:txBody>
                    <a:bodyPr/>
                    <a:lstStyle/>
                    <a:p>
                      <a:pPr algn="ctr"/>
                      <a:r>
                        <a:rPr kumimoji="1" lang="ja-JP" altLang="en-US" dirty="0" smtClean="0"/>
                        <a:t>津久井浜</a:t>
                      </a:r>
                      <a:endParaRPr kumimoji="1" lang="ja-JP" altLang="en-US" dirty="0"/>
                    </a:p>
                  </a:txBody>
                  <a:tcPr anchor="ctr"/>
                </a:tc>
                <a:tc>
                  <a:txBody>
                    <a:bodyPr/>
                    <a:lstStyle/>
                    <a:p>
                      <a:pPr algn="r"/>
                      <a:r>
                        <a:rPr kumimoji="1" lang="en-US" altLang="ja-JP" dirty="0" smtClean="0"/>
                        <a:t>6,538</a:t>
                      </a:r>
                      <a:endParaRPr kumimoji="1" lang="ja-JP" altLang="en-US" dirty="0"/>
                    </a:p>
                  </a:txBody>
                  <a:tcPr anchor="ctr"/>
                </a:tc>
                <a:tc>
                  <a:txBody>
                    <a:bodyPr/>
                    <a:lstStyle/>
                    <a:p>
                      <a:pPr algn="r"/>
                      <a:r>
                        <a:rPr kumimoji="1" lang="en-US" altLang="ja-JP" dirty="0" smtClean="0"/>
                        <a:t>6,483</a:t>
                      </a:r>
                      <a:endParaRPr kumimoji="1" lang="ja-JP" altLang="en-US" dirty="0"/>
                    </a:p>
                  </a:txBody>
                  <a:tcPr anchor="ctr"/>
                </a:tc>
                <a:tc>
                  <a:txBody>
                    <a:bodyPr/>
                    <a:lstStyle/>
                    <a:p>
                      <a:pPr algn="r"/>
                      <a:r>
                        <a:rPr kumimoji="1" lang="en-US" altLang="ja-JP" dirty="0" smtClean="0"/>
                        <a:t>6,335</a:t>
                      </a:r>
                      <a:endParaRPr kumimoji="1" lang="ja-JP" altLang="en-US" dirty="0"/>
                    </a:p>
                  </a:txBody>
                  <a:tcPr anchor="ctr"/>
                </a:tc>
                <a:tc>
                  <a:txBody>
                    <a:bodyPr/>
                    <a:lstStyle/>
                    <a:p>
                      <a:pPr algn="r"/>
                      <a:r>
                        <a:rPr kumimoji="1" lang="en-US" altLang="ja-JP" dirty="0" smtClean="0"/>
                        <a:t>6,309</a:t>
                      </a:r>
                      <a:endParaRPr kumimoji="1" lang="ja-JP" altLang="en-US" dirty="0"/>
                    </a:p>
                  </a:txBody>
                  <a:tcPr anchor="ctr"/>
                </a:tc>
                <a:tc>
                  <a:txBody>
                    <a:bodyPr/>
                    <a:lstStyle/>
                    <a:p>
                      <a:pPr algn="r"/>
                      <a:r>
                        <a:rPr kumimoji="1" lang="en-US" altLang="ja-JP" dirty="0" smtClean="0"/>
                        <a:t>6,428</a:t>
                      </a:r>
                      <a:endParaRPr kumimoji="1" lang="ja-JP" altLang="en-US" dirty="0"/>
                    </a:p>
                  </a:txBody>
                  <a:tcPr anchor="ctr"/>
                </a:tc>
              </a:tr>
              <a:tr h="665353">
                <a:tc>
                  <a:txBody>
                    <a:bodyPr/>
                    <a:lstStyle/>
                    <a:p>
                      <a:pPr algn="ctr"/>
                      <a:r>
                        <a:rPr kumimoji="1" lang="ja-JP" altLang="en-US" dirty="0" smtClean="0"/>
                        <a:t>三浦海岸</a:t>
                      </a:r>
                      <a:endParaRPr kumimoji="1" lang="ja-JP" altLang="en-US" dirty="0"/>
                    </a:p>
                  </a:txBody>
                  <a:tcPr anchor="ctr"/>
                </a:tc>
                <a:tc>
                  <a:txBody>
                    <a:bodyPr/>
                    <a:lstStyle/>
                    <a:p>
                      <a:pPr algn="r"/>
                      <a:r>
                        <a:rPr kumimoji="1" lang="en-US" altLang="ja-JP" dirty="0" smtClean="0"/>
                        <a:t>12,686</a:t>
                      </a:r>
                      <a:endParaRPr kumimoji="1" lang="ja-JP" altLang="en-US" dirty="0"/>
                    </a:p>
                  </a:txBody>
                  <a:tcPr anchor="ctr"/>
                </a:tc>
                <a:tc>
                  <a:txBody>
                    <a:bodyPr/>
                    <a:lstStyle/>
                    <a:p>
                      <a:pPr algn="r"/>
                      <a:r>
                        <a:rPr kumimoji="1" lang="en-US" altLang="ja-JP" dirty="0" smtClean="0"/>
                        <a:t>12,233</a:t>
                      </a:r>
                      <a:endParaRPr kumimoji="1" lang="ja-JP" altLang="en-US" dirty="0"/>
                    </a:p>
                  </a:txBody>
                  <a:tcPr anchor="ctr"/>
                </a:tc>
                <a:tc>
                  <a:txBody>
                    <a:bodyPr/>
                    <a:lstStyle/>
                    <a:p>
                      <a:pPr algn="r"/>
                      <a:r>
                        <a:rPr kumimoji="1" lang="en-US" altLang="ja-JP" dirty="0" smtClean="0"/>
                        <a:t>11,735</a:t>
                      </a:r>
                      <a:endParaRPr kumimoji="1" lang="ja-JP" altLang="en-US" dirty="0"/>
                    </a:p>
                  </a:txBody>
                  <a:tcPr anchor="ctr"/>
                </a:tc>
                <a:tc>
                  <a:txBody>
                    <a:bodyPr/>
                    <a:lstStyle/>
                    <a:p>
                      <a:pPr algn="r"/>
                      <a:r>
                        <a:rPr kumimoji="1" lang="en-US" altLang="ja-JP" dirty="0" smtClean="0"/>
                        <a:t>11,842</a:t>
                      </a:r>
                      <a:endParaRPr kumimoji="1" lang="ja-JP" altLang="en-US" dirty="0"/>
                    </a:p>
                  </a:txBody>
                  <a:tcPr anchor="ctr"/>
                </a:tc>
                <a:tc>
                  <a:txBody>
                    <a:bodyPr/>
                    <a:lstStyle/>
                    <a:p>
                      <a:pPr algn="r"/>
                      <a:r>
                        <a:rPr kumimoji="1" lang="en-US" altLang="ja-JP" dirty="0" smtClean="0"/>
                        <a:t>11,813</a:t>
                      </a:r>
                      <a:endParaRPr kumimoji="1" lang="ja-JP" altLang="en-US" dirty="0"/>
                    </a:p>
                  </a:txBody>
                  <a:tcPr anchor="ctr"/>
                </a:tc>
              </a:tr>
              <a:tr h="665353">
                <a:tc>
                  <a:txBody>
                    <a:bodyPr/>
                    <a:lstStyle/>
                    <a:p>
                      <a:pPr algn="ctr"/>
                      <a:r>
                        <a:rPr kumimoji="1" lang="ja-JP" altLang="en-US" dirty="0" smtClean="0"/>
                        <a:t>三崎口</a:t>
                      </a:r>
                      <a:endParaRPr kumimoji="1" lang="ja-JP" altLang="en-US" dirty="0"/>
                    </a:p>
                  </a:txBody>
                  <a:tcPr anchor="ctr"/>
                </a:tc>
                <a:tc>
                  <a:txBody>
                    <a:bodyPr/>
                    <a:lstStyle/>
                    <a:p>
                      <a:pPr algn="r"/>
                      <a:r>
                        <a:rPr kumimoji="1" lang="en-US" altLang="ja-JP" dirty="0" smtClean="0"/>
                        <a:t>18,958</a:t>
                      </a:r>
                      <a:endParaRPr kumimoji="1" lang="ja-JP" altLang="en-US" dirty="0"/>
                    </a:p>
                  </a:txBody>
                  <a:tcPr anchor="ctr"/>
                </a:tc>
                <a:tc>
                  <a:txBody>
                    <a:bodyPr/>
                    <a:lstStyle/>
                    <a:p>
                      <a:pPr algn="r"/>
                      <a:r>
                        <a:rPr kumimoji="1" lang="en-US" altLang="ja-JP" dirty="0" smtClean="0"/>
                        <a:t>18,582</a:t>
                      </a:r>
                      <a:endParaRPr kumimoji="1" lang="ja-JP" altLang="en-US" dirty="0"/>
                    </a:p>
                  </a:txBody>
                  <a:tcPr anchor="ctr"/>
                </a:tc>
                <a:tc>
                  <a:txBody>
                    <a:bodyPr/>
                    <a:lstStyle/>
                    <a:p>
                      <a:pPr algn="r"/>
                      <a:r>
                        <a:rPr kumimoji="1" lang="en-US" altLang="ja-JP" dirty="0" smtClean="0"/>
                        <a:t>18,039</a:t>
                      </a:r>
                      <a:endParaRPr kumimoji="1" lang="ja-JP" altLang="en-US" dirty="0"/>
                    </a:p>
                  </a:txBody>
                  <a:tcPr anchor="ctr"/>
                </a:tc>
                <a:tc>
                  <a:txBody>
                    <a:bodyPr/>
                    <a:lstStyle/>
                    <a:p>
                      <a:pPr algn="r"/>
                      <a:r>
                        <a:rPr kumimoji="1" lang="en-US" altLang="ja-JP" dirty="0" smtClean="0"/>
                        <a:t>17,954</a:t>
                      </a:r>
                      <a:endParaRPr kumimoji="1" lang="ja-JP" altLang="en-US" dirty="0"/>
                    </a:p>
                  </a:txBody>
                  <a:tcPr anchor="ctr"/>
                </a:tc>
                <a:tc>
                  <a:txBody>
                    <a:bodyPr/>
                    <a:lstStyle/>
                    <a:p>
                      <a:pPr algn="r"/>
                      <a:r>
                        <a:rPr kumimoji="1" lang="en-US" altLang="ja-JP" dirty="0" smtClean="0"/>
                        <a:t>18,265</a:t>
                      </a:r>
                      <a:endParaRPr kumimoji="1" lang="ja-JP" altLang="en-US" dirty="0"/>
                    </a:p>
                  </a:txBody>
                  <a:tcPr anchor="ctr"/>
                </a:tc>
              </a:tr>
            </a:tbl>
          </a:graphicData>
        </a:graphic>
      </p:graphicFrame>
    </p:spTree>
    <p:extLst>
      <p:ext uri="{BB962C8B-B14F-4D97-AF65-F5344CB8AC3E}">
        <p14:creationId xmlns:p14="http://schemas.microsoft.com/office/powerpoint/2010/main" val="3177713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7</a:t>
            </a:fld>
            <a:endParaRPr 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4699379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8579251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城ヶ島の自然環境</a:t>
            </a:r>
            <a:endParaRPr kumimoji="1" lang="ja-JP" altLang="en-US" dirty="0"/>
          </a:p>
        </p:txBody>
      </p:sp>
      <p:pic>
        <p:nvPicPr>
          <p:cNvPr id="7" name="コンテンツ プレースホルダー 6"/>
          <p:cNvPicPr>
            <a:picLocks noGrp="1" noChangeAspect="1"/>
          </p:cNvPicPr>
          <p:nvPr>
            <p:ph idx="1"/>
          </p:nvPr>
        </p:nvPicPr>
        <p:blipFill rotWithShape="1">
          <a:blip r:embed="rId2">
            <a:extLst>
              <a:ext uri="{28A0092B-C50C-407E-A947-70E740481C1C}">
                <a14:useLocalDpi xmlns:a14="http://schemas.microsoft.com/office/drawing/2010/main" val="0"/>
              </a:ext>
            </a:extLst>
          </a:blip>
          <a:srcRect t="14110" r="15553" b="12100"/>
          <a:stretch/>
        </p:blipFill>
        <p:spPr>
          <a:xfrm>
            <a:off x="677334" y="1930400"/>
            <a:ext cx="3967772" cy="2600325"/>
          </a:xfrm>
        </p:spPr>
      </p:pic>
      <p:sp>
        <p:nvSpPr>
          <p:cNvPr id="4" name="日付プレースホルダー 3"/>
          <p:cNvSpPr>
            <a:spLocks noGrp="1"/>
          </p:cNvSpPr>
          <p:nvPr>
            <p:ph type="dt" sz="half" idx="10"/>
          </p:nvPr>
        </p:nvSpPr>
        <p:spPr/>
        <p:txBody>
          <a:bodyPr/>
          <a:lstStyle/>
          <a:p>
            <a:r>
              <a:rPr lang="en-US" altLang="ja-JP"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smtClean="0"/>
              <a:t>『</a:t>
            </a:r>
            <a:r>
              <a:rPr lang="ja-JP" altLang="en-US" smtClean="0"/>
              <a:t>さわやか駅前便り</a:t>
            </a:r>
            <a:r>
              <a:rPr lang="en-US" altLang="ja-JP"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951474232"/>
      </p:ext>
    </p:extLst>
  </p:cSld>
  <p:clrMapOvr>
    <a:masterClrMapping/>
  </p:clrMapOvr>
  <p:timing>
    <p:tnLst>
      <p:par>
        <p:cTn id="1" dur="indefinite" restart="never" nodeType="tmRoot"/>
      </p:par>
    </p:tnLst>
  </p:timing>
</p:sld>
</file>

<file path=ppt/theme/theme1.xml><?xml version="1.0" encoding="utf-8"?>
<a:theme xmlns:a="http://schemas.openxmlformats.org/drawingml/2006/main" name="ファセット">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ファセット</Template>
  <TotalTime>385528</TotalTime>
  <Words>321</Words>
  <Application>Microsoft Macintosh PowerPoint</Application>
  <PresentationFormat>ワイド画面</PresentationFormat>
  <Paragraphs>139</Paragraphs>
  <Slides>14</Slides>
  <Notes>6</Notes>
  <HiddenSlides>0</HiddenSlides>
  <MMClips>2</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14</vt:i4>
      </vt:variant>
    </vt:vector>
  </HeadingPairs>
  <TitlesOfParts>
    <vt:vector size="23" baseType="lpstr">
      <vt:lpstr>Calibri</vt:lpstr>
      <vt:lpstr>Hiragino Maru Gothic Pro W4</vt:lpstr>
      <vt:lpstr>ＭＳ Ｐゴシック</vt:lpstr>
      <vt:lpstr>Trebuchet MS</vt:lpstr>
      <vt:lpstr>Wingdings</vt:lpstr>
      <vt:lpstr>Wingdings 3</vt:lpstr>
      <vt:lpstr>メイリオ</vt:lpstr>
      <vt:lpstr>Arial</vt:lpstr>
      <vt:lpstr>ファセット</vt:lpstr>
      <vt:lpstr>三浦半島の観光スポット</vt:lpstr>
      <vt:lpstr>三浦半島の主な観光エリア</vt:lpstr>
      <vt:lpstr>観音崎エリアの観光スポット</vt:lpstr>
      <vt:lpstr>編集部おすすめ！ 三崎口・油壺周辺お散歩コース</vt:lpstr>
      <vt:lpstr>編集部おすすめ！ 三崎口・油壺周辺お散歩コース</vt:lpstr>
      <vt:lpstr>城ヶ島で遊びつくす！ 　城ヶ島のオススメレジャースポット</vt:lpstr>
      <vt:lpstr>三浦半島の主要駅の平均乗降客数</vt:lpstr>
      <vt:lpstr>三浦半島の主要駅の平均乗降客数</vt:lpstr>
      <vt:lpstr>城ヶ島の自然環境</vt:lpstr>
      <vt:lpstr>城ヶ島の自然環境 　　　〜馬の背洞門〜</vt:lpstr>
      <vt:lpstr>城ヶ島の自然環境 　　〜多彩な植物たち〜</vt:lpstr>
      <vt:lpstr>城ヶ島の自然環境 　　〜城ヶ島南側の海岸〜</vt:lpstr>
      <vt:lpstr>城ヶ島の自然環境 　　〜四季を通じて吹く強い南風〜</vt:lpstr>
      <vt:lpstr>城ヶ島の自然環境 　　〜波の音を聞きながら浜辺を散策〜</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ユーザー</dc:creator>
  <cp:lastModifiedBy>Microsoft Office ユーザー</cp:lastModifiedBy>
  <cp:revision>75</cp:revision>
  <dcterms:created xsi:type="dcterms:W3CDTF">2015-09-07T11:30:22Z</dcterms:created>
  <dcterms:modified xsi:type="dcterms:W3CDTF">2015-12-11T01:21:05Z</dcterms:modified>
</cp:coreProperties>
</file>