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7255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+mj-ea"/>
              <a:buAutoNum type="circleNumDbPlain"/>
            </a:pPr>
            <a:r>
              <a:rPr kumimoji="1" lang="ja-JP" altLang="en-US" dirty="0" smtClean="0"/>
              <a:t>城ヶ島エリア</a:t>
            </a:r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331</TotalTime>
  <Words>92</Words>
  <Application>Microsoft Macintosh PowerPoint</Application>
  <PresentationFormat>ワイド画面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Hiragino Maru Gothic Pro W4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三浦半島の主な観光エリア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8</cp:revision>
  <dcterms:created xsi:type="dcterms:W3CDTF">2015-09-07T11:30:22Z</dcterms:created>
  <dcterms:modified xsi:type="dcterms:W3CDTF">2015-12-10T11:09:38Z</dcterms:modified>
</cp:coreProperties>
</file>