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60" r:id="rId4"/>
    <p:sldId id="259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4"/>
    <p:restoredTop sz="94659"/>
  </p:normalViewPr>
  <p:slideViewPr>
    <p:cSldViewPr snapToGrid="0" snapToObjects="1">
      <p:cViewPr varScale="1">
        <p:scale>
          <a:sx n="106" d="100"/>
          <a:sy n="106" d="100"/>
        </p:scale>
        <p:origin x="648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12/10/15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12/10/15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12/10/15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12/10/15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12/10/15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12/10/15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12/10/15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12/10/15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12/10/15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12/10/15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dirty="0"/>
              <a:t>12/10/15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12/10/15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12/10/15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12/10/15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12/10/15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プレースホルダーまでドラッグするかアイコンをクリックして図を追加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12/10/15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12/10/15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5" r:id="rId4"/>
    <p:sldLayoutId id="2147483653" r:id="rId5"/>
    <p:sldLayoutId id="2147483654" r:id="rId6"/>
    <p:sldLayoutId id="2147483655" r:id="rId7"/>
    <p:sldLayoutId id="214748366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7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 smtClean="0">
                <a:solidFill>
                  <a:srgbClr val="0070C0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三浦半島の観光スポット</a:t>
            </a:r>
            <a:endParaRPr kumimoji="1" lang="ja-JP" altLang="en-US" dirty="0">
              <a:solidFill>
                <a:srgbClr val="0070C0"/>
              </a:soli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kumimoji="1" lang="en-US" altLang="ja-JP" sz="3200" dirty="0" smtClean="0">
                <a:latin typeface="Hiragino Maru Gothic Pro W4" charset="-128"/>
                <a:ea typeface="Hiragino Maru Gothic Pro W4" charset="-128"/>
                <a:cs typeface="Hiragino Maru Gothic Pro W4" charset="-128"/>
              </a:rPr>
              <a:t>『</a:t>
            </a:r>
            <a:r>
              <a:rPr kumimoji="1" lang="ja-JP" altLang="en-US" sz="3200" dirty="0" smtClean="0">
                <a:latin typeface="Hiragino Maru Gothic Pro W4" charset="-128"/>
                <a:ea typeface="Hiragino Maru Gothic Pro W4" charset="-128"/>
                <a:cs typeface="Hiragino Maru Gothic Pro W4" charset="-128"/>
              </a:rPr>
              <a:t>さわやか駅前便り</a:t>
            </a:r>
            <a:r>
              <a:rPr kumimoji="1" lang="en-US" altLang="ja-JP" sz="3200" dirty="0" smtClean="0">
                <a:latin typeface="Hiragino Maru Gothic Pro W4" charset="-128"/>
                <a:ea typeface="Hiragino Maru Gothic Pro W4" charset="-128"/>
                <a:cs typeface="Hiragino Maru Gothic Pro W4" charset="-128"/>
              </a:rPr>
              <a:t>』</a:t>
            </a:r>
            <a:r>
              <a:rPr kumimoji="1" lang="ja-JP" altLang="en-US" sz="3200" dirty="0" smtClean="0">
                <a:latin typeface="Hiragino Maru Gothic Pro W4" charset="-128"/>
                <a:ea typeface="Hiragino Maru Gothic Pro W4" charset="-128"/>
                <a:cs typeface="Hiragino Maru Gothic Pro W4" charset="-128"/>
              </a:rPr>
              <a:t>編集部</a:t>
            </a:r>
            <a:endParaRPr kumimoji="1" lang="ja-JP" altLang="en-US" sz="3200" dirty="0">
              <a:latin typeface="Hiragino Maru Gothic Pro W4" charset="-128"/>
              <a:ea typeface="Hiragino Maru Gothic Pro W4" charset="-128"/>
              <a:cs typeface="Hiragino Maru Gothic Pro W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9667970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三浦半島の主な観光エリア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charset="2"/>
              <a:buChar char="u"/>
            </a:pPr>
            <a:r>
              <a:rPr kumimoji="1" lang="ja-JP" altLang="en-US" dirty="0" smtClean="0"/>
              <a:t>横須賀中央・猿島エリア</a:t>
            </a:r>
          </a:p>
          <a:p>
            <a:pPr>
              <a:buFont typeface="Wingdings" charset="2"/>
              <a:buChar char="u"/>
            </a:pPr>
            <a:r>
              <a:rPr kumimoji="1" lang="ja-JP" altLang="en-US" dirty="0" smtClean="0"/>
              <a:t>馬堀海岸・走水エリア</a:t>
            </a:r>
          </a:p>
          <a:p>
            <a:pPr>
              <a:buFont typeface="Wingdings" charset="2"/>
              <a:buChar char="u"/>
            </a:pPr>
            <a:r>
              <a:rPr kumimoji="1" lang="ja-JP" altLang="en-US" dirty="0" smtClean="0"/>
              <a:t>観音崎エリア</a:t>
            </a:r>
          </a:p>
          <a:p>
            <a:pPr>
              <a:buFont typeface="Wingdings" charset="2"/>
              <a:buChar char="u"/>
            </a:pPr>
            <a:r>
              <a:rPr kumimoji="1" lang="ja-JP" altLang="en-US" dirty="0" smtClean="0"/>
              <a:t>竹山エリア（三浦アルプスエリア）</a:t>
            </a:r>
          </a:p>
          <a:p>
            <a:pPr>
              <a:buFont typeface="Wingdings" charset="2"/>
              <a:buChar char="u"/>
            </a:pPr>
            <a:r>
              <a:rPr kumimoji="1" lang="ja-JP" altLang="en-US" dirty="0" smtClean="0"/>
              <a:t>横須賀西海岸エリア</a:t>
            </a:r>
          </a:p>
          <a:p>
            <a:pPr>
              <a:buFont typeface="Wingdings" charset="2"/>
              <a:buChar char="u"/>
            </a:pPr>
            <a:r>
              <a:rPr kumimoji="1" lang="ja-JP" altLang="en-US" dirty="0" smtClean="0"/>
              <a:t>三崎口エリア</a:t>
            </a:r>
          </a:p>
          <a:p>
            <a:pPr>
              <a:buFont typeface="Wingdings" charset="2"/>
              <a:buChar char="u"/>
            </a:pPr>
            <a:r>
              <a:rPr kumimoji="1" lang="ja-JP" altLang="en-US" dirty="0" smtClean="0"/>
              <a:t>油壺・小網代エリア</a:t>
            </a:r>
          </a:p>
          <a:p>
            <a:pPr>
              <a:buFont typeface="Wingdings" charset="2"/>
              <a:buChar char="u"/>
            </a:pPr>
            <a:r>
              <a:rPr kumimoji="1" lang="ja-JP" altLang="en-US" dirty="0" smtClean="0"/>
              <a:t>三崎港エリア</a:t>
            </a:r>
          </a:p>
          <a:p>
            <a:pPr>
              <a:buFont typeface="Wingdings" charset="2"/>
              <a:buChar char="u"/>
            </a:pPr>
            <a:r>
              <a:rPr kumimoji="1" lang="ja-JP" altLang="en-US" dirty="0" smtClean="0"/>
              <a:t>城ヶ島エリア</a:t>
            </a:r>
          </a:p>
        </p:txBody>
      </p:sp>
    </p:spTree>
    <p:extLst>
      <p:ext uri="{BB962C8B-B14F-4D97-AF65-F5344CB8AC3E}">
        <p14:creationId xmlns:p14="http://schemas.microsoft.com/office/powerpoint/2010/main" val="16130733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観音崎エリアの観光スポット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712788" indent="400050">
              <a:buFont typeface="Wingdings" charset="2"/>
              <a:buChar char="u"/>
            </a:pPr>
            <a:r>
              <a:rPr kumimoji="1" lang="ja-JP" altLang="en-US" dirty="0" smtClean="0"/>
              <a:t>神奈川県立 観音崎公園</a:t>
            </a:r>
          </a:p>
          <a:p>
            <a:pPr marL="712788" indent="400050">
              <a:buNone/>
              <a:tabLst>
                <a:tab pos="1768475" algn="l"/>
              </a:tabLst>
            </a:pPr>
            <a:r>
              <a:rPr lang="ja-JP" altLang="en-US" dirty="0" smtClean="0"/>
              <a:t>	ビジターセンター・バーベキューエリア</a:t>
            </a:r>
          </a:p>
          <a:p>
            <a:pPr marL="712788" indent="400050">
              <a:buNone/>
              <a:tabLst>
                <a:tab pos="1768475" algn="l"/>
              </a:tabLst>
            </a:pPr>
            <a:r>
              <a:rPr lang="ja-JP" altLang="en-US" dirty="0" smtClean="0"/>
              <a:t>	アスレチックの森・森のロッジ・</a:t>
            </a:r>
            <a:r>
              <a:rPr lang="ja-JP" altLang="en-US" dirty="0"/>
              <a:t>うみの子とりで</a:t>
            </a:r>
            <a:endParaRPr lang="ja-JP" altLang="en-US" dirty="0" smtClean="0"/>
          </a:p>
          <a:p>
            <a:pPr marL="712788" indent="400050">
              <a:buNone/>
              <a:tabLst>
                <a:tab pos="1768475" algn="l"/>
              </a:tabLst>
            </a:pPr>
            <a:r>
              <a:rPr lang="ja-JP" altLang="en-US" dirty="0" smtClean="0"/>
              <a:t>	展望園地・観音崎園地・たたら浜園地・海岸園地</a:t>
            </a:r>
          </a:p>
          <a:p>
            <a:pPr marL="712788" indent="400050">
              <a:buNone/>
              <a:tabLst>
                <a:tab pos="1768475" algn="l"/>
              </a:tabLst>
            </a:pPr>
            <a:r>
              <a:rPr lang="ja-JP" altLang="en-US" smtClean="0"/>
              <a:t>	ふれあい</a:t>
            </a:r>
            <a:r>
              <a:rPr lang="ja-JP" altLang="en-US" dirty="0" smtClean="0"/>
              <a:t>の森・いこいの水辺・花の広場</a:t>
            </a:r>
            <a:endParaRPr lang="ja-JP" altLang="en-US" dirty="0"/>
          </a:p>
          <a:p>
            <a:pPr marL="712788" indent="400050">
              <a:buFont typeface="Wingdings" charset="2"/>
              <a:buChar char="u"/>
            </a:pPr>
            <a:r>
              <a:rPr lang="ja-JP" altLang="en-US" dirty="0" smtClean="0"/>
              <a:t>観音崎自然博物館</a:t>
            </a:r>
            <a:endParaRPr kumimoji="1" lang="ja-JP" altLang="en-US" dirty="0" smtClean="0"/>
          </a:p>
          <a:p>
            <a:pPr marL="712788" indent="400050">
              <a:buFont typeface="Wingdings" charset="2"/>
              <a:buChar char="u"/>
            </a:pPr>
            <a:r>
              <a:rPr kumimoji="1" lang="ja-JP" altLang="en-US" dirty="0" smtClean="0"/>
              <a:t>横須賀美術館</a:t>
            </a:r>
          </a:p>
          <a:p>
            <a:pPr marL="712788" indent="400050">
              <a:buFont typeface="Wingdings" charset="2"/>
              <a:buChar char="u"/>
            </a:pPr>
            <a:r>
              <a:rPr lang="ja-JP" altLang="en-US" dirty="0"/>
              <a:t>観音崎灯台・資料館</a:t>
            </a:r>
            <a:endParaRPr kumimoji="1" lang="ja-JP" altLang="en-US" dirty="0" smtClean="0"/>
          </a:p>
          <a:p>
            <a:pPr marL="712788" indent="400050">
              <a:buFont typeface="Wingdings" charset="2"/>
              <a:buChar char="u"/>
            </a:pPr>
            <a:r>
              <a:rPr kumimoji="1" lang="ja-JP" altLang="en-US" dirty="0" smtClean="0"/>
              <a:t>レストランマテリア</a:t>
            </a:r>
          </a:p>
          <a:p>
            <a:pPr>
              <a:buFont typeface="Wingdings" charset="2"/>
              <a:buChar char="u"/>
            </a:pPr>
            <a:endParaRPr kumimoji="1" lang="ja-JP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15279094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07430248"/>
      </p:ext>
    </p:extLst>
  </p:cSld>
  <p:clrMapOvr>
    <a:masterClrMapping/>
  </p:clrMapOvr>
</p:sld>
</file>

<file path=ppt/theme/theme1.xml><?xml version="1.0" encoding="utf-8"?>
<a:theme xmlns:a="http://schemas.openxmlformats.org/drawingml/2006/main" name="ファセット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ファセット</Template>
  <TotalTime>386</TotalTime>
  <Words>60</Words>
  <Application>Microsoft Macintosh PowerPoint</Application>
  <PresentationFormat>ワイド画面</PresentationFormat>
  <Paragraphs>22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11" baseType="lpstr">
      <vt:lpstr>Hiragino Maru Gothic Pro W4</vt:lpstr>
      <vt:lpstr>Trebuchet MS</vt:lpstr>
      <vt:lpstr>Wingdings</vt:lpstr>
      <vt:lpstr>Wingdings 3</vt:lpstr>
      <vt:lpstr>メイリオ</vt:lpstr>
      <vt:lpstr>Arial</vt:lpstr>
      <vt:lpstr>ファセット</vt:lpstr>
      <vt:lpstr>三浦半島の観光スポット</vt:lpstr>
      <vt:lpstr>三浦半島の主な観光エリア</vt:lpstr>
      <vt:lpstr>観音崎エリアの観光スポット</vt:lpstr>
      <vt:lpstr>PowerPoint プレゼンテーション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Microsoft Office ユーザー</dc:creator>
  <cp:lastModifiedBy>Microsoft Office ユーザー</cp:lastModifiedBy>
  <cp:revision>11</cp:revision>
  <dcterms:created xsi:type="dcterms:W3CDTF">2015-09-07T11:30:22Z</dcterms:created>
  <dcterms:modified xsi:type="dcterms:W3CDTF">2015-12-10T11:07:55Z</dcterms:modified>
</cp:coreProperties>
</file>