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/>
    <p:restoredTop sz="94637"/>
  </p:normalViewPr>
  <p:slideViewPr>
    <p:cSldViewPr snapToGrid="0" snapToObjects="1">
      <p:cViewPr varScale="1">
        <p:scale>
          <a:sx n="99" d="100"/>
          <a:sy n="99" d="100"/>
        </p:scale>
        <p:origin x="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額縁 9"/>
          <p:cNvSpPr/>
          <p:nvPr/>
        </p:nvSpPr>
        <p:spPr>
          <a:xfrm>
            <a:off x="3589781" y="2486025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額縁 11"/>
          <p:cNvSpPr/>
          <p:nvPr/>
        </p:nvSpPr>
        <p:spPr>
          <a:xfrm>
            <a:off x="928688" y="3899824"/>
            <a:ext cx="1885950" cy="105727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額縁 12"/>
          <p:cNvSpPr/>
          <p:nvPr/>
        </p:nvSpPr>
        <p:spPr>
          <a:xfrm>
            <a:off x="3700463" y="4098925"/>
            <a:ext cx="3504670" cy="1772573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額縁 8"/>
          <p:cNvSpPr/>
          <p:nvPr/>
        </p:nvSpPr>
        <p:spPr>
          <a:xfrm>
            <a:off x="928688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三崎口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0" name="額縁 9"/>
          <p:cNvSpPr/>
          <p:nvPr/>
        </p:nvSpPr>
        <p:spPr>
          <a:xfrm>
            <a:off x="3816700" y="2317582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小網代森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2" name="額縁 11"/>
          <p:cNvSpPr/>
          <p:nvPr/>
        </p:nvSpPr>
        <p:spPr>
          <a:xfrm>
            <a:off x="928688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海洋生物学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百周年記念館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1" name="額縁 10"/>
          <p:cNvSpPr/>
          <p:nvPr/>
        </p:nvSpPr>
        <p:spPr>
          <a:xfrm>
            <a:off x="3816700" y="4379958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京急油壺</a:t>
            </a:r>
          </a:p>
          <a:p>
            <a:pPr algn="ctr"/>
            <a:r>
              <a:rPr kumimoji="1" lang="ja-JP" altLang="en-US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マリンパーク</a:t>
            </a:r>
            <a:endParaRPr kumimoji="1" lang="ja-JP" altLang="en-US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4" name="額縁 13"/>
          <p:cNvSpPr/>
          <p:nvPr/>
        </p:nvSpPr>
        <p:spPr>
          <a:xfrm>
            <a:off x="6704713" y="2317583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海蔵寺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5" name="額縁 14"/>
          <p:cNvSpPr/>
          <p:nvPr/>
        </p:nvSpPr>
        <p:spPr>
          <a:xfrm>
            <a:off x="6704713" y="4379959"/>
            <a:ext cx="1885950" cy="1057275"/>
          </a:xfrm>
          <a:prstGeom prst="bevel">
            <a:avLst/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油壺公園</a:t>
            </a:r>
            <a:endParaRPr kumimoji="1" lang="ja-JP" altLang="en-US" sz="28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3" name="右矢印 2"/>
          <p:cNvSpPr/>
          <p:nvPr/>
        </p:nvSpPr>
        <p:spPr>
          <a:xfrm>
            <a:off x="2908475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バス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5796487" y="2650793"/>
            <a:ext cx="814388" cy="44291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29084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21" name="左矢印 20"/>
          <p:cNvSpPr/>
          <p:nvPr/>
        </p:nvSpPr>
        <p:spPr>
          <a:xfrm>
            <a:off x="5797275" y="4688995"/>
            <a:ext cx="813600" cy="439200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428088" y="3470608"/>
            <a:ext cx="439200" cy="813600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徒歩</a:t>
            </a:r>
            <a:endParaRPr kumimoji="1" lang="ja-JP" altLang="en-US" sz="14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城ヶ島で遊びつくす！</a:t>
            </a:r>
            <a:br>
              <a:rPr kumimoji="1" lang="ja-JP" altLang="en-US" dirty="0" smtClean="0"/>
            </a:br>
            <a:r>
              <a:rPr lang="ja-JP" altLang="en-US" dirty="0"/>
              <a:t>　</a:t>
            </a:r>
            <a:r>
              <a:rPr lang="ja-JP" altLang="en-US" dirty="0" smtClean="0"/>
              <a:t>城ヶ島のオススメレジャースポット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47419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384466</TotalTime>
  <Words>130</Words>
  <Application>Microsoft Macintosh PowerPoint</Application>
  <PresentationFormat>ワイド画面</PresentationFormat>
  <Paragraphs>57</Paragraphs>
  <Slides>6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5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  <vt:lpstr>城ヶ島で遊びつくす！ 　城ヶ島のオススメレジャースポット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38</cp:revision>
  <dcterms:created xsi:type="dcterms:W3CDTF">2015-09-07T11:30:22Z</dcterms:created>
  <dcterms:modified xsi:type="dcterms:W3CDTF">2015-12-11T00:54:21Z</dcterms:modified>
</cp:coreProperties>
</file>