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456370"/>
              </p:ext>
            </p:extLst>
          </p:nvPr>
        </p:nvGraphicFramePr>
        <p:xfrm>
          <a:off x="677334" y="1930400"/>
          <a:ext cx="8023752" cy="332676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7292"/>
                <a:gridCol w="1337292"/>
                <a:gridCol w="1337292"/>
                <a:gridCol w="1337292"/>
                <a:gridCol w="1337292"/>
                <a:gridCol w="1337292"/>
              </a:tblGrid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駅名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2009</a:t>
                      </a:r>
                      <a:r>
                        <a:rPr kumimoji="1" lang="ja-JP" altLang="en-US" dirty="0" smtClean="0"/>
                        <a:t>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2010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2011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2012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2013</a:t>
                      </a:r>
                      <a:r>
                        <a:rPr lang="ja-JP" altLang="en-US" dirty="0" smtClean="0"/>
                        <a:t>年</a:t>
                      </a:r>
                      <a:endParaRPr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浦賀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24,009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23,331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22,748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22,440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津久井浜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6,538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6,483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6,309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6,428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三浦海岸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12,686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12,233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11,735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11,842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11,813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66535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三崎口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18,958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18,582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18,039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17,954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18,265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5792517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384928</TotalTime>
  <Words>231</Words>
  <Application>Microsoft Macintosh PowerPoint</Application>
  <PresentationFormat>ワイド画面</PresentationFormat>
  <Paragraphs>102</Paragraphs>
  <Slides>8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  <vt:lpstr>三浦半島の主要駅の平均乗降客数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53</cp:revision>
  <dcterms:created xsi:type="dcterms:W3CDTF">2015-09-07T11:30:22Z</dcterms:created>
  <dcterms:modified xsi:type="dcterms:W3CDTF">2015-12-11T00:56:44Z</dcterms:modified>
</cp:coreProperties>
</file>