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/>
    <p:restoredTop sz="94659"/>
  </p:normalViewPr>
  <p:slideViewPr>
    <p:cSldViewPr snapToGrid="0" snapToObjects="1">
      <p:cViewPr varScale="1">
        <p:scale>
          <a:sx n="106" d="100"/>
          <a:sy n="106" d="100"/>
        </p:scale>
        <p:origin x="6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 dirty="0" smtClean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966797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n"/>
            </a:pPr>
            <a:endParaRPr kumimoji="1"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613073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24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43024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313</TotalTime>
  <Words>0</Words>
  <Application>Microsoft Macintosh PowerPoint</Application>
  <PresentationFormat>ワイド画面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Trebuchet MS</vt:lpstr>
      <vt:lpstr>Wingdings</vt:lpstr>
      <vt:lpstr>Wingdings 3</vt:lpstr>
      <vt:lpstr>メイリオ</vt:lpstr>
      <vt:lpstr>Arial</vt:lpstr>
      <vt:lpstr>ファセット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5</cp:revision>
  <dcterms:created xsi:type="dcterms:W3CDTF">2015-09-07T11:30:22Z</dcterms:created>
  <dcterms:modified xsi:type="dcterms:W3CDTF">2015-12-10T11:04:22Z</dcterms:modified>
</cp:coreProperties>
</file>