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60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/>
    <p:restoredTop sz="94659"/>
  </p:normalViewPr>
  <p:slideViewPr>
    <p:cSldViewPr snapToGrid="0" snapToObjects="1">
      <p:cViewPr varScale="1">
        <p:scale>
          <a:sx n="106" d="100"/>
          <a:sy n="106" d="100"/>
        </p:scale>
        <p:origin x="6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6BBA7-FE6E-AF48-8FE2-8134C9FB6940}" type="datetimeFigureOut">
              <a:rPr kumimoji="1" lang="ja-JP" altLang="en-US" smtClean="0"/>
              <a:t>2015/12/10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3F69D-1BB7-2E4A-BF1E-2F96BBC610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2817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5375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B3F69D-1BB7-2E4A-BF1E-2F96BBC6109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583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7691718" y="301823"/>
            <a:ext cx="1582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 smtClean="0">
                <a:solidFill>
                  <a:schemeClr val="accent2">
                    <a:lumMod val="50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2016</a:t>
            </a:r>
            <a:r>
              <a:rPr kumimoji="1" lang="ja-JP" altLang="en-US" sz="1400" dirty="0" smtClean="0">
                <a:solidFill>
                  <a:schemeClr val="accent2">
                    <a:lumMod val="50000"/>
                  </a:schemeClr>
                </a:solidFill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年 夏号</a:t>
            </a:r>
            <a:endParaRPr kumimoji="1" lang="ja-JP" altLang="en-US" sz="1400" dirty="0">
              <a:solidFill>
                <a:schemeClr val="accent2">
                  <a:lumMod val="50000"/>
                </a:schemeClr>
              </a:solidFill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三浦半島の観光スポット</a:t>
            </a:r>
            <a:endParaRPr kumimoji="1" lang="ja-JP" altLang="en-US" dirty="0">
              <a:solidFill>
                <a:srgbClr val="0070C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『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さわやか駅前便り</a:t>
            </a:r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』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編集部</a:t>
            </a:r>
            <a:endParaRPr kumimoji="1" lang="ja-JP" altLang="en-US" sz="32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679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三浦半島の主な観光エリア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u"/>
            </a:pPr>
            <a:r>
              <a:rPr kumimoji="1" lang="ja-JP" altLang="en-US" smtClean="0"/>
              <a:t>横須賀中央・猿島エリア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馬堀海岸・走水エリア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観音崎エリア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竹山エリア（三浦アルプスエリア）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横須賀西海岸エリア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三崎口エリア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油壺・小網代エリア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三崎港エリア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smtClean="0"/>
              <a:t>城ヶ島エリア</a:t>
            </a: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07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観音崎エリアの観光スポット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神奈川県立 観音崎公園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ビジターセンター・バーベキューエリア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アスレチックの森・森のロッジ・</a:t>
            </a:r>
            <a:r>
              <a:rPr lang="ja-JP" altLang="en-US" dirty="0"/>
              <a:t>うみの子とりで</a:t>
            </a:r>
            <a:endParaRPr lang="ja-JP" altLang="en-US" dirty="0" smtClean="0"/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展望園地・観音崎園地・たたら浜園地・海岸園地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smtClean="0"/>
              <a:t>	ふれあい</a:t>
            </a:r>
            <a:r>
              <a:rPr lang="ja-JP" altLang="en-US" dirty="0" smtClean="0"/>
              <a:t>の森・いこいの水辺・花の広場</a:t>
            </a:r>
            <a:endParaRPr lang="ja-JP" altLang="en-US" dirty="0"/>
          </a:p>
          <a:p>
            <a:pPr marL="712788" indent="400050">
              <a:buFont typeface="Wingdings" charset="2"/>
              <a:buChar char="u"/>
            </a:pPr>
            <a:r>
              <a:rPr lang="ja-JP" altLang="en-US" dirty="0" smtClean="0"/>
              <a:t>観音崎自然博物館</a:t>
            </a:r>
            <a:endParaRPr kumimoji="1" lang="ja-JP" altLang="en-US" dirty="0" smtClean="0"/>
          </a:p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横須賀美術館</a:t>
            </a:r>
          </a:p>
          <a:p>
            <a:pPr marL="712788" indent="400050">
              <a:buFont typeface="Wingdings" charset="2"/>
              <a:buChar char="u"/>
            </a:pPr>
            <a:r>
              <a:rPr lang="ja-JP" altLang="en-US" dirty="0"/>
              <a:t>観音崎灯台・資料館</a:t>
            </a:r>
            <a:endParaRPr kumimoji="1" lang="ja-JP" altLang="en-US" dirty="0" smtClean="0"/>
          </a:p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レストランマテリア</a:t>
            </a:r>
          </a:p>
          <a:p>
            <a:pPr>
              <a:buFont typeface="Wingdings" charset="2"/>
              <a:buChar char="u"/>
            </a:pP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90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2016/6/1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『</a:t>
            </a:r>
            <a:r>
              <a:rPr lang="ja-JP" altLang="en-US" smtClean="0"/>
              <a:t>さわやか駅前便り</a:t>
            </a:r>
            <a:r>
              <a:rPr lang="en-US" altLang="ja-JP" smtClean="0"/>
              <a:t>』</a:t>
            </a:r>
            <a:r>
              <a:rPr lang="ja-JP" altLang="en-US" smtClean="0"/>
              <a:t>編集部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43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ファセット</Template>
  <TotalTime>384105</TotalTime>
  <Words>83</Words>
  <Application>Microsoft Macintosh PowerPoint</Application>
  <PresentationFormat>ワイド画面</PresentationFormat>
  <Paragraphs>33</Paragraphs>
  <Slides>4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3" baseType="lpstr">
      <vt:lpstr>Calibri</vt:lpstr>
      <vt:lpstr>Hiragino Maru Gothic Pro W4</vt:lpstr>
      <vt:lpstr>ＭＳ Ｐゴシック</vt:lpstr>
      <vt:lpstr>Trebuchet MS</vt:lpstr>
      <vt:lpstr>Wingdings</vt:lpstr>
      <vt:lpstr>Wingdings 3</vt:lpstr>
      <vt:lpstr>メイリオ</vt:lpstr>
      <vt:lpstr>Arial</vt:lpstr>
      <vt:lpstr>ファセット</vt:lpstr>
      <vt:lpstr>三浦半島の観光スポット</vt:lpstr>
      <vt:lpstr>三浦半島の主な観光エリア</vt:lpstr>
      <vt:lpstr>観音崎エリアの観光スポット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20</cp:revision>
  <dcterms:created xsi:type="dcterms:W3CDTF">2015-09-07T11:30:22Z</dcterms:created>
  <dcterms:modified xsi:type="dcterms:W3CDTF">2015-12-10T11:11:33Z</dcterms:modified>
</cp:coreProperties>
</file>