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r>
              <a:rPr lang="ja-JP" altLang="en-US" b="1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主</a:t>
            </a:r>
            <a:r>
              <a:rPr lang="ja-JP" altLang="en-US" b="1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要駅の平均乗降客数</a:t>
            </a:r>
            <a:endParaRPr lang="ja-JP" altLang="en-US" b="1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浦賀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lumMod val="110000"/>
                  </a:schemeClr>
                </a:gs>
                <a:gs pos="88000">
                  <a:schemeClr val="accent1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24009.0</c:v>
                </c:pt>
                <c:pt idx="1">
                  <c:v>23331.0</c:v>
                </c:pt>
                <c:pt idx="2">
                  <c:v>22748.0</c:v>
                </c:pt>
                <c:pt idx="3">
                  <c:v>22448.0</c:v>
                </c:pt>
                <c:pt idx="4">
                  <c:v>22440.0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津久井浜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5000"/>
                    <a:lumMod val="110000"/>
                  </a:schemeClr>
                </a:gs>
                <a:gs pos="88000">
                  <a:schemeClr val="accent2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2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6538.0</c:v>
                </c:pt>
                <c:pt idx="1">
                  <c:v>6483.0</c:v>
                </c:pt>
                <c:pt idx="2">
                  <c:v>6335.0</c:v>
                </c:pt>
                <c:pt idx="3">
                  <c:v>6309.0</c:v>
                </c:pt>
                <c:pt idx="4">
                  <c:v>6428.0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三浦海岸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lumMod val="110000"/>
                  </a:schemeClr>
                </a:gs>
                <a:gs pos="88000">
                  <a:schemeClr val="accent3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3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12686.0</c:v>
                </c:pt>
                <c:pt idx="1">
                  <c:v>12233.0</c:v>
                </c:pt>
                <c:pt idx="2">
                  <c:v>11735.0</c:v>
                </c:pt>
                <c:pt idx="3">
                  <c:v>11842.0</c:v>
                </c:pt>
                <c:pt idx="4">
                  <c:v>11813.0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三崎口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5000"/>
                    <a:lumMod val="110000"/>
                  </a:schemeClr>
                </a:gs>
                <a:gs pos="88000">
                  <a:schemeClr val="accent4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4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Sheet1!$E$2:$E$6</c:f>
              <c:numCache>
                <c:formatCode>#,##0</c:formatCode>
                <c:ptCount val="5"/>
                <c:pt idx="0">
                  <c:v>18958.0</c:v>
                </c:pt>
                <c:pt idx="1">
                  <c:v>18582.0</c:v>
                </c:pt>
                <c:pt idx="2">
                  <c:v>18039.0</c:v>
                </c:pt>
                <c:pt idx="3">
                  <c:v>17954.0</c:v>
                </c:pt>
                <c:pt idx="4">
                  <c:v>18265.0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0990080"/>
        <c:axId val="2130928592"/>
      </c:barChart>
      <c:catAx>
        <c:axId val="2130990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年度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130928592"/>
        <c:crosses val="autoZero"/>
        <c:auto val="1"/>
        <c:lblAlgn val="ctr"/>
        <c:lblOffset val="100"/>
        <c:noMultiLvlLbl val="0"/>
      </c:catAx>
      <c:valAx>
        <c:axId val="213092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乗降客数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130990080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 smtClean="0"/>
              <a:t>　　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馬の背洞門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68"/>
          <a:stretch/>
        </p:blipFill>
        <p:spPr>
          <a:xfrm>
            <a:off x="1020234" y="1930400"/>
            <a:ext cx="6995054" cy="413051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14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多彩な植物たち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2"/>
          <a:stretch/>
        </p:blipFill>
        <p:spPr>
          <a:xfrm>
            <a:off x="1775711" y="1930400"/>
            <a:ext cx="5885391" cy="4027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569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城ヶ島南側の海岸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609600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89" y="2083725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56370"/>
              </p:ext>
            </p:extLst>
          </p:nvPr>
        </p:nvGraphicFramePr>
        <p:xfrm>
          <a:off x="677334" y="1930400"/>
          <a:ext cx="8023752" cy="332676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7292"/>
                <a:gridCol w="1337292"/>
                <a:gridCol w="1337292"/>
                <a:gridCol w="1337292"/>
                <a:gridCol w="1337292"/>
                <a:gridCol w="1337292"/>
              </a:tblGrid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駅名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2011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2012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浦賀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24,009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23,331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22,748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津久井浜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6,538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6,428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三浦海岸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12,686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11,735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11,842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11,813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三崎口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18,958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18,582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18,039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17,954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18,265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9379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579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城ヶ島の自然環境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0" r="15553" b="12100"/>
          <a:stretch/>
        </p:blipFill>
        <p:spPr>
          <a:xfrm>
            <a:off x="677334" y="1930400"/>
            <a:ext cx="3967772" cy="260032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47423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384982</TotalTime>
  <Words>282</Words>
  <Application>Microsoft Macintosh PowerPoint</Application>
  <PresentationFormat>ワイド画面</PresentationFormat>
  <Paragraphs>121</Paragraphs>
  <Slides>12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1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  <vt:lpstr>三浦半島の主要駅の平均乗降客数</vt:lpstr>
      <vt:lpstr>城ヶ島の自然環境</vt:lpstr>
      <vt:lpstr>城ヶ島の自然環境 　　　〜馬の背洞門〜</vt:lpstr>
      <vt:lpstr>城ヶ島の自然環境 　　〜多彩な植物たち〜</vt:lpstr>
      <vt:lpstr>城ヶ島の自然環境 　　〜城ヶ島南側の海岸〜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59</cp:revision>
  <dcterms:created xsi:type="dcterms:W3CDTF">2015-09-07T11:30:22Z</dcterms:created>
  <dcterms:modified xsi:type="dcterms:W3CDTF">2015-12-11T01:04:20Z</dcterms:modified>
</cp:coreProperties>
</file>