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三浦半島の観光スポット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さわやか駅前便り</a:t>
            </a:r>
            <a:r>
              <a:rPr kumimoji="1" lang="en-US" altLang="ja-JP" dirty="0" smtClean="0"/>
              <a:t>』</a:t>
            </a:r>
            <a:r>
              <a:rPr kumimoji="1" lang="ja-JP" altLang="en-US" dirty="0" smtClean="0"/>
              <a:t>編集部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三浦半島の主な観光エリア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横須賀中央・猿島エリア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馬堀海岸・走水エリア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観音崎エリア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竹山エリア（三浦アルプスエリア）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横須賀西海岸エリア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油壺・小網代エリア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dirty="0" smtClean="0"/>
              <a:t>三崎港エリア</a:t>
            </a:r>
          </a:p>
          <a:p>
            <a:pPr>
              <a:buFont typeface="Wingdings" charset="2"/>
              <a:buChar char="n"/>
            </a:pPr>
            <a:r>
              <a:rPr kumimoji="1" lang="ja-JP" altLang="en-US" smtClean="0"/>
              <a:t>城ヶ島エリア</a:t>
            </a: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24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312</TotalTime>
  <Words>51</Words>
  <Application>Microsoft Macintosh PowerPoint</Application>
  <PresentationFormat>ワイド画面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Arial</vt:lpstr>
      <vt:lpstr>Trebuchet MS</vt:lpstr>
      <vt:lpstr>Wingdings</vt:lpstr>
      <vt:lpstr>Wingdings 3</vt:lpstr>
      <vt:lpstr>メイリオ</vt:lpstr>
      <vt:lpstr>ファセット</vt:lpstr>
      <vt:lpstr>三浦半島の観光スポット</vt:lpstr>
      <vt:lpstr>三浦半島の主な観光エリア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4</cp:revision>
  <dcterms:created xsi:type="dcterms:W3CDTF">2015-09-07T11:30:22Z</dcterms:created>
  <dcterms:modified xsi:type="dcterms:W3CDTF">2015-12-10T11:03:24Z</dcterms:modified>
</cp:coreProperties>
</file>