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r>
              <a:rPr lang="ja-JP" altLang="en-US" b="1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グラフタイトル</a:t>
            </a:r>
            <a:endParaRPr lang="ja-JP" altLang="en-US" b="1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浦賀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24009.0</c:v>
                </c:pt>
                <c:pt idx="1">
                  <c:v>23331.0</c:v>
                </c:pt>
                <c:pt idx="2">
                  <c:v>22748.0</c:v>
                </c:pt>
                <c:pt idx="3">
                  <c:v>22448.0</c:v>
                </c:pt>
                <c:pt idx="4">
                  <c:v>22440.0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津久井浜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>
                  <c:v>6538.0</c:v>
                </c:pt>
                <c:pt idx="1">
                  <c:v>6483.0</c:v>
                </c:pt>
                <c:pt idx="2">
                  <c:v>6335.0</c:v>
                </c:pt>
                <c:pt idx="3">
                  <c:v>6309.0</c:v>
                </c:pt>
                <c:pt idx="4">
                  <c:v>6428.0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三浦海岸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Sheet1!$D$2:$D$6</c:f>
              <c:numCache>
                <c:formatCode>#,##0</c:formatCode>
                <c:ptCount val="5"/>
                <c:pt idx="0">
                  <c:v>12686.0</c:v>
                </c:pt>
                <c:pt idx="1">
                  <c:v>12233.0</c:v>
                </c:pt>
                <c:pt idx="2">
                  <c:v>11735.0</c:v>
                </c:pt>
                <c:pt idx="3">
                  <c:v>11842.0</c:v>
                </c:pt>
                <c:pt idx="4">
                  <c:v>11813.0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三崎口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2009年</c:v>
                </c:pt>
                <c:pt idx="1">
                  <c:v>2010年</c:v>
                </c:pt>
                <c:pt idx="2">
                  <c:v>2011年</c:v>
                </c:pt>
                <c:pt idx="3">
                  <c:v>2012年</c:v>
                </c:pt>
                <c:pt idx="4">
                  <c:v>2013年</c:v>
                </c:pt>
              </c:strCache>
            </c:strRef>
          </c:cat>
          <c:val>
            <c:numRef>
              <c:f>Sheet1!$E$2:$E$6</c:f>
              <c:numCache>
                <c:formatCode>#,##0</c:formatCode>
                <c:ptCount val="5"/>
                <c:pt idx="0">
                  <c:v>18958.0</c:v>
                </c:pt>
                <c:pt idx="1">
                  <c:v>18582.0</c:v>
                </c:pt>
                <c:pt idx="2">
                  <c:v>18039.0</c:v>
                </c:pt>
                <c:pt idx="3">
                  <c:v>17954.0</c:v>
                </c:pt>
                <c:pt idx="4">
                  <c:v>18265.0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113026576"/>
        <c:axId val="2113028032"/>
      </c:barChart>
      <c:catAx>
        <c:axId val="2113026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endParaRPr lang="ja-JP"/>
          </a:p>
        </c:txPr>
        <c:crossAx val="2113028032"/>
        <c:crosses val="autoZero"/>
        <c:auto val="1"/>
        <c:lblAlgn val="ctr"/>
        <c:lblOffset val="100"/>
        <c:noMultiLvlLbl val="0"/>
      </c:catAx>
      <c:valAx>
        <c:axId val="2113028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defRPr>
            </a:pPr>
            <a:endParaRPr lang="ja-JP"/>
          </a:p>
        </c:txPr>
        <c:crossAx val="2113026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B01DFA-6D5F-844E-BDF3-58E9004AD0D8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1E17EB0-454C-3147-B855-1B2AB028B213}">
      <dgm:prSet phldrT="[テキスト]"/>
      <dgm:spPr/>
      <dgm:t>
        <a:bodyPr/>
        <a:lstStyle/>
        <a:p>
          <a:r>
            <a:rPr kumimoji="1" lang="ja-JP" altLang="en-US" dirty="0" smtClean="0"/>
            <a:t>神奈川県立城ヶ島公園</a:t>
          </a:r>
          <a:endParaRPr kumimoji="1" lang="ja-JP" altLang="en-US" dirty="0"/>
        </a:p>
      </dgm:t>
    </dgm:pt>
    <dgm:pt modelId="{29E5DE2C-0AE0-5045-99EE-17EDC2B4B834}" type="par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CBF681C-B661-C341-BCBE-E3A8C85CC955}" type="sib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1F08A56-5128-2347-8798-1F9B04C40D07}">
      <dgm:prSet phldrT="[テキスト]"/>
      <dgm:spPr/>
      <dgm:t>
        <a:bodyPr/>
        <a:lstStyle/>
        <a:p>
          <a:r>
            <a:rPr kumimoji="1" lang="ja-JP" altLang="en-US" dirty="0" smtClean="0"/>
            <a:t>馬の背洞門</a:t>
          </a:r>
          <a:endParaRPr kumimoji="1" lang="ja-JP" altLang="en-US" dirty="0"/>
        </a:p>
      </dgm:t>
    </dgm:pt>
    <dgm:pt modelId="{30EB5E1A-B282-214C-B84C-9146E1BEA780}" type="par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DC0BD433-4223-0946-BFB6-72641F9C0CD8}" type="sib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6EDF60A1-D354-AA4E-9516-D9776918AABA}">
      <dgm:prSet phldrT="[テキスト]"/>
      <dgm:spPr/>
      <dgm:t>
        <a:bodyPr/>
        <a:lstStyle/>
        <a:p>
          <a:r>
            <a:rPr kumimoji="1" lang="ja-JP" altLang="en-US" dirty="0" smtClean="0"/>
            <a:t>赤羽根海岸・海鵜展望台</a:t>
          </a:r>
          <a:endParaRPr kumimoji="1" lang="ja-JP" altLang="en-US" dirty="0"/>
        </a:p>
      </dgm:t>
    </dgm:pt>
    <dgm:pt modelId="{5746ED56-B717-6949-9D16-EB97CA43A898}" type="par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D8DEEFAE-E416-2E46-A29E-8CFDBBA4C80E}" type="sib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00AF02B5-8EE5-0D4F-8BC7-2D83B999419B}">
      <dgm:prSet phldrT="[テキスト]"/>
      <dgm:spPr/>
      <dgm:t>
        <a:bodyPr/>
        <a:lstStyle/>
        <a:p>
          <a:r>
            <a:rPr kumimoji="1" lang="ja-JP" altLang="en-US" dirty="0" smtClean="0"/>
            <a:t>安房崎（安房灯台）</a:t>
          </a:r>
          <a:endParaRPr kumimoji="1" lang="ja-JP" altLang="en-US" dirty="0"/>
        </a:p>
      </dgm:t>
    </dgm:pt>
    <dgm:pt modelId="{583F34F6-8BCE-8B47-BE01-E60F86734DE2}" type="par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DA63AD93-3081-0542-ACD0-543F58BA8BEE}" type="sib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5C8C2551-9AAB-4646-ABF1-62F49E0B61E9}">
      <dgm:prSet phldrT="[テキスト]"/>
      <dgm:spPr/>
      <dgm:t>
        <a:bodyPr/>
        <a:lstStyle/>
        <a:p>
          <a:r>
            <a:rPr kumimoji="1" lang="ja-JP" altLang="en-US" dirty="0" smtClean="0"/>
            <a:t>城ヶ島灯台</a:t>
          </a:r>
          <a:endParaRPr kumimoji="1" lang="ja-JP" altLang="en-US" dirty="0"/>
        </a:p>
      </dgm:t>
    </dgm:pt>
    <dgm:pt modelId="{AAE69E25-CF15-2045-839A-6B24DEA4C0F5}" type="par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36634983-F143-2B44-9161-2B93E7730CF3}" type="sib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03C76992-3C96-B841-BE85-50023E12C7EE}">
      <dgm:prSet phldrT="[テキスト]"/>
      <dgm:spPr/>
      <dgm:t>
        <a:bodyPr/>
        <a:lstStyle/>
        <a:p>
          <a:r>
            <a:rPr kumimoji="1" lang="ja-JP" altLang="en-US" dirty="0" smtClean="0"/>
            <a:t>白秋碑</a:t>
          </a:r>
          <a:endParaRPr kumimoji="1" lang="ja-JP" altLang="en-US" dirty="0"/>
        </a:p>
      </dgm:t>
    </dgm:pt>
    <dgm:pt modelId="{9738C40D-EAE0-0F40-A175-7A8998DA5F2A}" type="par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7815942D-5B15-6A4F-9934-1F8512351A3E}" type="sib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503DC397-E32D-0E47-B400-91FEAAAEB1FC}">
      <dgm:prSet phldrT="[テキスト]"/>
      <dgm:spPr/>
      <dgm:t>
        <a:bodyPr/>
        <a:lstStyle/>
        <a:p>
          <a:r>
            <a:rPr kumimoji="1" lang="ja-JP" altLang="en-US" dirty="0" smtClean="0"/>
            <a:t>城ヶ島京急ホテル・レストラン磯香瀬</a:t>
          </a:r>
          <a:endParaRPr kumimoji="1" lang="ja-JP" altLang="en-US" dirty="0"/>
        </a:p>
      </dgm:t>
    </dgm:pt>
    <dgm:pt modelId="{42DDBEFE-63BA-8646-8DC8-6940BC2B9BC6}" type="par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4DF46087-F5F7-2C45-919C-42B943EF8D84}" type="sib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DD27D694-3419-EC4A-92F0-C5C407881DAD}" type="pres">
      <dgm:prSet presAssocID="{8DB01DFA-6D5F-844E-BDF3-58E9004AD0D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FCD12DC-5213-9943-9366-D6263A09E758}" type="pres">
      <dgm:prSet presAssocID="{51E17EB0-454C-3147-B855-1B2AB028B213}" presName="parentLin" presStyleCnt="0"/>
      <dgm:spPr/>
    </dgm:pt>
    <dgm:pt modelId="{AB956E27-4C5E-2047-B9F3-798B3FBDCEE7}" type="pres">
      <dgm:prSet presAssocID="{51E17EB0-454C-3147-B855-1B2AB028B213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13FD1280-F729-824D-9995-2B57E848BBF7}" type="pres">
      <dgm:prSet presAssocID="{51E17EB0-454C-3147-B855-1B2AB028B213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0668D4-9868-474B-8AB9-733EF8E922FD}" type="pres">
      <dgm:prSet presAssocID="{51E17EB0-454C-3147-B855-1B2AB028B213}" presName="negativeSpace" presStyleCnt="0"/>
      <dgm:spPr/>
    </dgm:pt>
    <dgm:pt modelId="{FEF1F1ED-112C-8747-A865-D23473557AA8}" type="pres">
      <dgm:prSet presAssocID="{51E17EB0-454C-3147-B855-1B2AB028B213}" presName="childText" presStyleLbl="conFgAcc1" presStyleIdx="0" presStyleCnt="7">
        <dgm:presLayoutVars>
          <dgm:bulletEnabled val="1"/>
        </dgm:presLayoutVars>
      </dgm:prSet>
      <dgm:spPr/>
    </dgm:pt>
    <dgm:pt modelId="{9C0E6752-3C34-B444-AB25-52A14BBEAB23}" type="pres">
      <dgm:prSet presAssocID="{5CBF681C-B661-C341-BCBE-E3A8C85CC955}" presName="spaceBetweenRectangles" presStyleCnt="0"/>
      <dgm:spPr/>
    </dgm:pt>
    <dgm:pt modelId="{C629E8CE-9E79-584D-BAB0-B0A7DDEEF2A5}" type="pres">
      <dgm:prSet presAssocID="{51F08A56-5128-2347-8798-1F9B04C40D07}" presName="parentLin" presStyleCnt="0"/>
      <dgm:spPr/>
    </dgm:pt>
    <dgm:pt modelId="{F14519E0-228A-9740-9D4C-A89C15FBF13C}" type="pres">
      <dgm:prSet presAssocID="{51F08A56-5128-2347-8798-1F9B04C40D07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B2957C7A-7510-054A-8BD3-057CBC6AB634}" type="pres">
      <dgm:prSet presAssocID="{51F08A56-5128-2347-8798-1F9B04C40D07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91E55A1-CC39-8449-82A8-923E00587EAF}" type="pres">
      <dgm:prSet presAssocID="{51F08A56-5128-2347-8798-1F9B04C40D07}" presName="negativeSpace" presStyleCnt="0"/>
      <dgm:spPr/>
    </dgm:pt>
    <dgm:pt modelId="{1A818838-D302-134E-8187-D13EB40CA398}" type="pres">
      <dgm:prSet presAssocID="{51F08A56-5128-2347-8798-1F9B04C40D07}" presName="childText" presStyleLbl="conFgAcc1" presStyleIdx="1" presStyleCnt="7">
        <dgm:presLayoutVars>
          <dgm:bulletEnabled val="1"/>
        </dgm:presLayoutVars>
      </dgm:prSet>
      <dgm:spPr/>
    </dgm:pt>
    <dgm:pt modelId="{CFA519D7-5325-C240-BDE5-A6AC070618B6}" type="pres">
      <dgm:prSet presAssocID="{DC0BD433-4223-0946-BFB6-72641F9C0CD8}" presName="spaceBetweenRectangles" presStyleCnt="0"/>
      <dgm:spPr/>
    </dgm:pt>
    <dgm:pt modelId="{960DBC80-1426-E54B-AE89-2EA04934DB81}" type="pres">
      <dgm:prSet presAssocID="{6EDF60A1-D354-AA4E-9516-D9776918AABA}" presName="parentLin" presStyleCnt="0"/>
      <dgm:spPr/>
    </dgm:pt>
    <dgm:pt modelId="{C9052E50-4343-4E49-B11A-E3881EEC12A9}" type="pres">
      <dgm:prSet presAssocID="{6EDF60A1-D354-AA4E-9516-D9776918AABA}" presName="parentLeftMargin" presStyleLbl="node1" presStyleIdx="1" presStyleCnt="7"/>
      <dgm:spPr/>
      <dgm:t>
        <a:bodyPr/>
        <a:lstStyle/>
        <a:p>
          <a:endParaRPr kumimoji="1" lang="ja-JP" altLang="en-US"/>
        </a:p>
      </dgm:t>
    </dgm:pt>
    <dgm:pt modelId="{5798EF90-1E25-7745-ADBC-E9459807DDB6}" type="pres">
      <dgm:prSet presAssocID="{6EDF60A1-D354-AA4E-9516-D9776918AABA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D16F36B-1479-A243-BB1C-A17D46F3E685}" type="pres">
      <dgm:prSet presAssocID="{6EDF60A1-D354-AA4E-9516-D9776918AABA}" presName="negativeSpace" presStyleCnt="0"/>
      <dgm:spPr/>
    </dgm:pt>
    <dgm:pt modelId="{707D0F5E-D309-594C-BBC7-314FB3A51E64}" type="pres">
      <dgm:prSet presAssocID="{6EDF60A1-D354-AA4E-9516-D9776918AABA}" presName="childText" presStyleLbl="conFgAcc1" presStyleIdx="2" presStyleCnt="7">
        <dgm:presLayoutVars>
          <dgm:bulletEnabled val="1"/>
        </dgm:presLayoutVars>
      </dgm:prSet>
      <dgm:spPr/>
    </dgm:pt>
    <dgm:pt modelId="{36C454B1-E246-B941-A4B5-46708A64F01B}" type="pres">
      <dgm:prSet presAssocID="{D8DEEFAE-E416-2E46-A29E-8CFDBBA4C80E}" presName="spaceBetweenRectangles" presStyleCnt="0"/>
      <dgm:spPr/>
    </dgm:pt>
    <dgm:pt modelId="{CC7A490E-434F-1C46-8BBD-D50F5D2FD13D}" type="pres">
      <dgm:prSet presAssocID="{00AF02B5-8EE5-0D4F-8BC7-2D83B999419B}" presName="parentLin" presStyleCnt="0"/>
      <dgm:spPr/>
    </dgm:pt>
    <dgm:pt modelId="{898A0D87-C9C4-4C4B-B5B5-61EB4DC09DBC}" type="pres">
      <dgm:prSet presAssocID="{00AF02B5-8EE5-0D4F-8BC7-2D83B999419B}" presName="parentLeftMargin" presStyleLbl="node1" presStyleIdx="2" presStyleCnt="7"/>
      <dgm:spPr/>
      <dgm:t>
        <a:bodyPr/>
        <a:lstStyle/>
        <a:p>
          <a:endParaRPr kumimoji="1" lang="ja-JP" altLang="en-US"/>
        </a:p>
      </dgm:t>
    </dgm:pt>
    <dgm:pt modelId="{941CF9C1-17C6-3F40-AF2E-16E039929022}" type="pres">
      <dgm:prSet presAssocID="{00AF02B5-8EE5-0D4F-8BC7-2D83B999419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C95C09-962A-2348-B280-907546FF7ADC}" type="pres">
      <dgm:prSet presAssocID="{00AF02B5-8EE5-0D4F-8BC7-2D83B999419B}" presName="negativeSpace" presStyleCnt="0"/>
      <dgm:spPr/>
    </dgm:pt>
    <dgm:pt modelId="{1BBD7FE0-7783-CE46-B797-2302FF18359A}" type="pres">
      <dgm:prSet presAssocID="{00AF02B5-8EE5-0D4F-8BC7-2D83B999419B}" presName="childText" presStyleLbl="conFgAcc1" presStyleIdx="3" presStyleCnt="7">
        <dgm:presLayoutVars>
          <dgm:bulletEnabled val="1"/>
        </dgm:presLayoutVars>
      </dgm:prSet>
      <dgm:spPr/>
    </dgm:pt>
    <dgm:pt modelId="{ABE2DEDF-762A-344E-B536-014889D38AE7}" type="pres">
      <dgm:prSet presAssocID="{DA63AD93-3081-0542-ACD0-543F58BA8BEE}" presName="spaceBetweenRectangles" presStyleCnt="0"/>
      <dgm:spPr/>
    </dgm:pt>
    <dgm:pt modelId="{1F7ECF56-A8FD-6A4C-BEE2-F39CB1971027}" type="pres">
      <dgm:prSet presAssocID="{5C8C2551-9AAB-4646-ABF1-62F49E0B61E9}" presName="parentLin" presStyleCnt="0"/>
      <dgm:spPr/>
    </dgm:pt>
    <dgm:pt modelId="{08F52053-9B20-894B-B19D-4B0400C3B3E9}" type="pres">
      <dgm:prSet presAssocID="{5C8C2551-9AAB-4646-ABF1-62F49E0B61E9}" presName="parentLeftMargin" presStyleLbl="node1" presStyleIdx="3" presStyleCnt="7"/>
      <dgm:spPr/>
      <dgm:t>
        <a:bodyPr/>
        <a:lstStyle/>
        <a:p>
          <a:endParaRPr kumimoji="1" lang="ja-JP" altLang="en-US"/>
        </a:p>
      </dgm:t>
    </dgm:pt>
    <dgm:pt modelId="{B0949D71-C72E-0D45-B975-48C71988B898}" type="pres">
      <dgm:prSet presAssocID="{5C8C2551-9AAB-4646-ABF1-62F49E0B61E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F96DD8-4FC7-8547-AF15-2899952036A6}" type="pres">
      <dgm:prSet presAssocID="{5C8C2551-9AAB-4646-ABF1-62F49E0B61E9}" presName="negativeSpace" presStyleCnt="0"/>
      <dgm:spPr/>
    </dgm:pt>
    <dgm:pt modelId="{7BA978A2-1C7F-3842-9B27-7083B2F6E7AE}" type="pres">
      <dgm:prSet presAssocID="{5C8C2551-9AAB-4646-ABF1-62F49E0B61E9}" presName="childText" presStyleLbl="conFgAcc1" presStyleIdx="4" presStyleCnt="7">
        <dgm:presLayoutVars>
          <dgm:bulletEnabled val="1"/>
        </dgm:presLayoutVars>
      </dgm:prSet>
      <dgm:spPr/>
    </dgm:pt>
    <dgm:pt modelId="{0B0399DA-1CF7-4440-A957-01CDF39B1965}" type="pres">
      <dgm:prSet presAssocID="{36634983-F143-2B44-9161-2B93E7730CF3}" presName="spaceBetweenRectangles" presStyleCnt="0"/>
      <dgm:spPr/>
    </dgm:pt>
    <dgm:pt modelId="{16DE05AB-49EA-0247-85FB-5AFB60C4AE9A}" type="pres">
      <dgm:prSet presAssocID="{03C76992-3C96-B841-BE85-50023E12C7EE}" presName="parentLin" presStyleCnt="0"/>
      <dgm:spPr/>
    </dgm:pt>
    <dgm:pt modelId="{6E9CFA1B-0A7E-4249-B352-E3F5151B2F8F}" type="pres">
      <dgm:prSet presAssocID="{03C76992-3C96-B841-BE85-50023E12C7EE}" presName="parentLeftMargin" presStyleLbl="node1" presStyleIdx="4" presStyleCnt="7"/>
      <dgm:spPr/>
      <dgm:t>
        <a:bodyPr/>
        <a:lstStyle/>
        <a:p>
          <a:endParaRPr kumimoji="1" lang="ja-JP" altLang="en-US"/>
        </a:p>
      </dgm:t>
    </dgm:pt>
    <dgm:pt modelId="{1A44E105-B97C-F743-B602-2AEF348D3A30}" type="pres">
      <dgm:prSet presAssocID="{03C76992-3C96-B841-BE85-50023E12C7E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39C6AF-0651-C94D-889B-83B3774B60D1}" type="pres">
      <dgm:prSet presAssocID="{03C76992-3C96-B841-BE85-50023E12C7EE}" presName="negativeSpace" presStyleCnt="0"/>
      <dgm:spPr/>
    </dgm:pt>
    <dgm:pt modelId="{F4E2437C-6933-3849-8C76-76EB19D57DBF}" type="pres">
      <dgm:prSet presAssocID="{03C76992-3C96-B841-BE85-50023E12C7EE}" presName="childText" presStyleLbl="conFgAcc1" presStyleIdx="5" presStyleCnt="7">
        <dgm:presLayoutVars>
          <dgm:bulletEnabled val="1"/>
        </dgm:presLayoutVars>
      </dgm:prSet>
      <dgm:spPr/>
    </dgm:pt>
    <dgm:pt modelId="{B03F57F3-5EFE-4647-A36D-B571AEAE065F}" type="pres">
      <dgm:prSet presAssocID="{7815942D-5B15-6A4F-9934-1F8512351A3E}" presName="spaceBetweenRectangles" presStyleCnt="0"/>
      <dgm:spPr/>
    </dgm:pt>
    <dgm:pt modelId="{A61FBFDB-4EDD-3C47-8F76-060876E170D4}" type="pres">
      <dgm:prSet presAssocID="{503DC397-E32D-0E47-B400-91FEAAAEB1FC}" presName="parentLin" presStyleCnt="0"/>
      <dgm:spPr/>
    </dgm:pt>
    <dgm:pt modelId="{0E79F7A4-5C91-AA4C-863E-2F65C53F640E}" type="pres">
      <dgm:prSet presAssocID="{503DC397-E32D-0E47-B400-91FEAAAEB1FC}" presName="parentLeftMargin" presStyleLbl="node1" presStyleIdx="5" presStyleCnt="7"/>
      <dgm:spPr/>
      <dgm:t>
        <a:bodyPr/>
        <a:lstStyle/>
        <a:p>
          <a:endParaRPr kumimoji="1" lang="ja-JP" altLang="en-US"/>
        </a:p>
      </dgm:t>
    </dgm:pt>
    <dgm:pt modelId="{46D8124A-B78D-6A48-90B1-885F45CFA621}" type="pres">
      <dgm:prSet presAssocID="{503DC397-E32D-0E47-B400-91FEAAAEB1F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6ED0CD-CC27-3947-B527-C5712A3FBD95}" type="pres">
      <dgm:prSet presAssocID="{503DC397-E32D-0E47-B400-91FEAAAEB1FC}" presName="negativeSpace" presStyleCnt="0"/>
      <dgm:spPr/>
    </dgm:pt>
    <dgm:pt modelId="{7AD27A88-420C-D648-AB9A-EACABC533B52}" type="pres">
      <dgm:prSet presAssocID="{503DC397-E32D-0E47-B400-91FEAAAEB1FC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F70FF130-CA97-BB43-B1A2-F1DF49B667B4}" type="presOf" srcId="{5C8C2551-9AAB-4646-ABF1-62F49E0B61E9}" destId="{08F52053-9B20-894B-B19D-4B0400C3B3E9}" srcOrd="0" destOrd="0" presId="urn:microsoft.com/office/officeart/2005/8/layout/list1"/>
    <dgm:cxn modelId="{7784A3FD-C5A5-324D-8B54-717C409C3CA0}" type="presOf" srcId="{03C76992-3C96-B841-BE85-50023E12C7EE}" destId="{6E9CFA1B-0A7E-4249-B352-E3F5151B2F8F}" srcOrd="0" destOrd="0" presId="urn:microsoft.com/office/officeart/2005/8/layout/list1"/>
    <dgm:cxn modelId="{87F01317-0A48-5649-BDC0-79862C124CB6}" srcId="{8DB01DFA-6D5F-844E-BDF3-58E9004AD0D8}" destId="{5C8C2551-9AAB-4646-ABF1-62F49E0B61E9}" srcOrd="4" destOrd="0" parTransId="{AAE69E25-CF15-2045-839A-6B24DEA4C0F5}" sibTransId="{36634983-F143-2B44-9161-2B93E7730CF3}"/>
    <dgm:cxn modelId="{6AFBAC42-732D-AC49-8F37-7C9EE8053E24}" type="presOf" srcId="{00AF02B5-8EE5-0D4F-8BC7-2D83B999419B}" destId="{898A0D87-C9C4-4C4B-B5B5-61EB4DC09DBC}" srcOrd="0" destOrd="0" presId="urn:microsoft.com/office/officeart/2005/8/layout/list1"/>
    <dgm:cxn modelId="{771D2520-B316-3C47-82FC-99ED7167C1B0}" type="presOf" srcId="{8DB01DFA-6D5F-844E-BDF3-58E9004AD0D8}" destId="{DD27D694-3419-EC4A-92F0-C5C407881DAD}" srcOrd="0" destOrd="0" presId="urn:microsoft.com/office/officeart/2005/8/layout/list1"/>
    <dgm:cxn modelId="{093551C6-103C-8B4F-B6B2-14A290606166}" type="presOf" srcId="{503DC397-E32D-0E47-B400-91FEAAAEB1FC}" destId="{0E79F7A4-5C91-AA4C-863E-2F65C53F640E}" srcOrd="0" destOrd="0" presId="urn:microsoft.com/office/officeart/2005/8/layout/list1"/>
    <dgm:cxn modelId="{F65A2945-60BC-7742-88C1-35F7120BAB83}" type="presOf" srcId="{51E17EB0-454C-3147-B855-1B2AB028B213}" destId="{AB956E27-4C5E-2047-B9F3-798B3FBDCEE7}" srcOrd="0" destOrd="0" presId="urn:microsoft.com/office/officeart/2005/8/layout/list1"/>
    <dgm:cxn modelId="{260AABB5-4298-8C45-BCB0-6786BCCEEAE3}" srcId="{8DB01DFA-6D5F-844E-BDF3-58E9004AD0D8}" destId="{503DC397-E32D-0E47-B400-91FEAAAEB1FC}" srcOrd="6" destOrd="0" parTransId="{42DDBEFE-63BA-8646-8DC8-6940BC2B9BC6}" sibTransId="{4DF46087-F5F7-2C45-919C-42B943EF8D84}"/>
    <dgm:cxn modelId="{D2B4CA99-455F-C148-8AF3-ED42DB781886}" type="presOf" srcId="{6EDF60A1-D354-AA4E-9516-D9776918AABA}" destId="{5798EF90-1E25-7745-ADBC-E9459807DDB6}" srcOrd="1" destOrd="0" presId="urn:microsoft.com/office/officeart/2005/8/layout/list1"/>
    <dgm:cxn modelId="{1F1ADFE2-4033-7340-BD1A-006AECBB41C9}" type="presOf" srcId="{51E17EB0-454C-3147-B855-1B2AB028B213}" destId="{13FD1280-F729-824D-9995-2B57E848BBF7}" srcOrd="1" destOrd="0" presId="urn:microsoft.com/office/officeart/2005/8/layout/list1"/>
    <dgm:cxn modelId="{7EDB4392-7CB5-644D-8857-9B1B0BB134CC}" type="presOf" srcId="{03C76992-3C96-B841-BE85-50023E12C7EE}" destId="{1A44E105-B97C-F743-B602-2AEF348D3A30}" srcOrd="1" destOrd="0" presId="urn:microsoft.com/office/officeart/2005/8/layout/list1"/>
    <dgm:cxn modelId="{76EF744C-7C5A-884F-B5C0-236AE7FA1949}" srcId="{8DB01DFA-6D5F-844E-BDF3-58E9004AD0D8}" destId="{00AF02B5-8EE5-0D4F-8BC7-2D83B999419B}" srcOrd="3" destOrd="0" parTransId="{583F34F6-8BCE-8B47-BE01-E60F86734DE2}" sibTransId="{DA63AD93-3081-0542-ACD0-543F58BA8BEE}"/>
    <dgm:cxn modelId="{149D5F5D-CAD1-BB40-8065-FA6F6E52A0BC}" type="presOf" srcId="{6EDF60A1-D354-AA4E-9516-D9776918AABA}" destId="{C9052E50-4343-4E49-B11A-E3881EEC12A9}" srcOrd="0" destOrd="0" presId="urn:microsoft.com/office/officeart/2005/8/layout/list1"/>
    <dgm:cxn modelId="{E168EBA4-A10A-5E48-ADC0-75446A93C55D}" type="presOf" srcId="{51F08A56-5128-2347-8798-1F9B04C40D07}" destId="{F14519E0-228A-9740-9D4C-A89C15FBF13C}" srcOrd="0" destOrd="0" presId="urn:microsoft.com/office/officeart/2005/8/layout/list1"/>
    <dgm:cxn modelId="{9536A895-446C-CA44-A532-953176C5DEF4}" srcId="{8DB01DFA-6D5F-844E-BDF3-58E9004AD0D8}" destId="{51E17EB0-454C-3147-B855-1B2AB028B213}" srcOrd="0" destOrd="0" parTransId="{29E5DE2C-0AE0-5045-99EE-17EDC2B4B834}" sibTransId="{5CBF681C-B661-C341-BCBE-E3A8C85CC955}"/>
    <dgm:cxn modelId="{843567AB-5400-4547-AD6F-3FC2606A39E9}" type="presOf" srcId="{503DC397-E32D-0E47-B400-91FEAAAEB1FC}" destId="{46D8124A-B78D-6A48-90B1-885F45CFA621}" srcOrd="1" destOrd="0" presId="urn:microsoft.com/office/officeart/2005/8/layout/list1"/>
    <dgm:cxn modelId="{636B13D3-793B-6543-B403-1174C2A6AC5D}" srcId="{8DB01DFA-6D5F-844E-BDF3-58E9004AD0D8}" destId="{51F08A56-5128-2347-8798-1F9B04C40D07}" srcOrd="1" destOrd="0" parTransId="{30EB5E1A-B282-214C-B84C-9146E1BEA780}" sibTransId="{DC0BD433-4223-0946-BFB6-72641F9C0CD8}"/>
    <dgm:cxn modelId="{7C594474-C461-244C-9A08-74E8EA96C93D}" type="presOf" srcId="{5C8C2551-9AAB-4646-ABF1-62F49E0B61E9}" destId="{B0949D71-C72E-0D45-B975-48C71988B898}" srcOrd="1" destOrd="0" presId="urn:microsoft.com/office/officeart/2005/8/layout/list1"/>
    <dgm:cxn modelId="{C1F8189E-88F4-C448-8926-882B9A401633}" type="presOf" srcId="{00AF02B5-8EE5-0D4F-8BC7-2D83B999419B}" destId="{941CF9C1-17C6-3F40-AF2E-16E039929022}" srcOrd="1" destOrd="0" presId="urn:microsoft.com/office/officeart/2005/8/layout/list1"/>
    <dgm:cxn modelId="{A04B9655-25C9-ED41-ABA0-6CCBD748F52B}" srcId="{8DB01DFA-6D5F-844E-BDF3-58E9004AD0D8}" destId="{6EDF60A1-D354-AA4E-9516-D9776918AABA}" srcOrd="2" destOrd="0" parTransId="{5746ED56-B717-6949-9D16-EB97CA43A898}" sibTransId="{D8DEEFAE-E416-2E46-A29E-8CFDBBA4C80E}"/>
    <dgm:cxn modelId="{230AEC00-EBA8-8049-9AFC-49C0A286EB49}" srcId="{8DB01DFA-6D5F-844E-BDF3-58E9004AD0D8}" destId="{03C76992-3C96-B841-BE85-50023E12C7EE}" srcOrd="5" destOrd="0" parTransId="{9738C40D-EAE0-0F40-A175-7A8998DA5F2A}" sibTransId="{7815942D-5B15-6A4F-9934-1F8512351A3E}"/>
    <dgm:cxn modelId="{BF6F175F-AB31-974D-90F1-03CD0426BC43}" type="presOf" srcId="{51F08A56-5128-2347-8798-1F9B04C40D07}" destId="{B2957C7A-7510-054A-8BD3-057CBC6AB634}" srcOrd="1" destOrd="0" presId="urn:microsoft.com/office/officeart/2005/8/layout/list1"/>
    <dgm:cxn modelId="{336575E4-1BA8-A340-822A-DC1EA2ECE437}" type="presParOf" srcId="{DD27D694-3419-EC4A-92F0-C5C407881DAD}" destId="{AFCD12DC-5213-9943-9366-D6263A09E758}" srcOrd="0" destOrd="0" presId="urn:microsoft.com/office/officeart/2005/8/layout/list1"/>
    <dgm:cxn modelId="{6500203A-AF69-FD4E-A3E9-02A3BA2B2AE8}" type="presParOf" srcId="{AFCD12DC-5213-9943-9366-D6263A09E758}" destId="{AB956E27-4C5E-2047-B9F3-798B3FBDCEE7}" srcOrd="0" destOrd="0" presId="urn:microsoft.com/office/officeart/2005/8/layout/list1"/>
    <dgm:cxn modelId="{A64DED02-8959-304C-84B8-DB7AEA23CFE0}" type="presParOf" srcId="{AFCD12DC-5213-9943-9366-D6263A09E758}" destId="{13FD1280-F729-824D-9995-2B57E848BBF7}" srcOrd="1" destOrd="0" presId="urn:microsoft.com/office/officeart/2005/8/layout/list1"/>
    <dgm:cxn modelId="{EC952E7A-2F79-3D40-9E8B-91948302D171}" type="presParOf" srcId="{DD27D694-3419-EC4A-92F0-C5C407881DAD}" destId="{E90668D4-9868-474B-8AB9-733EF8E922FD}" srcOrd="1" destOrd="0" presId="urn:microsoft.com/office/officeart/2005/8/layout/list1"/>
    <dgm:cxn modelId="{47B6DA4E-3434-604A-BAD5-CF3658EC637F}" type="presParOf" srcId="{DD27D694-3419-EC4A-92F0-C5C407881DAD}" destId="{FEF1F1ED-112C-8747-A865-D23473557AA8}" srcOrd="2" destOrd="0" presId="urn:microsoft.com/office/officeart/2005/8/layout/list1"/>
    <dgm:cxn modelId="{BEE71AFD-1210-7F49-BD4F-FB699B2E2CDE}" type="presParOf" srcId="{DD27D694-3419-EC4A-92F0-C5C407881DAD}" destId="{9C0E6752-3C34-B444-AB25-52A14BBEAB23}" srcOrd="3" destOrd="0" presId="urn:microsoft.com/office/officeart/2005/8/layout/list1"/>
    <dgm:cxn modelId="{D8AAF562-8337-984D-A00A-8FE7DF481857}" type="presParOf" srcId="{DD27D694-3419-EC4A-92F0-C5C407881DAD}" destId="{C629E8CE-9E79-584D-BAB0-B0A7DDEEF2A5}" srcOrd="4" destOrd="0" presId="urn:microsoft.com/office/officeart/2005/8/layout/list1"/>
    <dgm:cxn modelId="{58377CB0-FC59-5042-8887-AD1EF59C9734}" type="presParOf" srcId="{C629E8CE-9E79-584D-BAB0-B0A7DDEEF2A5}" destId="{F14519E0-228A-9740-9D4C-A89C15FBF13C}" srcOrd="0" destOrd="0" presId="urn:microsoft.com/office/officeart/2005/8/layout/list1"/>
    <dgm:cxn modelId="{3A71D89A-D074-2A47-8BB6-C298E6C70B5E}" type="presParOf" srcId="{C629E8CE-9E79-584D-BAB0-B0A7DDEEF2A5}" destId="{B2957C7A-7510-054A-8BD3-057CBC6AB634}" srcOrd="1" destOrd="0" presId="urn:microsoft.com/office/officeart/2005/8/layout/list1"/>
    <dgm:cxn modelId="{7458707D-0F94-9D47-B1CB-246A895AB518}" type="presParOf" srcId="{DD27D694-3419-EC4A-92F0-C5C407881DAD}" destId="{F91E55A1-CC39-8449-82A8-923E00587EAF}" srcOrd="5" destOrd="0" presId="urn:microsoft.com/office/officeart/2005/8/layout/list1"/>
    <dgm:cxn modelId="{911979FF-3A38-324F-99A2-AD22FFE0C643}" type="presParOf" srcId="{DD27D694-3419-EC4A-92F0-C5C407881DAD}" destId="{1A818838-D302-134E-8187-D13EB40CA398}" srcOrd="6" destOrd="0" presId="urn:microsoft.com/office/officeart/2005/8/layout/list1"/>
    <dgm:cxn modelId="{8D4C98A6-4B1A-5D4E-AFC8-D32F65AD9299}" type="presParOf" srcId="{DD27D694-3419-EC4A-92F0-C5C407881DAD}" destId="{CFA519D7-5325-C240-BDE5-A6AC070618B6}" srcOrd="7" destOrd="0" presId="urn:microsoft.com/office/officeart/2005/8/layout/list1"/>
    <dgm:cxn modelId="{942E294C-75BE-7C48-A62B-1A7CBA9F73A0}" type="presParOf" srcId="{DD27D694-3419-EC4A-92F0-C5C407881DAD}" destId="{960DBC80-1426-E54B-AE89-2EA04934DB81}" srcOrd="8" destOrd="0" presId="urn:microsoft.com/office/officeart/2005/8/layout/list1"/>
    <dgm:cxn modelId="{4AB345A2-C7AF-8540-8534-AB0C88C1832D}" type="presParOf" srcId="{960DBC80-1426-E54B-AE89-2EA04934DB81}" destId="{C9052E50-4343-4E49-B11A-E3881EEC12A9}" srcOrd="0" destOrd="0" presId="urn:microsoft.com/office/officeart/2005/8/layout/list1"/>
    <dgm:cxn modelId="{2456DC88-AD69-D046-B6E8-C7AFE7BE7657}" type="presParOf" srcId="{960DBC80-1426-E54B-AE89-2EA04934DB81}" destId="{5798EF90-1E25-7745-ADBC-E9459807DDB6}" srcOrd="1" destOrd="0" presId="urn:microsoft.com/office/officeart/2005/8/layout/list1"/>
    <dgm:cxn modelId="{E4613E3A-0930-814B-AB99-AA4D0F68DD6D}" type="presParOf" srcId="{DD27D694-3419-EC4A-92F0-C5C407881DAD}" destId="{1D16F36B-1479-A243-BB1C-A17D46F3E685}" srcOrd="9" destOrd="0" presId="urn:microsoft.com/office/officeart/2005/8/layout/list1"/>
    <dgm:cxn modelId="{A35F3D9A-D970-E54B-BD1A-55907E94880B}" type="presParOf" srcId="{DD27D694-3419-EC4A-92F0-C5C407881DAD}" destId="{707D0F5E-D309-594C-BBC7-314FB3A51E64}" srcOrd="10" destOrd="0" presId="urn:microsoft.com/office/officeart/2005/8/layout/list1"/>
    <dgm:cxn modelId="{647C4622-CC6C-4F49-A9B9-B576E8486134}" type="presParOf" srcId="{DD27D694-3419-EC4A-92F0-C5C407881DAD}" destId="{36C454B1-E246-B941-A4B5-46708A64F01B}" srcOrd="11" destOrd="0" presId="urn:microsoft.com/office/officeart/2005/8/layout/list1"/>
    <dgm:cxn modelId="{58BE5BF2-7614-C545-AA5A-D4FD4188D487}" type="presParOf" srcId="{DD27D694-3419-EC4A-92F0-C5C407881DAD}" destId="{CC7A490E-434F-1C46-8BBD-D50F5D2FD13D}" srcOrd="12" destOrd="0" presId="urn:microsoft.com/office/officeart/2005/8/layout/list1"/>
    <dgm:cxn modelId="{13AB0C2A-FE41-024F-A520-E790721B6650}" type="presParOf" srcId="{CC7A490E-434F-1C46-8BBD-D50F5D2FD13D}" destId="{898A0D87-C9C4-4C4B-B5B5-61EB4DC09DBC}" srcOrd="0" destOrd="0" presId="urn:microsoft.com/office/officeart/2005/8/layout/list1"/>
    <dgm:cxn modelId="{C823FE1E-B3C0-CD4F-B042-5CBDA78F60D3}" type="presParOf" srcId="{CC7A490E-434F-1C46-8BBD-D50F5D2FD13D}" destId="{941CF9C1-17C6-3F40-AF2E-16E039929022}" srcOrd="1" destOrd="0" presId="urn:microsoft.com/office/officeart/2005/8/layout/list1"/>
    <dgm:cxn modelId="{849E43D9-EAF0-8E46-A956-B5AA42B99527}" type="presParOf" srcId="{DD27D694-3419-EC4A-92F0-C5C407881DAD}" destId="{E9C95C09-962A-2348-B280-907546FF7ADC}" srcOrd="13" destOrd="0" presId="urn:microsoft.com/office/officeart/2005/8/layout/list1"/>
    <dgm:cxn modelId="{F95B7728-724D-3A4E-8B7C-77F39247B0A3}" type="presParOf" srcId="{DD27D694-3419-EC4A-92F0-C5C407881DAD}" destId="{1BBD7FE0-7783-CE46-B797-2302FF18359A}" srcOrd="14" destOrd="0" presId="urn:microsoft.com/office/officeart/2005/8/layout/list1"/>
    <dgm:cxn modelId="{6F8247F9-644F-734F-9980-5A4DF7BA3793}" type="presParOf" srcId="{DD27D694-3419-EC4A-92F0-C5C407881DAD}" destId="{ABE2DEDF-762A-344E-B536-014889D38AE7}" srcOrd="15" destOrd="0" presId="urn:microsoft.com/office/officeart/2005/8/layout/list1"/>
    <dgm:cxn modelId="{35AB610A-5AC3-294C-B8AC-DC4103009F91}" type="presParOf" srcId="{DD27D694-3419-EC4A-92F0-C5C407881DAD}" destId="{1F7ECF56-A8FD-6A4C-BEE2-F39CB1971027}" srcOrd="16" destOrd="0" presId="urn:microsoft.com/office/officeart/2005/8/layout/list1"/>
    <dgm:cxn modelId="{8F6E0149-DD00-8E4E-9323-7A55C5729348}" type="presParOf" srcId="{1F7ECF56-A8FD-6A4C-BEE2-F39CB1971027}" destId="{08F52053-9B20-894B-B19D-4B0400C3B3E9}" srcOrd="0" destOrd="0" presId="urn:microsoft.com/office/officeart/2005/8/layout/list1"/>
    <dgm:cxn modelId="{7ACA5FD6-9DD6-8C43-85B7-5C4F95962AE3}" type="presParOf" srcId="{1F7ECF56-A8FD-6A4C-BEE2-F39CB1971027}" destId="{B0949D71-C72E-0D45-B975-48C71988B898}" srcOrd="1" destOrd="0" presId="urn:microsoft.com/office/officeart/2005/8/layout/list1"/>
    <dgm:cxn modelId="{575DFC77-07F4-FF41-A144-A9F434926E0D}" type="presParOf" srcId="{DD27D694-3419-EC4A-92F0-C5C407881DAD}" destId="{44F96DD8-4FC7-8547-AF15-2899952036A6}" srcOrd="17" destOrd="0" presId="urn:microsoft.com/office/officeart/2005/8/layout/list1"/>
    <dgm:cxn modelId="{2D3ABB56-5B31-6741-BDE9-C9CE08B2E77F}" type="presParOf" srcId="{DD27D694-3419-EC4A-92F0-C5C407881DAD}" destId="{7BA978A2-1C7F-3842-9B27-7083B2F6E7AE}" srcOrd="18" destOrd="0" presId="urn:microsoft.com/office/officeart/2005/8/layout/list1"/>
    <dgm:cxn modelId="{988FAE49-0DCE-724D-AC69-D4EC6FC9C1FA}" type="presParOf" srcId="{DD27D694-3419-EC4A-92F0-C5C407881DAD}" destId="{0B0399DA-1CF7-4440-A957-01CDF39B1965}" srcOrd="19" destOrd="0" presId="urn:microsoft.com/office/officeart/2005/8/layout/list1"/>
    <dgm:cxn modelId="{436DB66F-069E-4446-994E-2ABD0C5AA361}" type="presParOf" srcId="{DD27D694-3419-EC4A-92F0-C5C407881DAD}" destId="{16DE05AB-49EA-0247-85FB-5AFB60C4AE9A}" srcOrd="20" destOrd="0" presId="urn:microsoft.com/office/officeart/2005/8/layout/list1"/>
    <dgm:cxn modelId="{3BF0FE57-E837-5640-AA54-B1E52D9D3904}" type="presParOf" srcId="{16DE05AB-49EA-0247-85FB-5AFB60C4AE9A}" destId="{6E9CFA1B-0A7E-4249-B352-E3F5151B2F8F}" srcOrd="0" destOrd="0" presId="urn:microsoft.com/office/officeart/2005/8/layout/list1"/>
    <dgm:cxn modelId="{84E7517F-4D80-4547-BF57-7444F29D8855}" type="presParOf" srcId="{16DE05AB-49EA-0247-85FB-5AFB60C4AE9A}" destId="{1A44E105-B97C-F743-B602-2AEF348D3A30}" srcOrd="1" destOrd="0" presId="urn:microsoft.com/office/officeart/2005/8/layout/list1"/>
    <dgm:cxn modelId="{48408426-8BC9-CA43-87D0-4A50DC0674AD}" type="presParOf" srcId="{DD27D694-3419-EC4A-92F0-C5C407881DAD}" destId="{8639C6AF-0651-C94D-889B-83B3774B60D1}" srcOrd="21" destOrd="0" presId="urn:microsoft.com/office/officeart/2005/8/layout/list1"/>
    <dgm:cxn modelId="{1190AB0E-A445-F543-887D-16A0A6A6B37B}" type="presParOf" srcId="{DD27D694-3419-EC4A-92F0-C5C407881DAD}" destId="{F4E2437C-6933-3849-8C76-76EB19D57DBF}" srcOrd="22" destOrd="0" presId="urn:microsoft.com/office/officeart/2005/8/layout/list1"/>
    <dgm:cxn modelId="{0E2EFF9B-06EE-6845-B348-A213C1A77309}" type="presParOf" srcId="{DD27D694-3419-EC4A-92F0-C5C407881DAD}" destId="{B03F57F3-5EFE-4647-A36D-B571AEAE065F}" srcOrd="23" destOrd="0" presId="urn:microsoft.com/office/officeart/2005/8/layout/list1"/>
    <dgm:cxn modelId="{347B59B2-F5DE-E942-8A91-0DFC29E2D192}" type="presParOf" srcId="{DD27D694-3419-EC4A-92F0-C5C407881DAD}" destId="{A61FBFDB-4EDD-3C47-8F76-060876E170D4}" srcOrd="24" destOrd="0" presId="urn:microsoft.com/office/officeart/2005/8/layout/list1"/>
    <dgm:cxn modelId="{6E2296D3-F569-8B42-9714-F1D73CC02496}" type="presParOf" srcId="{A61FBFDB-4EDD-3C47-8F76-060876E170D4}" destId="{0E79F7A4-5C91-AA4C-863E-2F65C53F640E}" srcOrd="0" destOrd="0" presId="urn:microsoft.com/office/officeart/2005/8/layout/list1"/>
    <dgm:cxn modelId="{BD96D151-AECB-4746-80FA-D2262A4F1020}" type="presParOf" srcId="{A61FBFDB-4EDD-3C47-8F76-060876E170D4}" destId="{46D8124A-B78D-6A48-90B1-885F45CFA621}" srcOrd="1" destOrd="0" presId="urn:microsoft.com/office/officeart/2005/8/layout/list1"/>
    <dgm:cxn modelId="{11BAE539-F49F-FB40-A366-FF086B4EEAE5}" type="presParOf" srcId="{DD27D694-3419-EC4A-92F0-C5C407881DAD}" destId="{3C6ED0CD-CC27-3947-B527-C5712A3FBD95}" srcOrd="25" destOrd="0" presId="urn:microsoft.com/office/officeart/2005/8/layout/list1"/>
    <dgm:cxn modelId="{2A7B7AA0-C17D-B646-B39B-8FD3340A0AF2}" type="presParOf" srcId="{DD27D694-3419-EC4A-92F0-C5C407881DAD}" destId="{7AD27A88-420C-D648-AB9A-EACABC533B52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1F1ED-112C-8747-A865-D23473557AA8}">
      <dsp:nvSpPr>
        <dsp:cNvPr id="0" name=""/>
        <dsp:cNvSpPr/>
      </dsp:nvSpPr>
      <dsp:spPr>
        <a:xfrm>
          <a:off x="0" y="24478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FD1280-F729-824D-9995-2B57E848BBF7}">
      <dsp:nvSpPr>
        <dsp:cNvPr id="0" name=""/>
        <dsp:cNvSpPr/>
      </dsp:nvSpPr>
      <dsp:spPr>
        <a:xfrm>
          <a:off x="263286" y="6766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神奈川県立城ヶ島公園</a:t>
          </a:r>
          <a:endParaRPr kumimoji="1" lang="ja-JP" altLang="en-US" sz="1200" kern="1200" dirty="0"/>
        </a:p>
      </dsp:txBody>
      <dsp:txXfrm>
        <a:off x="280579" y="84960"/>
        <a:ext cx="3651429" cy="319654"/>
      </dsp:txXfrm>
    </dsp:sp>
    <dsp:sp modelId="{1A818838-D302-134E-8187-D13EB40CA398}">
      <dsp:nvSpPr>
        <dsp:cNvPr id="0" name=""/>
        <dsp:cNvSpPr/>
      </dsp:nvSpPr>
      <dsp:spPr>
        <a:xfrm>
          <a:off x="0" y="78910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957C7A-7510-054A-8BD3-057CBC6AB634}">
      <dsp:nvSpPr>
        <dsp:cNvPr id="0" name=""/>
        <dsp:cNvSpPr/>
      </dsp:nvSpPr>
      <dsp:spPr>
        <a:xfrm>
          <a:off x="263286" y="61198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馬の背洞門</a:t>
          </a:r>
          <a:endParaRPr kumimoji="1" lang="ja-JP" altLang="en-US" sz="1200" kern="1200" dirty="0"/>
        </a:p>
      </dsp:txBody>
      <dsp:txXfrm>
        <a:off x="280579" y="629280"/>
        <a:ext cx="3651429" cy="319654"/>
      </dsp:txXfrm>
    </dsp:sp>
    <dsp:sp modelId="{707D0F5E-D309-594C-BBC7-314FB3A51E64}">
      <dsp:nvSpPr>
        <dsp:cNvPr id="0" name=""/>
        <dsp:cNvSpPr/>
      </dsp:nvSpPr>
      <dsp:spPr>
        <a:xfrm>
          <a:off x="0" y="133342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98EF90-1E25-7745-ADBC-E9459807DDB6}">
      <dsp:nvSpPr>
        <dsp:cNvPr id="0" name=""/>
        <dsp:cNvSpPr/>
      </dsp:nvSpPr>
      <dsp:spPr>
        <a:xfrm>
          <a:off x="263286" y="115630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赤羽根海岸・海鵜展望台</a:t>
          </a:r>
          <a:endParaRPr kumimoji="1" lang="ja-JP" altLang="en-US" sz="1200" kern="1200" dirty="0"/>
        </a:p>
      </dsp:txBody>
      <dsp:txXfrm>
        <a:off x="280579" y="1173599"/>
        <a:ext cx="3651429" cy="319654"/>
      </dsp:txXfrm>
    </dsp:sp>
    <dsp:sp modelId="{1BBD7FE0-7783-CE46-B797-2302FF18359A}">
      <dsp:nvSpPr>
        <dsp:cNvPr id="0" name=""/>
        <dsp:cNvSpPr/>
      </dsp:nvSpPr>
      <dsp:spPr>
        <a:xfrm>
          <a:off x="0" y="187774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CF9C1-17C6-3F40-AF2E-16E039929022}">
      <dsp:nvSpPr>
        <dsp:cNvPr id="0" name=""/>
        <dsp:cNvSpPr/>
      </dsp:nvSpPr>
      <dsp:spPr>
        <a:xfrm>
          <a:off x="263286" y="170062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安房崎（安房灯台）</a:t>
          </a:r>
          <a:endParaRPr kumimoji="1" lang="ja-JP" altLang="en-US" sz="1200" kern="1200" dirty="0"/>
        </a:p>
      </dsp:txBody>
      <dsp:txXfrm>
        <a:off x="280579" y="1717919"/>
        <a:ext cx="3651429" cy="319654"/>
      </dsp:txXfrm>
    </dsp:sp>
    <dsp:sp modelId="{7BA978A2-1C7F-3842-9B27-7083B2F6E7AE}">
      <dsp:nvSpPr>
        <dsp:cNvPr id="0" name=""/>
        <dsp:cNvSpPr/>
      </dsp:nvSpPr>
      <dsp:spPr>
        <a:xfrm>
          <a:off x="0" y="242206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49D71-C72E-0D45-B975-48C71988B898}">
      <dsp:nvSpPr>
        <dsp:cNvPr id="0" name=""/>
        <dsp:cNvSpPr/>
      </dsp:nvSpPr>
      <dsp:spPr>
        <a:xfrm>
          <a:off x="263286" y="224494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城ヶ島灯台</a:t>
          </a:r>
          <a:endParaRPr kumimoji="1" lang="ja-JP" altLang="en-US" sz="1200" kern="1200" dirty="0"/>
        </a:p>
      </dsp:txBody>
      <dsp:txXfrm>
        <a:off x="280579" y="2262239"/>
        <a:ext cx="3651429" cy="319654"/>
      </dsp:txXfrm>
    </dsp:sp>
    <dsp:sp modelId="{F4E2437C-6933-3849-8C76-76EB19D57DBF}">
      <dsp:nvSpPr>
        <dsp:cNvPr id="0" name=""/>
        <dsp:cNvSpPr/>
      </dsp:nvSpPr>
      <dsp:spPr>
        <a:xfrm>
          <a:off x="0" y="296638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4E105-B97C-F743-B602-2AEF348D3A30}">
      <dsp:nvSpPr>
        <dsp:cNvPr id="0" name=""/>
        <dsp:cNvSpPr/>
      </dsp:nvSpPr>
      <dsp:spPr>
        <a:xfrm>
          <a:off x="263286" y="278926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白秋碑</a:t>
          </a:r>
          <a:endParaRPr kumimoji="1" lang="ja-JP" altLang="en-US" sz="1200" kern="1200" dirty="0"/>
        </a:p>
      </dsp:txBody>
      <dsp:txXfrm>
        <a:off x="280579" y="2806559"/>
        <a:ext cx="3651429" cy="319654"/>
      </dsp:txXfrm>
    </dsp:sp>
    <dsp:sp modelId="{7AD27A88-420C-D648-AB9A-EACABC533B52}">
      <dsp:nvSpPr>
        <dsp:cNvPr id="0" name=""/>
        <dsp:cNvSpPr/>
      </dsp:nvSpPr>
      <dsp:spPr>
        <a:xfrm>
          <a:off x="0" y="351070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D8124A-B78D-6A48-90B1-885F45CFA621}">
      <dsp:nvSpPr>
        <dsp:cNvPr id="0" name=""/>
        <dsp:cNvSpPr/>
      </dsp:nvSpPr>
      <dsp:spPr>
        <a:xfrm>
          <a:off x="263286" y="333358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城ヶ島京急ホテル・レストラン磯香瀬</a:t>
          </a:r>
          <a:endParaRPr kumimoji="1" lang="ja-JP" altLang="en-US" sz="1200" kern="1200" dirty="0"/>
        </a:p>
      </dsp:txBody>
      <dsp:txXfrm>
        <a:off x="280579" y="3350879"/>
        <a:ext cx="3651429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BA7-FE6E-AF48-8FE2-8134C9FB6940}" type="datetimeFigureOut">
              <a:rPr kumimoji="1" lang="ja-JP" altLang="en-US" smtClean="0"/>
              <a:t>2015/12/11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69D-1BB7-2E4A-BF1E-2F96BBC610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81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7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83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09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30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691718" y="301823"/>
            <a:ext cx="1582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2016</a:t>
            </a:r>
            <a:r>
              <a:rPr kumimoji="1" lang="ja-JP" altLang="en-US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年 夏号</a:t>
            </a:r>
            <a:endParaRPr kumimoji="1" lang="ja-JP" altLang="en-US" sz="1400" dirty="0">
              <a:solidFill>
                <a:schemeClr val="accent2">
                  <a:lumMod val="50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621" y="6041362"/>
            <a:ext cx="2460311" cy="642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額縁 9"/>
          <p:cNvSpPr/>
          <p:nvPr/>
        </p:nvSpPr>
        <p:spPr>
          <a:xfrm>
            <a:off x="3589781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額縁 11"/>
          <p:cNvSpPr/>
          <p:nvPr/>
        </p:nvSpPr>
        <p:spPr>
          <a:xfrm>
            <a:off x="928688" y="3899824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額縁 12"/>
          <p:cNvSpPr/>
          <p:nvPr/>
        </p:nvSpPr>
        <p:spPr>
          <a:xfrm>
            <a:off x="3700463" y="4098925"/>
            <a:ext cx="3504670" cy="177257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三崎口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0" name="額縁 9"/>
          <p:cNvSpPr/>
          <p:nvPr/>
        </p:nvSpPr>
        <p:spPr>
          <a:xfrm>
            <a:off x="3816700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小網代森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2" name="額縁 11"/>
          <p:cNvSpPr/>
          <p:nvPr/>
        </p:nvSpPr>
        <p:spPr>
          <a:xfrm>
            <a:off x="928688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海洋生物学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百周年記念館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1" name="額縁 10"/>
          <p:cNvSpPr/>
          <p:nvPr/>
        </p:nvSpPr>
        <p:spPr>
          <a:xfrm>
            <a:off x="3816700" y="4379958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京急油壺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マリンパーク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4" name="額縁 13"/>
          <p:cNvSpPr/>
          <p:nvPr/>
        </p:nvSpPr>
        <p:spPr>
          <a:xfrm>
            <a:off x="6704713" y="2317583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海蔵寺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5" name="額縁 14"/>
          <p:cNvSpPr/>
          <p:nvPr/>
        </p:nvSpPr>
        <p:spPr>
          <a:xfrm>
            <a:off x="6704713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油壺公園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2908475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バス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5796487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4" name="左矢印 3"/>
          <p:cNvSpPr/>
          <p:nvPr/>
        </p:nvSpPr>
        <p:spPr>
          <a:xfrm>
            <a:off x="29084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21" name="左矢印 20"/>
          <p:cNvSpPr/>
          <p:nvPr/>
        </p:nvSpPr>
        <p:spPr>
          <a:xfrm>
            <a:off x="57972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7428088" y="3470608"/>
            <a:ext cx="439200" cy="8136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9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城ヶ島で遊びつくす！</a:t>
            </a:r>
            <a:br>
              <a:rPr kumimoji="1"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城ヶ島のオススメレジャースポット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862124"/>
              </p:ext>
            </p:extLst>
          </p:nvPr>
        </p:nvGraphicFramePr>
        <p:xfrm>
          <a:off x="1824302" y="2160588"/>
          <a:ext cx="5265737" cy="3880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147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三浦半島の主要駅の平均乗降客数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456370"/>
              </p:ext>
            </p:extLst>
          </p:nvPr>
        </p:nvGraphicFramePr>
        <p:xfrm>
          <a:off x="677334" y="1930400"/>
          <a:ext cx="8023752" cy="332676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37292"/>
                <a:gridCol w="1337292"/>
                <a:gridCol w="1337292"/>
                <a:gridCol w="1337292"/>
                <a:gridCol w="1337292"/>
                <a:gridCol w="1337292"/>
              </a:tblGrid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駅名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2009</a:t>
                      </a:r>
                      <a:r>
                        <a:rPr kumimoji="1" lang="ja-JP" altLang="en-US" dirty="0" smtClean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2011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2012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浦賀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24,009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23,331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22,748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22,448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22,440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津久井浜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6,538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6,483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6,335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6,309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6,428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三浦海岸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12,686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12,233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11,735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11,842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11,813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三崎口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18,958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18,582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18,039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17,954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18,265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71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三浦半島の主要駅の平均乗降客数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399890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5792517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384929</TotalTime>
  <Words>232</Words>
  <Application>Microsoft Macintosh PowerPoint</Application>
  <PresentationFormat>ワイド画面</PresentationFormat>
  <Paragraphs>103</Paragraphs>
  <Slides>8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7" baseType="lpstr">
      <vt:lpstr>Calibri</vt:lpstr>
      <vt:lpstr>Hiragino Maru Gothic Pro W4</vt:lpstr>
      <vt:lpstr>ＭＳ Ｐゴシック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編集部おすすめ！ 三崎口・油壺周辺お散歩コース</vt:lpstr>
      <vt:lpstr>編集部おすすめ！ 三崎口・油壺周辺お散歩コース</vt:lpstr>
      <vt:lpstr>城ヶ島で遊びつくす！ 　城ヶ島のオススメレジャースポット</vt:lpstr>
      <vt:lpstr>三浦半島の主要駅の平均乗降客数</vt:lpstr>
      <vt:lpstr>三浦半島の主要駅の平均乗降客数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52</cp:revision>
  <dcterms:created xsi:type="dcterms:W3CDTF">2015-09-07T11:30:22Z</dcterms:created>
  <dcterms:modified xsi:type="dcterms:W3CDTF">2015-12-11T00:58:19Z</dcterms:modified>
</cp:coreProperties>
</file>