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城ヶ島エリア</a:t>
            </a:r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城ヶ島エリア</a:t>
            </a:r>
          </a:p>
        </p:txBody>
      </p:sp>
    </p:spTree>
    <p:extLst>
      <p:ext uri="{BB962C8B-B14F-4D97-AF65-F5344CB8AC3E}">
        <p14:creationId xmlns:p14="http://schemas.microsoft.com/office/powerpoint/2010/main" val="582598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609</TotalTime>
  <Words>101</Words>
  <Application>Microsoft Macintosh PowerPoint</Application>
  <PresentationFormat>ワイド画面</PresentationFormat>
  <Paragraphs>32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Hiragino Maru Gothic Pro W4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三浦半島の主な観光エリア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15</cp:revision>
  <dcterms:created xsi:type="dcterms:W3CDTF">2015-09-07T11:30:22Z</dcterms:created>
  <dcterms:modified xsi:type="dcterms:W3CDTF">2015-12-10T11:11:06Z</dcterms:modified>
</cp:coreProperties>
</file>