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/>
    <p:restoredTop sz="94659"/>
  </p:normalViewPr>
  <p:slideViewPr>
    <p:cSldViewPr snapToGrid="0" snapToObjects="1">
      <p:cViewPr varScale="1">
        <p:scale>
          <a:sx n="106" d="100"/>
          <a:sy n="106" d="100"/>
        </p:scale>
        <p:origin x="64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12/10/15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12/10/15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rgbClr val="0070C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三浦半島の観光スポット</a:t>
            </a:r>
            <a:endParaRPr kumimoji="1" lang="ja-JP" altLang="en-US" dirty="0">
              <a:solidFill>
                <a:srgbClr val="0070C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32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『</a:t>
            </a:r>
            <a:r>
              <a:rPr kumimoji="1" lang="ja-JP" altLang="en-US" sz="32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さわやか駅前便り</a:t>
            </a:r>
            <a:r>
              <a:rPr kumimoji="1" lang="en-US" altLang="ja-JP" sz="32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』</a:t>
            </a:r>
            <a:r>
              <a:rPr kumimoji="1" lang="ja-JP" altLang="en-US" sz="3200" dirty="0" smtClean="0">
                <a:latin typeface="Hiragino Maru Gothic Pro W4" charset="-128"/>
                <a:ea typeface="Hiragino Maru Gothic Pro W4" charset="-128"/>
                <a:cs typeface="Hiragino Maru Gothic Pro W4" charset="-128"/>
              </a:rPr>
              <a:t>編集部</a:t>
            </a:r>
            <a:endParaRPr kumimoji="1" lang="ja-JP" altLang="en-US" sz="3200" dirty="0">
              <a:latin typeface="Hiragino Maru Gothic Pro W4" charset="-128"/>
              <a:ea typeface="Hiragino Maru Gothic Pro W4" charset="-128"/>
              <a:cs typeface="Hiragino Maru Gothic Pro W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66797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三浦半島の主な観光エリア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n"/>
            </a:pPr>
            <a:r>
              <a:rPr kumimoji="1" lang="ja-JP" altLang="en-US" dirty="0" smtClean="0"/>
              <a:t>横須賀中央・猿島エリア</a:t>
            </a:r>
          </a:p>
          <a:p>
            <a:pPr>
              <a:buFont typeface="Wingdings" charset="2"/>
              <a:buChar char="n"/>
            </a:pPr>
            <a:r>
              <a:rPr kumimoji="1" lang="ja-JP" altLang="en-US" dirty="0" smtClean="0"/>
              <a:t>馬堀海岸・走水エリア</a:t>
            </a:r>
          </a:p>
          <a:p>
            <a:pPr>
              <a:buFont typeface="Wingdings" charset="2"/>
              <a:buChar char="n"/>
            </a:pPr>
            <a:r>
              <a:rPr kumimoji="1" lang="ja-JP" altLang="en-US" dirty="0" smtClean="0"/>
              <a:t>観音崎エリア</a:t>
            </a:r>
          </a:p>
          <a:p>
            <a:pPr>
              <a:buFont typeface="Wingdings" charset="2"/>
              <a:buChar char="n"/>
            </a:pPr>
            <a:r>
              <a:rPr kumimoji="1" lang="ja-JP" altLang="en-US" dirty="0" smtClean="0"/>
              <a:t>竹山エリア（三浦アルプスエリア）</a:t>
            </a:r>
          </a:p>
          <a:p>
            <a:pPr>
              <a:buFont typeface="Wingdings" charset="2"/>
              <a:buChar char="n"/>
            </a:pPr>
            <a:r>
              <a:rPr kumimoji="1" lang="ja-JP" altLang="en-US" dirty="0" smtClean="0"/>
              <a:t>横須賀西海岸エリア</a:t>
            </a:r>
          </a:p>
          <a:p>
            <a:pPr>
              <a:buFont typeface="Wingdings" charset="2"/>
              <a:buChar char="n"/>
            </a:pPr>
            <a:r>
              <a:rPr kumimoji="1" lang="ja-JP" altLang="en-US" dirty="0" smtClean="0"/>
              <a:t>三崎口エリア</a:t>
            </a:r>
          </a:p>
          <a:p>
            <a:pPr>
              <a:buFont typeface="Wingdings" charset="2"/>
              <a:buChar char="n"/>
            </a:pPr>
            <a:r>
              <a:rPr kumimoji="1" lang="ja-JP" altLang="en-US" dirty="0" smtClean="0"/>
              <a:t>油壺・小網代エリア</a:t>
            </a:r>
          </a:p>
          <a:p>
            <a:pPr>
              <a:buFont typeface="Wingdings" charset="2"/>
              <a:buChar char="n"/>
            </a:pPr>
            <a:r>
              <a:rPr kumimoji="1" lang="ja-JP" altLang="en-US" dirty="0" smtClean="0"/>
              <a:t>三崎港エリア</a:t>
            </a:r>
          </a:p>
          <a:p>
            <a:pPr>
              <a:buFont typeface="Wingdings" charset="2"/>
              <a:buChar char="n"/>
            </a:pPr>
            <a:r>
              <a:rPr kumimoji="1" lang="ja-JP" altLang="en-US" smtClean="0"/>
              <a:t>城ヶ島エリア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613073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4241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7430248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ファセット</Template>
  <TotalTime>331</TotalTime>
  <Words>51</Words>
  <Application>Microsoft Macintosh PowerPoint</Application>
  <PresentationFormat>ワイド画面</PresentationFormat>
  <Paragraphs>12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Hiragino Maru Gothic Pro W4</vt:lpstr>
      <vt:lpstr>Trebuchet MS</vt:lpstr>
      <vt:lpstr>Wingdings</vt:lpstr>
      <vt:lpstr>Wingdings 3</vt:lpstr>
      <vt:lpstr>メイリオ</vt:lpstr>
      <vt:lpstr>Arial</vt:lpstr>
      <vt:lpstr>ファセット</vt:lpstr>
      <vt:lpstr>三浦半島の観光スポット</vt:lpstr>
      <vt:lpstr>三浦半島の主な観光エリア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Microsoft Office ユーザー</dc:creator>
  <cp:lastModifiedBy>Microsoft Office ユーザー</cp:lastModifiedBy>
  <cp:revision>7</cp:revision>
  <dcterms:created xsi:type="dcterms:W3CDTF">2015-09-07T11:30:22Z</dcterms:created>
  <dcterms:modified xsi:type="dcterms:W3CDTF">2015-12-10T11:05:47Z</dcterms:modified>
</cp:coreProperties>
</file>