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59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BA7-FE6E-AF48-8FE2-8134C9FB6940}" type="datetimeFigureOut">
              <a:rPr kumimoji="1" lang="ja-JP" altLang="en-US" smtClean="0"/>
              <a:t>2015/12/11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69D-1BB7-2E4A-BF1E-2F96BBC610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1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7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83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09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30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691718" y="301823"/>
            <a:ext cx="1582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2016</a:t>
            </a:r>
            <a:r>
              <a:rPr kumimoji="1" lang="ja-JP" altLang="en-US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年 夏号</a:t>
            </a:r>
            <a:endParaRPr kumimoji="1" lang="ja-JP" altLang="en-US" sz="1400" dirty="0">
              <a:solidFill>
                <a:schemeClr val="accent2">
                  <a:lumMod val="50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621" y="6041362"/>
            <a:ext cx="2460311" cy="6424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編集部おすすめ！</a:t>
            </a:r>
            <a:br>
              <a:rPr kumimoji="1" lang="ja-JP" altLang="en-US" dirty="0" smtClean="0"/>
            </a:br>
            <a:r>
              <a:rPr kumimoji="1" lang="ja-JP" altLang="en-US" dirty="0" smtClean="0"/>
              <a:t>三崎口・油壺周辺お散歩コース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9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384467</TotalTime>
  <Words>98</Words>
  <Application>Microsoft Macintosh PowerPoint</Application>
  <PresentationFormat>ワイド画面</PresentationFormat>
  <Paragraphs>40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Calibri</vt:lpstr>
      <vt:lpstr>Hiragino Maru Gothic Pro W4</vt:lpstr>
      <vt:lpstr>ＭＳ Ｐゴシック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編集部おすすめ！ 三崎口・油壺周辺お散歩コース</vt:lpstr>
      <vt:lpstr>編集部おすすめ！ 三崎口・油壺周辺お散歩コース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39</cp:revision>
  <dcterms:created xsi:type="dcterms:W3CDTF">2015-09-07T11:30:22Z</dcterms:created>
  <dcterms:modified xsi:type="dcterms:W3CDTF">2015-12-11T00:51:16Z</dcterms:modified>
</cp:coreProperties>
</file>