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accent2">
              <a:lumMod val="50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</a:t>
            </a:r>
            <a: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/>
            </a:r>
            <a:b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2497</TotalTime>
  <Words>136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 ツアー企画案</vt:lpstr>
      <vt:lpstr>背景</vt:lpstr>
      <vt:lpstr>年間スケジュール案</vt:lpstr>
      <vt:lpstr>企画概要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18</cp:revision>
  <dcterms:created xsi:type="dcterms:W3CDTF">2015-10-17T12:10:38Z</dcterms:created>
  <dcterms:modified xsi:type="dcterms:W3CDTF">2015-10-19T06:15:49Z</dcterms:modified>
</cp:coreProperties>
</file>