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Century Gothic</vt:lpstr>
      <vt:lpstr>Garamond</vt:lpstr>
      <vt:lpstr>シャボン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2015-10-17T12:10:38Z</dcterms:created>
  <dcterms:modified xsi:type="dcterms:W3CDTF">2015-10-17T12:21:35Z</dcterms:modified>
</cp:coreProperties>
</file>