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0659" autoAdjust="0"/>
    <p:restoredTop sz="86424" autoAdjust="0"/>
  </p:normalViewPr>
  <p:slideViewPr>
    <p:cSldViewPr snapToGrid="0">
      <p:cViewPr varScale="1">
        <p:scale>
          <a:sx n="60" d="100"/>
          <a:sy n="60" d="100"/>
        </p:scale>
        <p:origin x="85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あけぼの町移住体験ツアー企画案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四季折々の自然と暮らしに</a:t>
            </a:r>
            <a:r>
              <a:rPr lang="ja-JP" altLang="en-US" dirty="0" smtClean="0"/>
              <a:t>触れる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人口が減少している</a:t>
            </a:r>
          </a:p>
          <a:p>
            <a:pPr lvl="1"/>
            <a:r>
              <a:rPr lang="ja-JP" altLang="en-US" dirty="0" smtClean="0"/>
              <a:t>空き家が増えている</a:t>
            </a:r>
          </a:p>
          <a:p>
            <a:pPr lvl="1"/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r>
              <a:rPr lang="ja-JP" altLang="en-US" dirty="0" smtClean="0"/>
              <a:t>移住者が定着しない</a:t>
            </a:r>
          </a:p>
          <a:p>
            <a:pPr lvl="1"/>
            <a:r>
              <a:rPr lang="ja-JP" altLang="en-US" dirty="0" smtClean="0"/>
              <a:t>希望の仕事が見つからない</a:t>
            </a:r>
          </a:p>
          <a:p>
            <a:pPr lvl="1"/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lvl="1"/>
            <a:r>
              <a:rPr lang="ja-JP" altLang="en-US" dirty="0" smtClean="0"/>
              <a:t>近所づきあいがうまくいかない</a:t>
            </a:r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41</TotalTime>
  <Words>119</Words>
  <Application>Microsoft Office PowerPoint</Application>
  <PresentationFormat>ワイド画面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ゴシック</vt:lpstr>
      <vt:lpstr>Century Gothic</vt:lpstr>
      <vt:lpstr>Garamond</vt:lpstr>
      <vt:lpstr>シャボン</vt:lpstr>
      <vt:lpstr>あけぼの町移住体験ツアー企画案</vt:lpstr>
      <vt:lpstr>背景</vt:lpstr>
      <vt:lpstr>企画概要</vt:lpstr>
      <vt:lpstr>年間スケジュール案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5</cp:revision>
  <dcterms:created xsi:type="dcterms:W3CDTF">2015-10-17T12:10:38Z</dcterms:created>
  <dcterms:modified xsi:type="dcterms:W3CDTF">2015-10-17T12:51:57Z</dcterms:modified>
</cp:coreProperties>
</file>