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0FAEB-1B92-4022-81F0-0F54C43CA0A9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B9A48-5882-4835-9A20-A2E106C50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2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9DD7572-C8FA-4C34-A5EB-EA2AD3D82467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AEB-E987-48BD-B7F4-7050F8C18472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9B010-882F-45EC-B120-CBAACCF045F4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1AE1-2D5F-487C-BFD1-EB54312A5021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80EB1BA-808E-4432-B3CD-045E9A6C3C3B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3682-DAAB-4EFD-9C90-D8DE6A4E2F9D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616F6-FB91-45C2-A84C-D22BAB090FB9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13D47-6F35-4157-B43D-5B5468998D50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A5E4-51F0-4D6D-BCEB-2B64167D379C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FB22-2218-451B-B8D0-32DE2C574C40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A55EE83-E951-4198-B9E7-DBD262B3FD5E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183F54-0FA1-452F-91BA-E1AD09EB139C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F511-38F5-4E7C-9453-613AE89EA509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99E1-434A-46C0-9BEA-F947BBAC19D4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1D23B-3863-4358-8B7F-E5E85C65CCFF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5F87-4CC7-49EB-AC72-772276D36F43}" type="datetime5">
              <a:rPr lang="ja-JP" altLang="en-US" smtClean="0"/>
              <a:t>2015/10/26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2299</TotalTime>
  <Words>139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2015-10-17T12:10:38Z</dcterms:created>
  <dcterms:modified xsi:type="dcterms:W3CDTF">2015-10-26T04:45:50Z</dcterms:modified>
</cp:coreProperties>
</file>