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人口が減少している</a:t>
            </a:r>
          </a:p>
          <a:p>
            <a:pPr lvl="1"/>
            <a:r>
              <a:rPr lang="ja-JP" altLang="en-US" dirty="0" smtClean="0"/>
              <a:t>空き家が増えている</a:t>
            </a:r>
          </a:p>
          <a:p>
            <a:pPr lvl="1"/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r>
              <a:rPr lang="ja-JP" altLang="en-US" dirty="0" smtClean="0"/>
              <a:t>移住者が定着しない</a:t>
            </a:r>
          </a:p>
          <a:p>
            <a:pPr lvl="1"/>
            <a:r>
              <a:rPr lang="ja-JP" altLang="en-US" dirty="0" smtClean="0"/>
              <a:t>希望の仕事が見つからない</a:t>
            </a:r>
          </a:p>
          <a:p>
            <a:pPr lvl="1"/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lvl="1"/>
            <a:r>
              <a:rPr lang="ja-JP" altLang="en-US" dirty="0" smtClean="0"/>
              <a:t>近所づきあいがうまくいかない</a:t>
            </a:r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2232</TotalTime>
  <Words>119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HGｺﾞｼｯｸE</vt:lpstr>
      <vt:lpstr>ＭＳ ゴシック</vt:lpstr>
      <vt:lpstr>Century Gothic</vt:lpstr>
      <vt:lpstr>Garamond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6</cp:revision>
  <dcterms:created xsi:type="dcterms:W3CDTF">2015-10-17T12:10:38Z</dcterms:created>
  <dcterms:modified xsi:type="dcterms:W3CDTF">2015-10-19T01:23:35Z</dcterms:modified>
</cp:coreProperties>
</file>