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073" autoAdjust="0"/>
  </p:normalViewPr>
  <p:slideViewPr>
    <p:cSldViewPr snapToGrid="0">
      <p:cViewPr varScale="1">
        <p:scale>
          <a:sx n="66" d="100"/>
          <a:sy n="66" d="100"/>
        </p:scale>
        <p:origin x="756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あけぼの町移住体験ツアー企画案</a:t>
            </a:r>
            <a:endParaRPr lang="en-US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000" dirty="0">
                <a:solidFill>
                  <a:schemeClr val="accent5">
                    <a:lumMod val="75000"/>
                  </a:schemeClr>
                </a:solidFill>
              </a:rPr>
              <a:t>四季折々の自然と暮らしに</a:t>
            </a:r>
            <a:r>
              <a:rPr lang="ja-JP" altLang="en-US" sz="2000" dirty="0" smtClean="0">
                <a:solidFill>
                  <a:schemeClr val="accent5">
                    <a:lumMod val="75000"/>
                  </a:schemeClr>
                </a:solidFill>
              </a:rPr>
              <a:t>触れる</a:t>
            </a:r>
            <a:endParaRPr lang="ja-JP" altLang="en-US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79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dirty="0" smtClean="0"/>
              <a:t>背景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移住者を増やしたい</a:t>
            </a:r>
            <a:endParaRPr lang="en-US" altLang="ja-JP" dirty="0" smtClean="0"/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人口が減少している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空き家が増えている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移住者を誘致・サポートする体制が整っていない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移住者が定着しない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希望の仕事が見つからない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移住前のイメージとギャップが大きい</a:t>
            </a:r>
            <a:br>
              <a:rPr lang="ja-JP" altLang="en-US" dirty="0" smtClean="0"/>
            </a:br>
            <a:r>
              <a:rPr lang="ja-JP" altLang="en-US" dirty="0" smtClean="0"/>
              <a:t>（冬の厳しさ、暮らしやすさ）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近所づきあいがうまくいかない</a:t>
            </a:r>
          </a:p>
        </p:txBody>
      </p:sp>
    </p:spTree>
    <p:extLst>
      <p:ext uri="{BB962C8B-B14F-4D97-AF65-F5344CB8AC3E}">
        <p14:creationId xmlns:p14="http://schemas.microsoft.com/office/powerpoint/2010/main" val="3840688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企画概要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</a:t>
            </a:r>
            <a:r>
              <a:rPr lang="ja-JP" altLang="en-US" dirty="0" smtClean="0"/>
              <a:t>年を通して、四季折々のあけぼの町の暮らしを体験</a:t>
            </a:r>
          </a:p>
          <a:p>
            <a:r>
              <a:rPr lang="ja-JP" altLang="en-US" dirty="0" smtClean="0"/>
              <a:t>農業体験、郷土料理の試食</a:t>
            </a:r>
          </a:p>
          <a:p>
            <a:r>
              <a:rPr lang="ja-JP" altLang="en-US" dirty="0" smtClean="0"/>
              <a:t>観光では見ることのできない学校、病院、福祉施設、主要企業などを見学</a:t>
            </a:r>
          </a:p>
          <a:p>
            <a:r>
              <a:rPr lang="ja-JP" altLang="en-US" dirty="0" smtClean="0"/>
              <a:t>空き家バンクに登録されている空き家を見学</a:t>
            </a:r>
          </a:p>
          <a:p>
            <a:r>
              <a:rPr lang="ja-JP" altLang="en-US" dirty="0" smtClean="0"/>
              <a:t>地元住民・移住者との交流会</a:t>
            </a:r>
          </a:p>
          <a:p>
            <a:r>
              <a:rPr lang="ja-JP" altLang="en-US" dirty="0" smtClean="0"/>
              <a:t>就職説明会の実施</a:t>
            </a:r>
          </a:p>
        </p:txBody>
      </p:sp>
    </p:spTree>
    <p:extLst>
      <p:ext uri="{BB962C8B-B14F-4D97-AF65-F5344CB8AC3E}">
        <p14:creationId xmlns:p14="http://schemas.microsoft.com/office/powerpoint/2010/main" val="2779650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年間スケジュール案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	田植え体験</a:t>
            </a:r>
            <a:br>
              <a:rPr lang="ja-JP" altLang="en-US" dirty="0" smtClean="0"/>
            </a:br>
            <a:r>
              <a:rPr lang="ja-JP" altLang="en-US" dirty="0" smtClean="0"/>
              <a:t>	空き家見学ツアー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8</a:t>
            </a:r>
            <a:r>
              <a:rPr lang="ja-JP" altLang="en-US" dirty="0" smtClean="0"/>
              <a:t>月	夏野菜収穫体験</a:t>
            </a:r>
            <a:br>
              <a:rPr lang="ja-JP" altLang="en-US" dirty="0" smtClean="0"/>
            </a:br>
            <a:r>
              <a:rPr lang="ja-JP" altLang="en-US" dirty="0" smtClean="0"/>
              <a:t>	就業・就農説明会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10</a:t>
            </a:r>
            <a:r>
              <a:rPr lang="ja-JP" altLang="en-US" dirty="0" smtClean="0"/>
              <a:t>月	稲刈り体験</a:t>
            </a:r>
            <a:br>
              <a:rPr lang="ja-JP" altLang="en-US" dirty="0" smtClean="0"/>
            </a:br>
            <a:r>
              <a:rPr lang="ja-JP" altLang="en-US" dirty="0" smtClean="0"/>
              <a:t>	施設見学ツアー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	冬の準備・過ごし方講座</a:t>
            </a:r>
            <a:br>
              <a:rPr lang="ja-JP" altLang="en-US" dirty="0" smtClean="0"/>
            </a:br>
            <a:r>
              <a:rPr lang="ja-JP" altLang="en-US" dirty="0" smtClean="0"/>
              <a:t>	子育て支援説明会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	春の農業体験</a:t>
            </a:r>
            <a:br>
              <a:rPr lang="ja-JP" altLang="en-US" dirty="0" smtClean="0"/>
            </a:br>
            <a:r>
              <a:rPr lang="ja-JP" altLang="en-US" dirty="0" smtClean="0"/>
              <a:t>	企業見学ツアー</a:t>
            </a:r>
          </a:p>
        </p:txBody>
      </p:sp>
    </p:spTree>
    <p:extLst>
      <p:ext uri="{BB962C8B-B14F-4D97-AF65-F5344CB8AC3E}">
        <p14:creationId xmlns:p14="http://schemas.microsoft.com/office/powerpoint/2010/main" val="31329417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2245</TotalTime>
  <Words>119</Words>
  <Application>Microsoft Office PowerPoint</Application>
  <PresentationFormat>ワイド画面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HGｺﾞｼｯｸE</vt:lpstr>
      <vt:lpstr>ＭＳ ゴシック</vt:lpstr>
      <vt:lpstr>Century Gothic</vt:lpstr>
      <vt:lpstr>Garamond</vt:lpstr>
      <vt:lpstr>Wingdings</vt:lpstr>
      <vt:lpstr>シャボン</vt:lpstr>
      <vt:lpstr>あけぼの町移住体験ツアー企画案</vt:lpstr>
      <vt:lpstr>背景</vt:lpstr>
      <vt:lpstr>企画概要</vt:lpstr>
      <vt:lpstr>年間スケジュール案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9</cp:revision>
  <dcterms:created xsi:type="dcterms:W3CDTF">2015-10-17T12:10:38Z</dcterms:created>
  <dcterms:modified xsi:type="dcterms:W3CDTF">2015-10-19T01:36:27Z</dcterms:modified>
</cp:coreProperties>
</file>