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68" r:id="rId1"/>
  </p:sldMasterIdLst>
  <p:notesMasterIdLst>
    <p:notesMasterId r:id="rId5"/>
  </p:notes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70" autoAdjust="0"/>
    <p:restoredTop sz="94073" autoAdjust="0"/>
  </p:normalViewPr>
  <p:slideViewPr>
    <p:cSldViewPr snapToGrid="0">
      <p:cViewPr varScale="1">
        <p:scale>
          <a:sx n="70" d="100"/>
          <a:sy n="70" d="100"/>
        </p:scale>
        <p:origin x="678" y="6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EEDF57F-AFA8-4C75-BF9F-1589FF7D6AF8}" type="datetimeFigureOut">
              <a:rPr lang="en-US" smtClean="0"/>
              <a:t>10/19/2015</a:t>
            </a:fld>
            <a:endParaRPr 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4F40CB5-3A0C-4C7F-96CE-67757CD23F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41959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tile tx="-44450" ty="3810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11" name="Rectangle 10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4" name="Group 3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61708" y="2091263"/>
            <a:ext cx="9068586" cy="2590800"/>
          </a:xfrm>
        </p:spPr>
        <p:txBody>
          <a:bodyPr tIns="45720" bIns="45720" anchor="ctr"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62100" y="4682062"/>
            <a:ext cx="9070848" cy="457201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600" spc="8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>
          <a:xfrm>
            <a:off x="5318760" y="1341255"/>
            <a:ext cx="1554480" cy="527213"/>
          </a:xfrm>
        </p:spPr>
        <p:txBody>
          <a:bodyPr/>
          <a:lstStyle>
            <a:lvl1pPr algn="ctr">
              <a:defRPr sz="1300" spc="0" baseline="0">
                <a:solidFill>
                  <a:schemeClr val="tx1"/>
                </a:solidFill>
                <a:latin typeface="+mn-lt"/>
              </a:defRPr>
            </a:lvl1pPr>
          </a:lstStyle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>
          <a:xfrm>
            <a:off x="1453896" y="5211060"/>
            <a:ext cx="5905500" cy="228600"/>
          </a:xfrm>
        </p:spPr>
        <p:txBody>
          <a:bodyPr/>
          <a:lstStyle>
            <a:lvl1pPr algn="l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ja-JP" altLang="en-US" smtClean="0"/>
              <a:t>株式会社ローカルプロジェクト</a:t>
            </a:r>
            <a:endParaRPr lang="en-US" dirty="0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8606919" y="5212080"/>
            <a:ext cx="2111881" cy="2286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 smtClean="0"/>
              <a:t>株式会社ローカルプロジェクト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1600" y="762000"/>
            <a:ext cx="2362200" cy="5257800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762000"/>
            <a:ext cx="8077200" cy="5257800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 smtClean="0"/>
              <a:t>株式会社ローカルプロジェクト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 smtClean="0"/>
              <a:t>株式会社ローカルプロジェクト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tile tx="-44450" ty="3810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" name="Rectangle 22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24" name="Rectangle 23"/>
          <p:cNvSpPr/>
          <p:nvPr/>
        </p:nvSpPr>
        <p:spPr>
          <a:xfrm>
            <a:off x="1447800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30" name="Rectangle 29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31" name="Group 30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3623" y="2094309"/>
            <a:ext cx="9070848" cy="2587752"/>
          </a:xfrm>
        </p:spPr>
        <p:txBody>
          <a:bodyPr anchor="ctr">
            <a:noAutofit/>
          </a:bodyPr>
          <a:lstStyle>
            <a:lvl1pPr algn="ctr">
              <a:lnSpc>
                <a:spcPct val="83000"/>
              </a:lnSpc>
              <a:defRPr lang="en-US" sz="720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63624" y="4682062"/>
            <a:ext cx="9070848" cy="45720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>
                <a:solidFill>
                  <a:schemeClr val="tx1"/>
                </a:solidFill>
                <a:effectLst/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21808" y="1344502"/>
            <a:ext cx="1554480" cy="530352"/>
          </a:xfrm>
        </p:spPr>
        <p:txBody>
          <a:bodyPr/>
          <a:lstStyle>
            <a:lvl1pPr algn="ctr">
              <a:defRPr lang="en-US" sz="13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53553" y="5211060"/>
            <a:ext cx="5907024" cy="228600"/>
          </a:xfrm>
        </p:spPr>
        <p:txBody>
          <a:bodyPr/>
          <a:lstStyle>
            <a:lvl1pPr algn="l">
              <a:defRPr/>
            </a:lvl1pPr>
          </a:lstStyle>
          <a:p>
            <a:r>
              <a:rPr lang="ja-JP" altLang="en-US" smtClean="0"/>
              <a:t>株式会社ローカルプロジェクト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504" y="5211060"/>
            <a:ext cx="2112264" cy="228600"/>
          </a:xfrm>
        </p:spPr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7032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 smtClean="0"/>
              <a:t>株式会社ローカルプロジェクト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900" b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55898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7336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900" b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73368" y="2756581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 smtClean="0"/>
              <a:t>株式会社ローカルプロジェクト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 smtClean="0"/>
              <a:t>株式会社ローカルプロジェクト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 smtClean="0"/>
              <a:t>株式会社ローカルプロジェクト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245529" y="237744"/>
            <a:ext cx="8531352" cy="638251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7392"/>
            <a:ext cx="2430780" cy="164592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800" b="0" kern="1200" cap="none" spc="0" baseline="0" dirty="0">
                <a:solidFill>
                  <a:srgbClr val="FFFFFF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609600"/>
            <a:ext cx="7772400" cy="53340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0780" cy="35052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ja-JP" altLang="en-US" smtClean="0"/>
              <a:t>株式会社ローカルプロジェクト</a:t>
            </a:r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10393677" y="6223002"/>
            <a:ext cx="1463040" cy="27432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3504"/>
            <a:ext cx="2432304" cy="1645920"/>
          </a:xfrm>
        </p:spPr>
        <p:txBody>
          <a:bodyPr anchor="b">
            <a:noAutofit/>
          </a:bodyPr>
          <a:lstStyle>
            <a:lvl1pPr algn="l">
              <a:defRPr sz="2800" b="0">
                <a:solidFill>
                  <a:srgbClr val="FFFFFF"/>
                </a:solidFill>
                <a:latin typeface="+mj-lt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8599" y="237744"/>
            <a:ext cx="8531352" cy="6382512"/>
          </a:xfr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2304" cy="3502152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1270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algn="r" defTabSz="914400" rtl="0" eaLnBrk="1" latinLnBrk="0" hangingPunct="1">
              <a:defRPr lang="en-US" sz="1000" kern="1200" dirty="0">
                <a:solidFill>
                  <a:srgbClr val="FFFFFF"/>
                </a:solidFill>
                <a:effectLst>
                  <a:outerShdw blurRad="12700" dist="635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r>
              <a:rPr lang="ja-JP" altLang="en-US" smtClean="0"/>
              <a:t>株式会社ローカルプロジェクト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396728" y="6227064"/>
            <a:ext cx="1463040" cy="27432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bg2"/>
          </a:solidFill>
          <a:ln w="6350" cap="flat" cmpd="sng" algn="ctr">
            <a:noFill/>
            <a:prstDash val="solid"/>
          </a:ln>
          <a:effectLst>
            <a:softEdge rad="0"/>
          </a:effectLst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103120"/>
            <a:ext cx="10058400" cy="3931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74320" y="6307672"/>
            <a:ext cx="274320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89960" y="6307672"/>
            <a:ext cx="521208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ja-JP" altLang="en-US" smtClean="0"/>
              <a:t>株式会社ローカルプロジェクト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469880" y="6307672"/>
            <a:ext cx="146304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US" sz="4800" kern="1200" cap="none" spc="0" baseline="0" dirty="0"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n-ea"/>
          <a:cs typeface="+mn-cs"/>
        </a:defRPr>
      </a:lvl1pPr>
    </p:titleStyle>
    <p:bodyStyle>
      <a:lvl1pPr marL="182880" indent="-182880" algn="l" defTabSz="914400" rtl="0" eaLnBrk="1" latinLnBrk="0" hangingPunct="1">
        <a:lnSpc>
          <a:spcPct val="100000"/>
        </a:lnSpc>
        <a:spcBef>
          <a:spcPts val="900"/>
        </a:spcBef>
        <a:spcAft>
          <a:spcPts val="0"/>
        </a:spcAft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ja-JP" altLang="en-US" dirty="0" smtClean="0">
                <a:latin typeface="HGｺﾞｼｯｸE" panose="020B0909000000000000" pitchFamily="49" charset="-128"/>
                <a:ea typeface="HGｺﾞｼｯｸE" panose="020B0909000000000000" pitchFamily="49" charset="-128"/>
              </a:rPr>
              <a:t>あけぼの町移住体験ツアー企画案</a:t>
            </a:r>
            <a:endParaRPr lang="en-US" dirty="0">
              <a:latin typeface="HGｺﾞｼｯｸE" panose="020B0909000000000000" pitchFamily="49" charset="-128"/>
              <a:ea typeface="HGｺﾞｼｯｸE" panose="020B0909000000000000" pitchFamily="49" charset="-128"/>
            </a:endParaRP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ja-JP" altLang="en-US" sz="2000" dirty="0">
                <a:solidFill>
                  <a:schemeClr val="accent5">
                    <a:lumMod val="75000"/>
                  </a:schemeClr>
                </a:solidFill>
              </a:rPr>
              <a:t>四季折々の自然と暮らしに</a:t>
            </a:r>
            <a:r>
              <a:rPr lang="ja-JP" altLang="en-US" sz="2000" dirty="0" smtClean="0">
                <a:solidFill>
                  <a:schemeClr val="accent5">
                    <a:lumMod val="75000"/>
                  </a:schemeClr>
                </a:solidFill>
              </a:rPr>
              <a:t>触れる</a:t>
            </a:r>
            <a:endParaRPr lang="ja-JP" altLang="en-US" sz="20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 smtClean="0"/>
              <a:t>株式会社ローカルプロジェクト</a:t>
            </a:r>
            <a:endParaRPr 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77998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ja-JP" altLang="en-US" dirty="0" smtClean="0"/>
              <a:t>背景</a:t>
            </a:r>
            <a:endParaRPr 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v"/>
            </a:pPr>
            <a:r>
              <a:rPr lang="ja-JP" altLang="en-US" dirty="0" smtClean="0"/>
              <a:t>移住者を増やしたい</a:t>
            </a:r>
            <a:endParaRPr lang="en-US" altLang="ja-JP" dirty="0" smtClean="0"/>
          </a:p>
          <a:p>
            <a:pPr marL="1160463" lvl="1" indent="-342900">
              <a:buFont typeface="+mj-lt"/>
              <a:buAutoNum type="arabicPeriod"/>
            </a:pPr>
            <a:r>
              <a:rPr lang="ja-JP" altLang="en-US" dirty="0" smtClean="0"/>
              <a:t>人口が減少している</a:t>
            </a:r>
          </a:p>
          <a:p>
            <a:pPr marL="1160463" lvl="1" indent="-342900">
              <a:buFont typeface="+mj-lt"/>
              <a:buAutoNum type="arabicPeriod"/>
            </a:pPr>
            <a:r>
              <a:rPr lang="ja-JP" altLang="en-US" dirty="0" smtClean="0"/>
              <a:t>空き家が増えている</a:t>
            </a:r>
          </a:p>
          <a:p>
            <a:pPr marL="1160463" lvl="1" indent="-342900">
              <a:buFont typeface="+mj-lt"/>
              <a:buAutoNum type="arabicPeriod"/>
            </a:pPr>
            <a:r>
              <a:rPr lang="ja-JP" altLang="en-US" dirty="0" smtClean="0"/>
              <a:t>移住者を誘致・サポートする体制が整っていない</a:t>
            </a:r>
            <a:endParaRPr lang="en-US" altLang="ja-JP" dirty="0" smtClean="0"/>
          </a:p>
          <a:p>
            <a:pPr>
              <a:buFont typeface="Wingdings" panose="05000000000000000000" pitchFamily="2" charset="2"/>
              <a:buChar char="v"/>
            </a:pPr>
            <a:r>
              <a:rPr lang="ja-JP" altLang="en-US" dirty="0" smtClean="0"/>
              <a:t>移住者が定着しない</a:t>
            </a:r>
          </a:p>
          <a:p>
            <a:pPr marL="1160463" lvl="1" indent="-342900">
              <a:buFont typeface="+mj-lt"/>
              <a:buAutoNum type="arabicPeriod"/>
            </a:pPr>
            <a:r>
              <a:rPr lang="ja-JP" altLang="en-US" dirty="0" smtClean="0"/>
              <a:t>希望の仕事が見つからない</a:t>
            </a:r>
          </a:p>
          <a:p>
            <a:pPr marL="1160463" lvl="1" indent="-342900">
              <a:buFont typeface="+mj-lt"/>
              <a:buAutoNum type="arabicPeriod"/>
            </a:pPr>
            <a:r>
              <a:rPr lang="ja-JP" altLang="en-US" dirty="0" smtClean="0"/>
              <a:t>移住前のイメージとギャップが大きい</a:t>
            </a:r>
            <a:br>
              <a:rPr lang="ja-JP" altLang="en-US" dirty="0" smtClean="0"/>
            </a:br>
            <a:r>
              <a:rPr lang="ja-JP" altLang="en-US" dirty="0" smtClean="0"/>
              <a:t>（冬の厳しさ、暮らしやすさ）</a:t>
            </a:r>
          </a:p>
          <a:p>
            <a:pPr marL="1160463" lvl="1" indent="-342900">
              <a:buFont typeface="+mj-lt"/>
              <a:buAutoNum type="arabicPeriod"/>
            </a:pPr>
            <a:r>
              <a:rPr lang="ja-JP" altLang="en-US" dirty="0" smtClean="0"/>
              <a:t>近所づきあいがうまくいかない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 smtClean="0"/>
              <a:t>株式会社ローカルプロジェクト</a:t>
            </a:r>
            <a:endParaRPr 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06885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dirty="0" smtClean="0"/>
              <a:t>企画概要</a:t>
            </a:r>
            <a:endParaRPr 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 smtClean="0"/>
              <a:t>1</a:t>
            </a:r>
            <a:r>
              <a:rPr lang="ja-JP" altLang="en-US" dirty="0" smtClean="0"/>
              <a:t>年を通して、四季折々のあけぼの町の暮らしを体験</a:t>
            </a:r>
          </a:p>
          <a:p>
            <a:r>
              <a:rPr lang="ja-JP" altLang="en-US" dirty="0" smtClean="0"/>
              <a:t>農業体験、郷土料理の試食</a:t>
            </a:r>
          </a:p>
          <a:p>
            <a:r>
              <a:rPr lang="ja-JP" altLang="en-US" dirty="0" smtClean="0"/>
              <a:t>観光では見ることのできない学校、病院、福祉施設、主要企業などを見学</a:t>
            </a:r>
          </a:p>
          <a:p>
            <a:r>
              <a:rPr lang="ja-JP" altLang="en-US" dirty="0" smtClean="0"/>
              <a:t>空き家バンクに登録されている空き家を見学</a:t>
            </a:r>
          </a:p>
          <a:p>
            <a:r>
              <a:rPr lang="ja-JP" altLang="en-US" dirty="0" smtClean="0"/>
              <a:t>地元住民・移住者との交流会</a:t>
            </a:r>
          </a:p>
          <a:p>
            <a:r>
              <a:rPr lang="ja-JP" altLang="en-US" dirty="0" smtClean="0"/>
              <a:t>就職説明会の実施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 smtClean="0"/>
              <a:t>株式会社ローカルプロジェクト</a:t>
            </a:r>
            <a:endParaRPr 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965060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シャボン">
  <a:themeElements>
    <a:clrScheme name="Savon">
      <a:dk1>
        <a:sysClr val="windowText" lastClr="000000"/>
      </a:dk1>
      <a:lt1>
        <a:sysClr val="window" lastClr="FFFFFF"/>
      </a:lt1>
      <a:dk2>
        <a:srgbClr val="1485A4"/>
      </a:dk2>
      <a:lt2>
        <a:srgbClr val="E3DED1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F49100"/>
      </a:hlink>
      <a:folHlink>
        <a:srgbClr val="739D9B"/>
      </a:folHlink>
    </a:clrScheme>
    <a:fontScheme name="Savon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avo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2000"/>
                <a:satMod val="160000"/>
              </a:schemeClr>
            </a:gs>
            <a:gs pos="77000">
              <a:schemeClr val="phClr">
                <a:tint val="100000"/>
                <a:shade val="73000"/>
                <a:satMod val="155000"/>
              </a:schemeClr>
            </a:gs>
            <a:gs pos="100000">
              <a:schemeClr val="phClr">
                <a:tint val="100000"/>
                <a:shade val="67000"/>
                <a:satMod val="145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avon" id="{1306E473-ED32-493B-A2D0-240A757EDD34}" vid="{C20BADFE-D095-436F-9677-9264042809F0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シャボン</Template>
  <TotalTime>2483</TotalTime>
  <Words>127</Words>
  <Application>Microsoft Office PowerPoint</Application>
  <PresentationFormat>ワイド画面</PresentationFormat>
  <Paragraphs>27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11" baseType="lpstr">
      <vt:lpstr>HGｺﾞｼｯｸE</vt:lpstr>
      <vt:lpstr>ＭＳ ゴシック</vt:lpstr>
      <vt:lpstr>游ゴシック</vt:lpstr>
      <vt:lpstr>Calibri</vt:lpstr>
      <vt:lpstr>Century Gothic</vt:lpstr>
      <vt:lpstr>Garamond</vt:lpstr>
      <vt:lpstr>Wingdings</vt:lpstr>
      <vt:lpstr>シャボン</vt:lpstr>
      <vt:lpstr>あけぼの町移住体験ツアー企画案</vt:lpstr>
      <vt:lpstr>背景</vt:lpstr>
      <vt:lpstr>企画概要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Taro Gihyo</dc:creator>
  <cp:lastModifiedBy>Taro Gihyo</cp:lastModifiedBy>
  <cp:revision>14</cp:revision>
  <dcterms:created xsi:type="dcterms:W3CDTF">2015-10-17T12:10:38Z</dcterms:created>
  <dcterms:modified xsi:type="dcterms:W3CDTF">2015-10-19T05:33:56Z</dcterms:modified>
</cp:coreProperties>
</file>