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11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48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2476</TotalTime>
  <Words>188</Words>
  <Application>Microsoft Office PowerPoint</Application>
  <PresentationFormat>ワイド画面</PresentationFormat>
  <Paragraphs>51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背景</vt:lpstr>
      <vt:lpstr>PowerPoint プレゼンテーション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12</cp:revision>
  <dcterms:created xsi:type="dcterms:W3CDTF">2015-10-17T12:10:38Z</dcterms:created>
  <dcterms:modified xsi:type="dcterms:W3CDTF">2015-10-19T05:27:05Z</dcterms:modified>
</cp:coreProperties>
</file>