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kiosk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70" autoAdjust="0"/>
    <p:restoredTop sz="75526" autoAdjust="0"/>
  </p:normalViewPr>
  <p:slideViewPr>
    <p:cSldViewPr snapToGrid="0">
      <p:cViewPr varScale="1">
        <p:scale>
          <a:sx n="53" d="100"/>
          <a:sy n="53" d="100"/>
        </p:scale>
        <p:origin x="1194" y="3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3" d="100"/>
          <a:sy n="53" d="100"/>
        </p:scale>
        <p:origin x="285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8/8/2015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目次</a:t>
            </a:r>
            <a:endParaRPr lang="en-US" altLang="ja-JP" dirty="0" smtClean="0"/>
          </a:p>
          <a:p>
            <a:r>
              <a:rPr lang="en-US" altLang="ja-JP" dirty="0" smtClean="0"/>
              <a:t>1.</a:t>
            </a:r>
            <a:r>
              <a:rPr lang="ja-JP" altLang="en-US" dirty="0" smtClean="0"/>
              <a:t>会社概要</a:t>
            </a:r>
            <a:endParaRPr lang="en-US" altLang="ja-JP" dirty="0" smtClean="0"/>
          </a:p>
          <a:p>
            <a:r>
              <a:rPr lang="en-US" altLang="ja-JP" dirty="0" smtClean="0"/>
              <a:t>2.</a:t>
            </a:r>
            <a:r>
              <a:rPr lang="ja-JP" altLang="en-US" dirty="0" smtClean="0"/>
              <a:t>沿革</a:t>
            </a:r>
            <a:endParaRPr lang="en-US" altLang="ja-JP" dirty="0" smtClean="0"/>
          </a:p>
          <a:p>
            <a:r>
              <a:rPr lang="en-US" altLang="ja-JP" dirty="0" smtClean="0"/>
              <a:t>3.</a:t>
            </a:r>
            <a:r>
              <a:rPr lang="ja-JP" altLang="en-US" dirty="0" smtClean="0"/>
              <a:t>ネットワーク</a:t>
            </a:r>
            <a:endParaRPr lang="en-US" altLang="ja-JP" dirty="0" smtClean="0"/>
          </a:p>
          <a:p>
            <a:r>
              <a:rPr lang="en-US" altLang="ja-JP" dirty="0" smtClean="0"/>
              <a:t>4.</a:t>
            </a:r>
            <a:r>
              <a:rPr lang="ja-JP" altLang="en-US" dirty="0" smtClean="0"/>
              <a:t>おもな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C9221A-2DCA-4A5D-8BCB-680B06392B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3686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14055">
        <p14:prism dir="u"/>
      </p:transition>
    </mc:Choice>
    <mc:Fallback>
      <p:transition spd="slow" advTm="14055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uiExpand="1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ネットワーク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>
        <p14:prism dir="u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uiExpand="1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 build="p"/>
      <p:bldP spid="9" grpId="0"/>
      <p:bldP spid="10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7.9|1.6"/>
</p:tagLst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354</TotalTime>
  <Words>132</Words>
  <Application>Microsoft Office PowerPoint</Application>
  <PresentationFormat>ワイド画面</PresentationFormat>
  <Paragraphs>86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41</cp:revision>
  <dcterms:created xsi:type="dcterms:W3CDTF">2015-07-20T07:09:42Z</dcterms:created>
  <dcterms:modified xsi:type="dcterms:W3CDTF">2015-08-08T05:09:03Z</dcterms:modified>
</cp:coreProperties>
</file>

<file path=docProps/thumbnail.jpeg>
</file>