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000" autoAdjust="0"/>
    <p:restoredTop sz="94660"/>
  </p:normalViewPr>
  <p:slideViewPr>
    <p:cSldViewPr snapToGrid="0">
      <p:cViewPr varScale="1">
        <p:scale>
          <a:sx n="74" d="100"/>
          <a:sy n="74" d="100"/>
        </p:scale>
        <p:origin x="576" y="7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ja-JP" altLang="en-US" smtClean="0"/>
              <a:t>マスター タイトルの書式設定</a:t>
            </a:r>
            <a:endParaRPr lang="en-US"/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ja-JP" altLang="en-US" smtClean="0"/>
              <a:t>マスター サブタイトルの書式設定</a:t>
            </a:r>
            <a:endParaRPr 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BA66C34-A154-4FD8-8DEA-09ACD235E047}" type="datetimeFigureOut">
              <a:rPr lang="en-US" smtClean="0"/>
              <a:t>6/22/2015</a:t>
            </a:fld>
            <a:endParaRPr 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8A996C-9B6B-4983-A177-AC95CF26E75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31615108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BA66C34-A154-4FD8-8DEA-09ACD235E047}" type="datetimeFigureOut">
              <a:rPr lang="en-US" smtClean="0"/>
              <a:t>6/22/2015</a:t>
            </a:fld>
            <a:endParaRPr 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8A996C-9B6B-4983-A177-AC95CF26E75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05580390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ja-JP" altLang="en-US" smtClean="0"/>
              <a:t>マスター タイトルの書式設定</a:t>
            </a:r>
            <a:endParaRPr 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BA66C34-A154-4FD8-8DEA-09ACD235E047}" type="datetimeFigureOut">
              <a:rPr lang="en-US" smtClean="0"/>
              <a:t>6/22/2015</a:t>
            </a:fld>
            <a:endParaRPr 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8A996C-9B6B-4983-A177-AC95CF26E75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0861866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BA66C34-A154-4FD8-8DEA-09ACD235E047}" type="datetimeFigureOut">
              <a:rPr lang="en-US" smtClean="0"/>
              <a:t>6/22/2015</a:t>
            </a:fld>
            <a:endParaRPr 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8A996C-9B6B-4983-A177-AC95CF26E75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368034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ja-JP" altLang="en-US" smtClean="0"/>
              <a:t>マスター タイトルの書式設定</a:t>
            </a:r>
            <a:endParaRPr 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BA66C34-A154-4FD8-8DEA-09ACD235E047}" type="datetimeFigureOut">
              <a:rPr lang="en-US" smtClean="0"/>
              <a:t>6/22/2015</a:t>
            </a:fld>
            <a:endParaRPr 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8A996C-9B6B-4983-A177-AC95CF26E75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6705288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/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/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BA66C34-A154-4FD8-8DEA-09ACD235E047}" type="datetimeFigureOut">
              <a:rPr lang="en-US" smtClean="0"/>
              <a:t>6/22/2015</a:t>
            </a:fld>
            <a:endParaRPr 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8A996C-9B6B-4983-A177-AC95CF26E75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1003088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/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/>
          </a:p>
        </p:txBody>
      </p:sp>
      <p:sp>
        <p:nvSpPr>
          <p:cNvPr id="7" name="日付プレースホルダー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BA66C34-A154-4FD8-8DEA-09ACD235E047}" type="datetimeFigureOut">
              <a:rPr lang="en-US" smtClean="0"/>
              <a:t>6/22/2015</a:t>
            </a:fld>
            <a:endParaRPr lang="en-US"/>
          </a:p>
        </p:txBody>
      </p:sp>
      <p:sp>
        <p:nvSpPr>
          <p:cNvPr id="8" name="フッター プレースホルダー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スライド番号プレースホルダー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8A996C-9B6B-4983-A177-AC95CF26E75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0712522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BA66C34-A154-4FD8-8DEA-09ACD235E047}" type="datetimeFigureOut">
              <a:rPr lang="en-US" smtClean="0"/>
              <a:t>6/22/2015</a:t>
            </a:fld>
            <a:endParaRPr lang="en-US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8A996C-9B6B-4983-A177-AC95CF26E75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5926572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BA66C34-A154-4FD8-8DEA-09ACD235E047}" type="datetimeFigureOut">
              <a:rPr lang="en-US" smtClean="0"/>
              <a:t>6/22/2015</a:t>
            </a:fld>
            <a:endParaRPr lang="en-US"/>
          </a:p>
        </p:txBody>
      </p:sp>
      <p:sp>
        <p:nvSpPr>
          <p:cNvPr id="3" name="フッター プレースホルダー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8A996C-9B6B-4983-A177-AC95CF26E75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82032439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ja-JP" altLang="en-US" smtClean="0"/>
              <a:t>マスター タイトルの書式設定</a:t>
            </a:r>
            <a:endParaRPr 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BA66C34-A154-4FD8-8DEA-09ACD235E047}" type="datetimeFigureOut">
              <a:rPr lang="en-US" smtClean="0"/>
              <a:t>6/22/2015</a:t>
            </a:fld>
            <a:endParaRPr 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8A996C-9B6B-4983-A177-AC95CF26E75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832079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ja-JP" altLang="en-US" smtClean="0"/>
              <a:t>マスター タイトルの書式設定</a:t>
            </a:r>
            <a:endParaRPr lang="en-US"/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BA66C34-A154-4FD8-8DEA-09ACD235E047}" type="datetimeFigureOut">
              <a:rPr lang="en-US" smtClean="0"/>
              <a:t>6/22/2015</a:t>
            </a:fld>
            <a:endParaRPr 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8A996C-9B6B-4983-A177-AC95CF26E75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1830785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プレースホルダー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ja-JP" altLang="en-US" smtClean="0"/>
              <a:t>マスター タイトルの書式設定</a:t>
            </a:r>
            <a:endParaRPr 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BA66C34-A154-4FD8-8DEA-09ACD235E047}" type="datetimeFigureOut">
              <a:rPr lang="en-US" smtClean="0"/>
              <a:t>6/22/2015</a:t>
            </a:fld>
            <a:endParaRPr 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C8A996C-9B6B-4983-A177-AC95CF26E75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3791357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正方形/長方形 3"/>
          <p:cNvSpPr/>
          <p:nvPr/>
        </p:nvSpPr>
        <p:spPr>
          <a:xfrm>
            <a:off x="1429553" y="1642056"/>
            <a:ext cx="1622739" cy="798490"/>
          </a:xfrm>
          <a:prstGeom prst="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altLang="ja-JP" dirty="0" smtClean="0"/>
              <a:t>1.</a:t>
            </a:r>
            <a:r>
              <a:rPr lang="ja-JP" altLang="en-US" dirty="0" smtClean="0"/>
              <a:t>メール</a:t>
            </a:r>
            <a:endParaRPr lang="en-US" altLang="ja-JP" dirty="0" smtClean="0"/>
          </a:p>
          <a:p>
            <a:pPr algn="ctr"/>
            <a:r>
              <a:rPr lang="ja-JP" altLang="en-US" dirty="0" smtClean="0"/>
              <a:t>アドレス登録</a:t>
            </a:r>
            <a:endParaRPr lang="en-US" dirty="0"/>
          </a:p>
        </p:txBody>
      </p:sp>
      <p:sp>
        <p:nvSpPr>
          <p:cNvPr id="5" name="右矢印 4"/>
          <p:cNvSpPr/>
          <p:nvPr/>
        </p:nvSpPr>
        <p:spPr>
          <a:xfrm>
            <a:off x="3489100" y="1835239"/>
            <a:ext cx="631065" cy="412124"/>
          </a:xfrm>
          <a:prstGeom prst="rightArrow">
            <a:avLst/>
          </a:prstGeom>
        </p:spPr>
        <p:style>
          <a:lnRef idx="2">
            <a:schemeClr val="accent4">
              <a:shade val="50000"/>
            </a:schemeClr>
          </a:lnRef>
          <a:fillRef idx="1">
            <a:schemeClr val="accent4"/>
          </a:fillRef>
          <a:effectRef idx="0">
            <a:schemeClr val="accent4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" name="正方形/長方形 6"/>
          <p:cNvSpPr/>
          <p:nvPr/>
        </p:nvSpPr>
        <p:spPr>
          <a:xfrm>
            <a:off x="4556973" y="1642056"/>
            <a:ext cx="1622739" cy="798490"/>
          </a:xfrm>
          <a:prstGeom prst="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altLang="ja-JP" dirty="0" smtClean="0"/>
              <a:t>2.</a:t>
            </a:r>
            <a:r>
              <a:rPr lang="ja-JP" altLang="en-US" dirty="0" smtClean="0"/>
              <a:t>メール</a:t>
            </a:r>
            <a:endParaRPr lang="en-US" altLang="ja-JP" dirty="0" smtClean="0"/>
          </a:p>
          <a:p>
            <a:pPr algn="ctr"/>
            <a:r>
              <a:rPr lang="ja-JP" altLang="en-US" dirty="0" smtClean="0"/>
              <a:t>アドレス確認</a:t>
            </a:r>
            <a:endParaRPr lang="en-US" dirty="0"/>
          </a:p>
        </p:txBody>
      </p:sp>
      <p:sp>
        <p:nvSpPr>
          <p:cNvPr id="8" name="正方形/長方形 7"/>
          <p:cNvSpPr/>
          <p:nvPr/>
        </p:nvSpPr>
        <p:spPr>
          <a:xfrm>
            <a:off x="7684392" y="1642056"/>
            <a:ext cx="1622739" cy="798490"/>
          </a:xfrm>
          <a:prstGeom prst="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altLang="ja-JP" dirty="0" smtClean="0"/>
              <a:t>3.</a:t>
            </a:r>
            <a:r>
              <a:rPr lang="ja-JP" altLang="en-US" dirty="0" smtClean="0"/>
              <a:t>登録情報</a:t>
            </a:r>
            <a:endParaRPr lang="en-US" altLang="ja-JP" dirty="0" smtClean="0"/>
          </a:p>
          <a:p>
            <a:pPr algn="ctr"/>
            <a:r>
              <a:rPr lang="ja-JP" altLang="en-US" dirty="0"/>
              <a:t>入力</a:t>
            </a:r>
            <a:endParaRPr lang="en-US" dirty="0"/>
          </a:p>
        </p:txBody>
      </p:sp>
      <p:sp>
        <p:nvSpPr>
          <p:cNvPr id="9" name="右矢印 8"/>
          <p:cNvSpPr/>
          <p:nvPr/>
        </p:nvSpPr>
        <p:spPr>
          <a:xfrm>
            <a:off x="6616520" y="1835239"/>
            <a:ext cx="631065" cy="412124"/>
          </a:xfrm>
          <a:prstGeom prst="rightArrow">
            <a:avLst/>
          </a:prstGeom>
        </p:spPr>
        <p:style>
          <a:lnRef idx="2">
            <a:schemeClr val="accent4">
              <a:shade val="50000"/>
            </a:schemeClr>
          </a:lnRef>
          <a:fillRef idx="1">
            <a:schemeClr val="accent4"/>
          </a:fillRef>
          <a:effectRef idx="0">
            <a:schemeClr val="accent4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3259534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4</TotalTime>
  <Words>15</Words>
  <Application>Microsoft Office PowerPoint</Application>
  <PresentationFormat>ワイド画面</PresentationFormat>
  <Paragraphs>6</Paragraphs>
  <Slides>1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5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7" baseType="lpstr">
      <vt:lpstr>游ゴシック</vt:lpstr>
      <vt:lpstr>游ゴシック Light</vt:lpstr>
      <vt:lpstr>Arial</vt:lpstr>
      <vt:lpstr>Calibri</vt:lpstr>
      <vt:lpstr>Calibri Light</vt:lpstr>
      <vt:lpstr>Office テーマ</vt:lpstr>
      <vt:lpstr>PowerPoint プレゼンテーション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dc:creator>Taro Gihyo</dc:creator>
  <cp:lastModifiedBy>Taro Gihyo</cp:lastModifiedBy>
  <cp:revision>3</cp:revision>
  <dcterms:created xsi:type="dcterms:W3CDTF">2015-06-22T05:18:50Z</dcterms:created>
  <dcterms:modified xsi:type="dcterms:W3CDTF">2015-06-22T05:22:54Z</dcterms:modified>
</cp:coreProperties>
</file>

<file path=docProps/thumbnail.jpeg>
</file>