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13537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39363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60869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9635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81634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9604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39102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0298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22954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5212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15939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633176-A1C3-4A82-962E-53E093837F0D}" type="datetimeFigureOut">
              <a:rPr lang="en-US" smtClean="0"/>
              <a:t>6/18/2015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31908B-6CAA-4B5C-9D8B-CF237F9CC2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053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 3"/>
          <p:cNvSpPr/>
          <p:nvPr/>
        </p:nvSpPr>
        <p:spPr>
          <a:xfrm>
            <a:off x="1442434" y="2163651"/>
            <a:ext cx="4224270" cy="1571231"/>
          </a:xfrm>
          <a:custGeom>
            <a:avLst/>
            <a:gdLst>
              <a:gd name="connsiteX0" fmla="*/ 0 w 4224270"/>
              <a:gd name="connsiteY0" fmla="*/ 1365160 h 1571231"/>
              <a:gd name="connsiteX1" fmla="*/ 1378039 w 4224270"/>
              <a:gd name="connsiteY1" fmla="*/ 25757 h 1571231"/>
              <a:gd name="connsiteX2" fmla="*/ 2923504 w 4224270"/>
              <a:gd name="connsiteY2" fmla="*/ 1571222 h 1571231"/>
              <a:gd name="connsiteX3" fmla="*/ 4224270 w 4224270"/>
              <a:gd name="connsiteY3" fmla="*/ 0 h 15712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24270" h="1571231">
                <a:moveTo>
                  <a:pt x="0" y="1365160"/>
                </a:moveTo>
                <a:cubicBezTo>
                  <a:pt x="445394" y="678286"/>
                  <a:pt x="890788" y="-8587"/>
                  <a:pt x="1378039" y="25757"/>
                </a:cubicBezTo>
                <a:cubicBezTo>
                  <a:pt x="1865290" y="60101"/>
                  <a:pt x="2449132" y="1575515"/>
                  <a:pt x="2923504" y="1571222"/>
                </a:cubicBezTo>
                <a:cubicBezTo>
                  <a:pt x="3397876" y="1566929"/>
                  <a:pt x="3811073" y="783464"/>
                  <a:pt x="4224270" y="0"/>
                </a:cubicBez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25060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2015-06-18T04:07:23Z</dcterms:created>
  <dcterms:modified xsi:type="dcterms:W3CDTF">2015-06-18T04:07:29Z</dcterms:modified>
</cp:coreProperties>
</file>

<file path=docProps/thumbnail.jpeg>
</file>