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5734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87167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3195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690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29370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44878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427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19894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7929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3143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346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4170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円/楕円 3"/>
          <p:cNvSpPr/>
          <p:nvPr/>
        </p:nvSpPr>
        <p:spPr>
          <a:xfrm>
            <a:off x="3258355" y="1751527"/>
            <a:ext cx="91440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円/楕円 4"/>
          <p:cNvSpPr/>
          <p:nvPr/>
        </p:nvSpPr>
        <p:spPr>
          <a:xfrm>
            <a:off x="5357612" y="3155324"/>
            <a:ext cx="91440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1498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2</cp:revision>
  <dcterms:created xsi:type="dcterms:W3CDTF">2015-06-22T02:00:55Z</dcterms:created>
  <dcterms:modified xsi:type="dcterms:W3CDTF">2015-06-22T02:03:17Z</dcterms:modified>
</cp:coreProperties>
</file>

<file path=docProps/thumbnail.jpeg>
</file>