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34690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026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3818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4906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19080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8595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5172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1460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11005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27233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22878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D6189F-66C0-4EC3-B620-A8147440409D}" type="datetimeFigureOut">
              <a:rPr lang="en-US" smtClean="0"/>
              <a:t>6/22/2015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548AAB-9366-403B-8CF5-87AE08953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86019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円/楕円 3"/>
          <p:cNvSpPr/>
          <p:nvPr/>
        </p:nvSpPr>
        <p:spPr>
          <a:xfrm>
            <a:off x="1390918" y="2537138"/>
            <a:ext cx="2176530" cy="103031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角丸四角形 4"/>
          <p:cNvSpPr/>
          <p:nvPr/>
        </p:nvSpPr>
        <p:spPr>
          <a:xfrm>
            <a:off x="6375042" y="1390918"/>
            <a:ext cx="2936383" cy="117197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3770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2015-06-22T01:49:34Z</dcterms:created>
  <dcterms:modified xsi:type="dcterms:W3CDTF">2015-06-22T01:49:39Z</dcterms:modified>
</cp:coreProperties>
</file>

<file path=docProps/thumbnail.jpeg>
</file>