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4" d="100"/>
          <a:sy n="74" d="100"/>
        </p:scale>
        <p:origin x="576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A66C34-A154-4FD8-8DEA-09ACD235E047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8A996C-9B6B-4983-A177-AC95CF26E7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161510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A66C34-A154-4FD8-8DEA-09ACD235E047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8A996C-9B6B-4983-A177-AC95CF26E7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558039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A66C34-A154-4FD8-8DEA-09ACD235E047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8A996C-9B6B-4983-A177-AC95CF26E7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861866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A66C34-A154-4FD8-8DEA-09ACD235E047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8A996C-9B6B-4983-A177-AC95CF26E7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68034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A66C34-A154-4FD8-8DEA-09ACD235E047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8A996C-9B6B-4983-A177-AC95CF26E7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70528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A66C34-A154-4FD8-8DEA-09ACD235E047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8A996C-9B6B-4983-A177-AC95CF26E7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00308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A66C34-A154-4FD8-8DEA-09ACD235E047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8A996C-9B6B-4983-A177-AC95CF26E7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71252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A66C34-A154-4FD8-8DEA-09ACD235E047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8A996C-9B6B-4983-A177-AC95CF26E7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92657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A66C34-A154-4FD8-8DEA-09ACD235E047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8A996C-9B6B-4983-A177-AC95CF26E7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203243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A66C34-A154-4FD8-8DEA-09ACD235E047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8A996C-9B6B-4983-A177-AC95CF26E7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832079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A66C34-A154-4FD8-8DEA-09ACD235E047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8A996C-9B6B-4983-A177-AC95CF26E7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83078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BA66C34-A154-4FD8-8DEA-09ACD235E047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C8A996C-9B6B-4983-A177-AC95CF26E7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9135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/>
          <p:cNvSpPr/>
          <p:nvPr/>
        </p:nvSpPr>
        <p:spPr>
          <a:xfrm>
            <a:off x="1429553" y="1519707"/>
            <a:ext cx="1622739" cy="798490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ja-JP" dirty="0" smtClean="0"/>
              <a:t>1.</a:t>
            </a:r>
            <a:r>
              <a:rPr lang="ja-JP" altLang="en-US" dirty="0" smtClean="0"/>
              <a:t>メール</a:t>
            </a:r>
            <a:endParaRPr lang="en-US" altLang="ja-JP" dirty="0" smtClean="0"/>
          </a:p>
          <a:p>
            <a:pPr algn="ctr"/>
            <a:r>
              <a:rPr lang="ja-JP" altLang="en-US" dirty="0" smtClean="0"/>
              <a:t>アドレス登録</a:t>
            </a:r>
            <a:endParaRPr lang="en-US" dirty="0"/>
          </a:p>
        </p:txBody>
      </p:sp>
      <p:sp>
        <p:nvSpPr>
          <p:cNvPr id="5" name="右矢印 4"/>
          <p:cNvSpPr/>
          <p:nvPr/>
        </p:nvSpPr>
        <p:spPr>
          <a:xfrm>
            <a:off x="3489100" y="2112135"/>
            <a:ext cx="631065" cy="412124"/>
          </a:xfrm>
          <a:prstGeom prst="rightArrow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正方形/長方形 6"/>
          <p:cNvSpPr/>
          <p:nvPr/>
        </p:nvSpPr>
        <p:spPr>
          <a:xfrm>
            <a:off x="4556973" y="1712890"/>
            <a:ext cx="1622739" cy="798490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ja-JP" dirty="0" smtClean="0"/>
              <a:t>2.</a:t>
            </a:r>
            <a:r>
              <a:rPr lang="ja-JP" altLang="en-US" dirty="0" smtClean="0"/>
              <a:t>メール</a:t>
            </a:r>
            <a:endParaRPr lang="en-US" altLang="ja-JP" dirty="0" smtClean="0"/>
          </a:p>
          <a:p>
            <a:pPr algn="ctr"/>
            <a:r>
              <a:rPr lang="ja-JP" altLang="en-US" dirty="0" smtClean="0"/>
              <a:t>アドレス確認</a:t>
            </a:r>
            <a:endParaRPr lang="en-US" dirty="0"/>
          </a:p>
        </p:txBody>
      </p:sp>
      <p:sp>
        <p:nvSpPr>
          <p:cNvPr id="8" name="正方形/長方形 7"/>
          <p:cNvSpPr/>
          <p:nvPr/>
        </p:nvSpPr>
        <p:spPr>
          <a:xfrm>
            <a:off x="7684392" y="1764406"/>
            <a:ext cx="1622739" cy="798490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ja-JP" dirty="0" smtClean="0"/>
              <a:t>3.</a:t>
            </a:r>
            <a:r>
              <a:rPr lang="ja-JP" altLang="en-US" dirty="0" smtClean="0"/>
              <a:t>登録情報</a:t>
            </a:r>
            <a:endParaRPr lang="en-US" altLang="ja-JP" dirty="0" smtClean="0"/>
          </a:p>
          <a:p>
            <a:pPr algn="ctr"/>
            <a:r>
              <a:rPr lang="ja-JP" altLang="en-US" dirty="0"/>
              <a:t>入力</a:t>
            </a:r>
            <a:endParaRPr lang="en-US" dirty="0"/>
          </a:p>
        </p:txBody>
      </p:sp>
      <p:sp>
        <p:nvSpPr>
          <p:cNvPr id="9" name="右矢印 8"/>
          <p:cNvSpPr/>
          <p:nvPr/>
        </p:nvSpPr>
        <p:spPr>
          <a:xfrm>
            <a:off x="6616520" y="1906073"/>
            <a:ext cx="631065" cy="412124"/>
          </a:xfrm>
          <a:prstGeom prst="rightArrow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25953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15</Words>
  <Application>Microsoft Office PowerPoint</Application>
  <PresentationFormat>ワイド画面</PresentationFormat>
  <Paragraphs>6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游ゴシック</vt:lpstr>
      <vt:lpstr>游ゴシック Light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Taro Gihyo</dc:creator>
  <cp:lastModifiedBy>Taro Gihyo</cp:lastModifiedBy>
  <cp:revision>2</cp:revision>
  <dcterms:created xsi:type="dcterms:W3CDTF">2015-06-22T05:18:50Z</dcterms:created>
  <dcterms:modified xsi:type="dcterms:W3CDTF">2015-06-22T05:20:18Z</dcterms:modified>
</cp:coreProperties>
</file>

<file path=docProps/thumbnail.jpeg>
</file>