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23868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9401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65145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5058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7290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9333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93501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2148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648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92405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88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86B39-D802-42BF-97AF-FB00115A7F14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BFCBFC-040C-41CC-B6D7-325089E122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73750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 5"/>
          <p:cNvSpPr/>
          <p:nvPr/>
        </p:nvSpPr>
        <p:spPr>
          <a:xfrm>
            <a:off x="3786387" y="1532585"/>
            <a:ext cx="2972874" cy="1751528"/>
          </a:xfrm>
          <a:custGeom>
            <a:avLst/>
            <a:gdLst>
              <a:gd name="connsiteX0" fmla="*/ 875764 w 2972874"/>
              <a:gd name="connsiteY0" fmla="*/ 0 h 1751528"/>
              <a:gd name="connsiteX1" fmla="*/ 1365412 w 2972874"/>
              <a:gd name="connsiteY1" fmla="*/ 149567 h 1751528"/>
              <a:gd name="connsiteX2" fmla="*/ 1486437 w 2972874"/>
              <a:gd name="connsiteY2" fmla="*/ 249422 h 1751528"/>
              <a:gd name="connsiteX3" fmla="*/ 1607462 w 2972874"/>
              <a:gd name="connsiteY3" fmla="*/ 149567 h 1751528"/>
              <a:gd name="connsiteX4" fmla="*/ 2097110 w 2972874"/>
              <a:gd name="connsiteY4" fmla="*/ 0 h 1751528"/>
              <a:gd name="connsiteX5" fmla="*/ 2972874 w 2972874"/>
              <a:gd name="connsiteY5" fmla="*/ 875764 h 1751528"/>
              <a:gd name="connsiteX6" fmla="*/ 2097110 w 2972874"/>
              <a:gd name="connsiteY6" fmla="*/ 1751528 h 1751528"/>
              <a:gd name="connsiteX7" fmla="*/ 1607462 w 2972874"/>
              <a:gd name="connsiteY7" fmla="*/ 1601961 h 1751528"/>
              <a:gd name="connsiteX8" fmla="*/ 1486437 w 2972874"/>
              <a:gd name="connsiteY8" fmla="*/ 1502107 h 1751528"/>
              <a:gd name="connsiteX9" fmla="*/ 1365412 w 2972874"/>
              <a:gd name="connsiteY9" fmla="*/ 1601961 h 1751528"/>
              <a:gd name="connsiteX10" fmla="*/ 875764 w 2972874"/>
              <a:gd name="connsiteY10" fmla="*/ 1751528 h 1751528"/>
              <a:gd name="connsiteX11" fmla="*/ 0 w 2972874"/>
              <a:gd name="connsiteY11" fmla="*/ 875764 h 1751528"/>
              <a:gd name="connsiteX12" fmla="*/ 875764 w 2972874"/>
              <a:gd name="connsiteY12" fmla="*/ 0 h 17515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972874" h="1751528">
                <a:moveTo>
                  <a:pt x="875764" y="0"/>
                </a:moveTo>
                <a:cubicBezTo>
                  <a:pt x="1057140" y="0"/>
                  <a:pt x="1225639" y="55138"/>
                  <a:pt x="1365412" y="149567"/>
                </a:cubicBezTo>
                <a:lnTo>
                  <a:pt x="1486437" y="249422"/>
                </a:lnTo>
                <a:lnTo>
                  <a:pt x="1607462" y="149567"/>
                </a:lnTo>
                <a:cubicBezTo>
                  <a:pt x="1747235" y="55138"/>
                  <a:pt x="1915734" y="0"/>
                  <a:pt x="2097110" y="0"/>
                </a:cubicBezTo>
                <a:cubicBezTo>
                  <a:pt x="2580781" y="0"/>
                  <a:pt x="2972874" y="392093"/>
                  <a:pt x="2972874" y="875764"/>
                </a:cubicBezTo>
                <a:cubicBezTo>
                  <a:pt x="2972874" y="1359435"/>
                  <a:pt x="2580781" y="1751528"/>
                  <a:pt x="2097110" y="1751528"/>
                </a:cubicBezTo>
                <a:cubicBezTo>
                  <a:pt x="1915734" y="1751528"/>
                  <a:pt x="1747235" y="1696390"/>
                  <a:pt x="1607462" y="1601961"/>
                </a:cubicBezTo>
                <a:lnTo>
                  <a:pt x="1486437" y="1502107"/>
                </a:lnTo>
                <a:lnTo>
                  <a:pt x="1365412" y="1601961"/>
                </a:lnTo>
                <a:cubicBezTo>
                  <a:pt x="1225639" y="1696390"/>
                  <a:pt x="1057140" y="1751528"/>
                  <a:pt x="875764" y="1751528"/>
                </a:cubicBezTo>
                <a:cubicBezTo>
                  <a:pt x="392093" y="1751528"/>
                  <a:pt x="0" y="1359435"/>
                  <a:pt x="0" y="875764"/>
                </a:cubicBezTo>
                <a:cubicBezTo>
                  <a:pt x="0" y="392093"/>
                  <a:pt x="392093" y="0"/>
                  <a:pt x="875764" y="0"/>
                </a:cubicBezTo>
                <a:close/>
              </a:path>
            </a:pathLst>
          </a:cu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91057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2015-06-22T05:26:50Z</dcterms:created>
  <dcterms:modified xsi:type="dcterms:W3CDTF">2015-06-22T05:33:56Z</dcterms:modified>
</cp:coreProperties>
</file>

<file path=docProps/thumbnail.jpeg>
</file>