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2895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2764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263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3793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5454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4868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2086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202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9927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84741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6273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211C5F-62D5-4619-A26F-9CBD19C70CF0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BC6A59-8419-4A1D-B0E0-4C6BC4B95E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713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吹き出し 3"/>
          <p:cNvSpPr/>
          <p:nvPr/>
        </p:nvSpPr>
        <p:spPr>
          <a:xfrm>
            <a:off x="4572000" y="1146220"/>
            <a:ext cx="2833352" cy="1210614"/>
          </a:xfrm>
          <a:prstGeom prst="wedgeRoundRect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8188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2015-06-22T02:20:34Z</dcterms:created>
  <dcterms:modified xsi:type="dcterms:W3CDTF">2015-06-22T02:20:37Z</dcterms:modified>
</cp:coreProperties>
</file>

<file path=docProps/thumbnail.jpeg>
</file>