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615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580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61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80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052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030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125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265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032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320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307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9135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1429553" y="1519707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アドレス登録</a:t>
            </a:r>
            <a:endParaRPr lang="en-US" dirty="0"/>
          </a:p>
        </p:txBody>
      </p:sp>
      <p:sp>
        <p:nvSpPr>
          <p:cNvPr id="5" name="右矢印 4"/>
          <p:cNvSpPr/>
          <p:nvPr/>
        </p:nvSpPr>
        <p:spPr>
          <a:xfrm>
            <a:off x="3902298" y="2112135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正方形/長方形 6"/>
          <p:cNvSpPr/>
          <p:nvPr/>
        </p:nvSpPr>
        <p:spPr>
          <a:xfrm>
            <a:off x="5072128" y="1712890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アドレス確認</a:t>
            </a:r>
            <a:endParaRPr 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7684392" y="1764406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3.</a:t>
            </a:r>
            <a:r>
              <a:rPr lang="ja-JP" altLang="en-US" dirty="0" smtClean="0"/>
              <a:t>登録情報</a:t>
            </a:r>
            <a:endParaRPr lang="en-US" altLang="ja-JP" dirty="0" smtClean="0"/>
          </a:p>
          <a:p>
            <a:pPr algn="ctr"/>
            <a:r>
              <a:rPr lang="ja-JP" altLang="en-US" dirty="0"/>
              <a:t>入力</a:t>
            </a:r>
            <a:endParaRPr lang="en-US" dirty="0"/>
          </a:p>
        </p:txBody>
      </p:sp>
      <p:sp>
        <p:nvSpPr>
          <p:cNvPr id="9" name="右矢印 8"/>
          <p:cNvSpPr/>
          <p:nvPr/>
        </p:nvSpPr>
        <p:spPr>
          <a:xfrm>
            <a:off x="6918099" y="1906073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2595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ワイド画面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2015-06-22T05:18:50Z</dcterms:created>
  <dcterms:modified xsi:type="dcterms:W3CDTF">2015-06-22T05:19:08Z</dcterms:modified>
</cp:coreProperties>
</file>

<file path=docProps/thumbnail.jpeg>
</file>