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1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3FB8F7-BAD1-4C1C-9773-9EABD2A768C3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AC7B69-4E80-43EC-8DB8-D203CAF694AA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680725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3FB8F7-BAD1-4C1C-9773-9EABD2A768C3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AC7B69-4E80-43EC-8DB8-D203CAF694A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26000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3FB8F7-BAD1-4C1C-9773-9EABD2A768C3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AC7B69-4E80-43EC-8DB8-D203CAF694A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72121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3FB8F7-BAD1-4C1C-9773-9EABD2A768C3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AC7B69-4E80-43EC-8DB8-D203CAF694A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23419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3FB8F7-BAD1-4C1C-9773-9EABD2A768C3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AC7B69-4E80-43EC-8DB8-D203CAF694AA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46158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8" y="1845734"/>
            <a:ext cx="4937760" cy="402336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3FB8F7-BAD1-4C1C-9773-9EABD2A768C3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AC7B69-4E80-43EC-8DB8-D203CAF694A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98060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3FB8F7-BAD1-4C1C-9773-9EABD2A768C3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AC7B69-4E80-43EC-8DB8-D203CAF694A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75926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3FB8F7-BAD1-4C1C-9773-9EABD2A768C3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AC7B69-4E80-43EC-8DB8-D203CAF694A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58197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3FB8F7-BAD1-4C1C-9773-9EABD2A768C3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AC7B69-4E80-43EC-8DB8-D203CAF694A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58562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503FB8F7-BAD1-4C1C-9773-9EABD2A768C3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33AC7B69-4E80-43EC-8DB8-D203CAF694A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01010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645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4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3FB8F7-BAD1-4C1C-9773-9EABD2A768C3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AC7B69-4E80-43EC-8DB8-D203CAF694A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6112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6334316"/>
            <a:ext cx="12191985" cy="6648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503FB8F7-BAD1-4C1C-9773-9EABD2A768C3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33AC7B69-4E80-43EC-8DB8-D203CAF694AA}" type="slidenum">
              <a:rPr lang="en-US" smtClean="0"/>
              <a:t>‹#›</a:t>
            </a:fld>
            <a:endParaRPr 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5115014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新規会員登録の流れ</a:t>
            </a:r>
            <a:endParaRPr lang="en-US" dirty="0"/>
          </a:p>
        </p:txBody>
      </p:sp>
      <p:sp>
        <p:nvSpPr>
          <p:cNvPr id="5" name="コンテンツ プレースホルダー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ja-JP" altLang="en-US" dirty="0" smtClean="0"/>
              <a:t>仮登録</a:t>
            </a:r>
            <a:endParaRPr lang="en-US" altLang="ja-JP" dirty="0" smtClean="0"/>
          </a:p>
          <a:p>
            <a:pPr lvl="1"/>
            <a:r>
              <a:rPr lang="ja-JP" altLang="en-US" dirty="0"/>
              <a:t>規約</a:t>
            </a:r>
            <a:r>
              <a:rPr lang="ja-JP" altLang="en-US" dirty="0" smtClean="0"/>
              <a:t>の確認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必要</a:t>
            </a:r>
            <a:r>
              <a:rPr lang="ja-JP" altLang="en-US" dirty="0"/>
              <a:t>事項</a:t>
            </a:r>
            <a:r>
              <a:rPr lang="ja-JP" altLang="en-US" dirty="0" smtClean="0"/>
              <a:t>の</a:t>
            </a:r>
            <a:r>
              <a:rPr lang="ja-JP" altLang="en-US" dirty="0"/>
              <a:t>入力</a:t>
            </a:r>
            <a:endParaRPr lang="en-US" altLang="ja-JP" dirty="0" smtClean="0"/>
          </a:p>
          <a:p>
            <a:r>
              <a:rPr lang="ja-JP" altLang="en-US" dirty="0" smtClean="0"/>
              <a:t>本人確認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本人確認メール</a:t>
            </a:r>
            <a:r>
              <a:rPr lang="ja-JP" altLang="en-US" dirty="0"/>
              <a:t>の</a:t>
            </a:r>
            <a:r>
              <a:rPr lang="ja-JP" altLang="en-US" dirty="0" smtClean="0"/>
              <a:t>受信（なりすまし登録、誤登録防止のため）</a:t>
            </a:r>
            <a:endParaRPr lang="en-US" altLang="ja-JP" dirty="0" smtClean="0"/>
          </a:p>
          <a:p>
            <a:r>
              <a:rPr lang="ja-JP" altLang="en-US" dirty="0" smtClean="0"/>
              <a:t>本登録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本人確認メール</a:t>
            </a:r>
            <a:r>
              <a:rPr lang="ja-JP" altLang="en-US" dirty="0"/>
              <a:t>記載</a:t>
            </a:r>
            <a:r>
              <a:rPr lang="ja-JP" altLang="en-US" dirty="0" smtClean="0"/>
              <a:t>の</a:t>
            </a:r>
            <a:r>
              <a:rPr lang="en-US" altLang="ja-JP" dirty="0" smtClean="0"/>
              <a:t>URL</a:t>
            </a:r>
            <a:r>
              <a:rPr lang="ja-JP" altLang="en-US" dirty="0" smtClean="0"/>
              <a:t>にアクセスし、本登録完了</a:t>
            </a:r>
            <a:endParaRPr lang="en-US" altLang="ja-JP" dirty="0" smtClean="0"/>
          </a:p>
          <a:p>
            <a:r>
              <a:rPr lang="ja-JP" altLang="en-US" dirty="0" smtClean="0"/>
              <a:t>ログイン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設定した</a:t>
            </a:r>
            <a:r>
              <a:rPr lang="en-US" altLang="ja-JP" dirty="0" smtClean="0"/>
              <a:t>ID</a:t>
            </a:r>
            <a:r>
              <a:rPr lang="ja-JP" altLang="en-US" dirty="0" smtClean="0"/>
              <a:t>・パスワードでログイン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81767305"/>
      </p:ext>
    </p:extLst>
  </p:cSld>
  <p:clrMapOvr>
    <a:masterClrMapping/>
  </p:clrMapOvr>
</p:sld>
</file>

<file path=ppt/theme/theme1.xml><?xml version="1.0" encoding="utf-8"?>
<a:theme xmlns:a="http://schemas.openxmlformats.org/drawingml/2006/main" name="レトロスペクト">
  <a:themeElements>
    <a:clrScheme name="レトロスペクト">
      <a:dk1>
        <a:sysClr val="windowText" lastClr="000000"/>
      </a:dk1>
      <a:lt1>
        <a:sysClr val="window" lastClr="FFFFFF"/>
      </a:lt1>
      <a:dk2>
        <a:srgbClr val="455F51"/>
      </a:dk2>
      <a:lt2>
        <a:srgbClr val="E2DFCC"/>
      </a:lt2>
      <a:accent1>
        <a:srgbClr val="99CB38"/>
      </a:accent1>
      <a:accent2>
        <a:srgbClr val="63A537"/>
      </a:accent2>
      <a:accent3>
        <a:srgbClr val="37A76F"/>
      </a:accent3>
      <a:accent4>
        <a:srgbClr val="44C1A3"/>
      </a:accent4>
      <a:accent5>
        <a:srgbClr val="4EB3CF"/>
      </a:accent5>
      <a:accent6>
        <a:srgbClr val="51C3F9"/>
      </a:accent6>
      <a:hlink>
        <a:srgbClr val="6B9F25"/>
      </a:hlink>
      <a:folHlink>
        <a:srgbClr val="B26B02"/>
      </a:folHlink>
    </a:clrScheme>
    <a:fontScheme name="レトロスペクト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レトロスペクト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D26EA377-59BD-4C9C-9D94-EE8416EE4C79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3</TotalTime>
  <Words>51</Words>
  <Application>Microsoft Office PowerPoint</Application>
  <PresentationFormat>ワイド画面</PresentationFormat>
  <Paragraphs>10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ＭＳ Ｐゴシック</vt:lpstr>
      <vt:lpstr>Calibri</vt:lpstr>
      <vt:lpstr>Calibri Light</vt:lpstr>
      <vt:lpstr>レトロスペクト</vt:lpstr>
      <vt:lpstr>新規会員登録の流れ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新規会員登録の流れ</dc:title>
  <dc:creator>Taro Gihyo</dc:creator>
  <cp:lastModifiedBy>Taro Gihyo</cp:lastModifiedBy>
  <cp:revision>1</cp:revision>
  <dcterms:created xsi:type="dcterms:W3CDTF">2015-07-06T07:25:56Z</dcterms:created>
  <dcterms:modified xsi:type="dcterms:W3CDTF">2015-07-06T07:29:35Z</dcterms:modified>
</cp:coreProperties>
</file>

<file path=docProps/thumbnail.jpeg>
</file>