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E0E6C3-5CA7-419F-A72E-BE8D3F75DE44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316D44-2956-4604-BEA9-3FC9B459122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62182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E0E6C3-5CA7-419F-A72E-BE8D3F75DE44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316D44-2956-4604-BEA9-3FC9B459122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85277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E0E6C3-5CA7-419F-A72E-BE8D3F75DE44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316D44-2956-4604-BEA9-3FC9B459122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95130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E0E6C3-5CA7-419F-A72E-BE8D3F75DE44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316D44-2956-4604-BEA9-3FC9B459122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4580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E0E6C3-5CA7-419F-A72E-BE8D3F75DE44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316D44-2956-4604-BEA9-3FC9B459122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51727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E0E6C3-5CA7-419F-A72E-BE8D3F75DE44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316D44-2956-4604-BEA9-3FC9B459122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96564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E0E6C3-5CA7-419F-A72E-BE8D3F75DE44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316D44-2956-4604-BEA9-3FC9B459122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40982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E0E6C3-5CA7-419F-A72E-BE8D3F75DE44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316D44-2956-4604-BEA9-3FC9B459122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62883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E0E6C3-5CA7-419F-A72E-BE8D3F75DE44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316D44-2956-4604-BEA9-3FC9B459122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88112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E0E6C3-5CA7-419F-A72E-BE8D3F75DE44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316D44-2956-4604-BEA9-3FC9B459122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23601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E0E6C3-5CA7-419F-A72E-BE8D3F75DE44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316D44-2956-4604-BEA9-3FC9B459122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23956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EE0E6C3-5CA7-419F-A72E-BE8D3F75DE44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316D44-2956-4604-BEA9-3FC9B459122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41702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角丸四角形 3"/>
          <p:cNvSpPr/>
          <p:nvPr/>
        </p:nvSpPr>
        <p:spPr>
          <a:xfrm>
            <a:off x="2627290" y="1068946"/>
            <a:ext cx="1339403" cy="2279561"/>
          </a:xfrm>
          <a:prstGeom prst="roundRect">
            <a:avLst>
              <a:gd name="adj" fmla="val 8013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角丸四角形 4"/>
          <p:cNvSpPr/>
          <p:nvPr/>
        </p:nvSpPr>
        <p:spPr>
          <a:xfrm>
            <a:off x="2723881" y="1159099"/>
            <a:ext cx="1146220" cy="1996225"/>
          </a:xfrm>
          <a:prstGeom prst="roundRect">
            <a:avLst>
              <a:gd name="adj" fmla="val 2874"/>
            </a:avLst>
          </a:prstGeom>
          <a:gradFill flip="none" rotWithShape="1">
            <a:gsLst>
              <a:gs pos="0">
                <a:schemeClr val="accent1">
                  <a:shade val="30000"/>
                  <a:satMod val="115000"/>
                </a:schemeClr>
              </a:gs>
              <a:gs pos="50000">
                <a:schemeClr val="accent1">
                  <a:shade val="67500"/>
                  <a:satMod val="115000"/>
                </a:schemeClr>
              </a:gs>
              <a:gs pos="100000">
                <a:schemeClr val="accent1">
                  <a:shade val="100000"/>
                  <a:satMod val="11500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角丸四角形 6"/>
          <p:cNvSpPr/>
          <p:nvPr/>
        </p:nvSpPr>
        <p:spPr>
          <a:xfrm>
            <a:off x="3039414" y="3195078"/>
            <a:ext cx="515155" cy="108000"/>
          </a:xfrm>
          <a:prstGeom prst="roundRect">
            <a:avLst/>
          </a:prstGeom>
          <a:noFill/>
          <a:ln w="1905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2907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1</cp:revision>
  <dcterms:created xsi:type="dcterms:W3CDTF">2015-06-22T05:52:07Z</dcterms:created>
  <dcterms:modified xsi:type="dcterms:W3CDTF">2015-06-22T05:52:17Z</dcterms:modified>
</cp:coreProperties>
</file>

<file path=docProps/thumbnail.jpeg>
</file>