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5734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87167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3195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690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29370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44878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4276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19894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7929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3143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3468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36F930-CB32-4EC6-9111-A8E83E8ED86E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923708-1A0F-41B8-9EBF-A886685648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04170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円/楕円 3"/>
          <p:cNvSpPr/>
          <p:nvPr/>
        </p:nvSpPr>
        <p:spPr>
          <a:xfrm>
            <a:off x="3258355" y="1751527"/>
            <a:ext cx="914400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81498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2015-06-22T02:00:55Z</dcterms:created>
  <dcterms:modified xsi:type="dcterms:W3CDTF">2015-06-22T02:00:59Z</dcterms:modified>
</cp:coreProperties>
</file>

<file path=docProps/thumbnail.jpeg>
</file>