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3" autoAdjust="0"/>
    <p:restoredTop sz="94660"/>
  </p:normalViewPr>
  <p:slideViewPr>
    <p:cSldViewPr snapToGrid="0">
      <p:cViewPr varScale="1">
        <p:scale>
          <a:sx n="74" d="100"/>
          <a:sy n="74" d="100"/>
        </p:scale>
        <p:origin x="49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6EDAE-9E8A-4DD0-9F9D-29D9AF1EAFC1}" type="datetimeFigureOut">
              <a:rPr lang="en-US" smtClean="0"/>
              <a:t>6/30/2015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AA2BE8-F352-4D0A-833B-2CD209CE50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54697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6EDAE-9E8A-4DD0-9F9D-29D9AF1EAFC1}" type="datetimeFigureOut">
              <a:rPr lang="en-US" smtClean="0"/>
              <a:t>6/30/2015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AA2BE8-F352-4D0A-833B-2CD209CE50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35120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6EDAE-9E8A-4DD0-9F9D-29D9AF1EAFC1}" type="datetimeFigureOut">
              <a:rPr lang="en-US" smtClean="0"/>
              <a:t>6/30/2015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AA2BE8-F352-4D0A-833B-2CD209CE50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69624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6EDAE-9E8A-4DD0-9F9D-29D9AF1EAFC1}" type="datetimeFigureOut">
              <a:rPr lang="en-US" smtClean="0"/>
              <a:t>6/30/2015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AA2BE8-F352-4D0A-833B-2CD209CE50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8559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6EDAE-9E8A-4DD0-9F9D-29D9AF1EAFC1}" type="datetimeFigureOut">
              <a:rPr lang="en-US" smtClean="0"/>
              <a:t>6/30/2015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AA2BE8-F352-4D0A-833B-2CD209CE50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15083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6EDAE-9E8A-4DD0-9F9D-29D9AF1EAFC1}" type="datetimeFigureOut">
              <a:rPr lang="en-US" smtClean="0"/>
              <a:t>6/30/2015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AA2BE8-F352-4D0A-833B-2CD209CE50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51820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6EDAE-9E8A-4DD0-9F9D-29D9AF1EAFC1}" type="datetimeFigureOut">
              <a:rPr lang="en-US" smtClean="0"/>
              <a:t>6/30/2015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AA2BE8-F352-4D0A-833B-2CD209CE50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6265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6EDAE-9E8A-4DD0-9F9D-29D9AF1EAFC1}" type="datetimeFigureOut">
              <a:rPr lang="en-US" smtClean="0"/>
              <a:t>6/30/2015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AA2BE8-F352-4D0A-833B-2CD209CE50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72552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6EDAE-9E8A-4DD0-9F9D-29D9AF1EAFC1}" type="datetimeFigureOut">
              <a:rPr lang="en-US" smtClean="0"/>
              <a:t>6/30/2015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AA2BE8-F352-4D0A-833B-2CD209CE50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14988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6EDAE-9E8A-4DD0-9F9D-29D9AF1EAFC1}" type="datetimeFigureOut">
              <a:rPr lang="en-US" smtClean="0"/>
              <a:t>6/30/2015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AA2BE8-F352-4D0A-833B-2CD209CE50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50727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A6EDAE-9E8A-4DD0-9F9D-29D9AF1EAFC1}" type="datetimeFigureOut">
              <a:rPr lang="en-US" smtClean="0"/>
              <a:t>6/30/2015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AA2BE8-F352-4D0A-833B-2CD209CE50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7514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A6EDAE-9E8A-4DD0-9F9D-29D9AF1EAFC1}" type="datetimeFigureOut">
              <a:rPr lang="en-US" smtClean="0"/>
              <a:t>6/30/2015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AA2BE8-F352-4D0A-833B-2CD209CE50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88829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" name="直線コネクタ 5"/>
          <p:cNvCxnSpPr/>
          <p:nvPr/>
        </p:nvCxnSpPr>
        <p:spPr>
          <a:xfrm>
            <a:off x="4481848" y="1661375"/>
            <a:ext cx="2730321" cy="0"/>
          </a:xfrm>
          <a:prstGeom prst="line">
            <a:avLst/>
          </a:prstGeom>
          <a:ln w="762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342309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3</cp:revision>
  <dcterms:created xsi:type="dcterms:W3CDTF">2015-06-29T04:22:38Z</dcterms:created>
  <dcterms:modified xsi:type="dcterms:W3CDTF">2015-06-30T00:25:50Z</dcterms:modified>
</cp:coreProperties>
</file>

<file path=docProps/thumbnail.jpeg>
</file>