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</TotalTime>
  <Words>9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メイリオ</vt:lpstr>
      <vt:lpstr>Tw Cen MT</vt:lpstr>
      <vt:lpstr>Tw Cen MT Condensed</vt:lpstr>
      <vt:lpstr>Wingdings 3</vt:lpstr>
      <vt:lpstr>インテグラル</vt:lpstr>
      <vt:lpstr>株式会社ヤマムラ製菓 会社案内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</cp:revision>
  <dcterms:created xsi:type="dcterms:W3CDTF">2015-07-20T07:09:42Z</dcterms:created>
  <dcterms:modified xsi:type="dcterms:W3CDTF">2015-07-20T07:17:20Z</dcterms:modified>
</cp:coreProperties>
</file>