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8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4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9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5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5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8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B004-81A7-41F2-9EB1-671E12946018}" type="datetimeFigureOut">
              <a:rPr lang="en-US" smtClean="0"/>
              <a:t>7/22/2015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DFF1D-C78B-49BB-81E0-63FCFED6A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ビーチリゾートツアー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株式会社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ツアー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01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ビーチリゾートツアー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ビーチリゾートツアー</dc:title>
  <dc:creator>Taro Gihyo</dc:creator>
  <cp:lastModifiedBy>Taro Gihyo</cp:lastModifiedBy>
  <cp:revision>4</cp:revision>
  <dcterms:created xsi:type="dcterms:W3CDTF">2015-07-22T01:50:08Z</dcterms:created>
  <dcterms:modified xsi:type="dcterms:W3CDTF">2015-07-22T02:11:38Z</dcterms:modified>
</cp:coreProperties>
</file>