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3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6EE87-EBD5-4F12-A48A-63ACA297AC8F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1270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90669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8032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611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015F-7CC6-4D0A-9D87-873EA4C304CC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8410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7400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4778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7885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7471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05C68B11-C5A8-448C-8CE9-B1A273C79CFC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60383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smtClean="0"/>
              <a:t>7/22/2015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30158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0298CD5-6C1E-4009-B41F-6DF62E31D3BE}" type="datetimeFigureOut">
              <a:rPr lang="en-US" smtClean="0"/>
              <a:pPr/>
              <a:t>7/22/2015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2982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4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株式</a:t>
            </a: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会社ヤマムラ製菓</a:t>
            </a:r>
            <a: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/>
            </a:r>
            <a:b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</a:b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会社案内</a:t>
            </a:r>
            <a:endParaRPr lang="en-US" sz="40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おいしいお菓子でしあわせ</a:t>
            </a:r>
            <a:r>
              <a:rPr lang="ja-JP" altLang="en-US" dirty="0"/>
              <a:t>に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1527940"/>
      </p:ext>
    </p:extLst>
  </p:cSld>
  <p:clrMapOvr>
    <a:masterClrMapping/>
  </p:clrMapOvr>
</p:sld>
</file>

<file path=ppt/theme/theme1.xml><?xml version="1.0" encoding="utf-8"?>
<a:theme xmlns:a="http://schemas.openxmlformats.org/drawingml/2006/main" name="レトロスペクト">
  <a:themeElements>
    <a:clrScheme name="レトロスペクト">
      <a:dk1>
        <a:srgbClr val="000000"/>
      </a:dk1>
      <a:lt1>
        <a:srgbClr val="FFFFFF"/>
      </a:lt1>
      <a:dk2>
        <a:srgbClr val="46464A"/>
      </a:dk2>
      <a:lt2>
        <a:srgbClr val="D1D9E1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BAB94BD4-5D6D-4148-AB57-A4CCF1FD4E0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14</TotalTime>
  <Words>9</Words>
  <Application>Microsoft Office PowerPoint</Application>
  <PresentationFormat>ワイド画面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HGP創英角ｺﾞｼｯｸUB</vt:lpstr>
      <vt:lpstr>ＭＳ Ｐゴシック</vt:lpstr>
      <vt:lpstr>Calibri</vt:lpstr>
      <vt:lpstr>Calibri Light</vt:lpstr>
      <vt:lpstr>レトロスペクト</vt:lpstr>
      <vt:lpstr>株式会社ヤマムラ製菓 会社案内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株式会社ヤマムラ製菓 会社案内</dc:title>
  <dc:creator>Taro Gihyo</dc:creator>
  <cp:lastModifiedBy>Taro Gihyo</cp:lastModifiedBy>
  <cp:revision>4</cp:revision>
  <dcterms:created xsi:type="dcterms:W3CDTF">2015-07-20T07:09:42Z</dcterms:created>
  <dcterms:modified xsi:type="dcterms:W3CDTF">2015-07-22T00:41:48Z</dcterms:modified>
</cp:coreProperties>
</file>