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41" r:id="rId1"/>
  </p:sldMasterIdLst>
  <p:handoutMasterIdLst>
    <p:handoutMasterId r:id="rId8"/>
  </p:handoutMasterIdLst>
  <p:sldIdLst>
    <p:sldId id="256" r:id="rId2"/>
    <p:sldId id="259" r:id="rId3"/>
    <p:sldId id="261" r:id="rId4"/>
    <p:sldId id="260" r:id="rId5"/>
    <p:sldId id="25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5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08" y="-228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7" d="100"/>
          <a:sy n="77" d="100"/>
        </p:scale>
        <p:origin x="20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6FB44-AA6E-48F8-84F9-770E493D57B3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688E5F7-C6A7-4FAC-87EA-4C14352EBAEF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区職員の負担減をはかる</a:t>
          </a:r>
          <a:endParaRPr kumimoji="1" lang="ja-JP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F042E5-A226-4468-B531-3A72FD43CAF9}" type="parTrans" cxnId="{6AB5B2F9-C197-41F6-92E6-C0E332D275E9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089C2A-6AC3-4EDB-9E5D-804CE227E483}" type="sibTrans" cxnId="{6AB5B2F9-C197-41F6-92E6-C0E332D275E9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6D6286E-0CCF-442D-916F-0304F99ED665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自宅でまなべる健康管理をすすめる</a:t>
          </a:r>
          <a:endParaRPr kumimoji="1" lang="ja-JP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17C8C0-27B0-4A00-A96A-AF5FD857CD46}" type="parTrans" cxnId="{11B655EA-DE5D-48F2-8886-45D09F9D7E70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E9320D0-CEAB-43D3-B11C-68894DADB0A4}" type="sibTrans" cxnId="{11B655EA-DE5D-48F2-8886-45D09F9D7E70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D7246F-7D15-4454-85A7-6A6DEFC7BA80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運用予算が過大にならない</a:t>
          </a:r>
          <a:endParaRPr kumimoji="1" lang="ja-JP" alt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B5801F-B6DB-4468-A450-FA3072EE2EFB}" type="parTrans" cxnId="{8B319E4E-C722-46FE-A7DC-04CE9C27026C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B7244F-737E-480C-A7F1-58FE55A45121}" type="sibTrans" cxnId="{8B319E4E-C722-46FE-A7DC-04CE9C27026C}">
      <dgm:prSet/>
      <dgm:spPr/>
      <dgm:t>
        <a:bodyPr/>
        <a:lstStyle/>
        <a:p>
          <a:endParaRPr kumimoji="1" lang="ja-JP" altLang="en-US" sz="18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B74409D-7E3B-4E58-A595-34766AC2F115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/>
            </a:rPr>
            <a:t>ネットを活用</a:t>
          </a:r>
          <a:endParaRPr kumimoji="1" lang="ja-JP" altLang="en-US" sz="1800" b="1" dirty="0">
            <a:effectLst/>
          </a:endParaRPr>
        </a:p>
      </dgm:t>
    </dgm:pt>
    <dgm:pt modelId="{1436EC35-5BDE-4DBB-A814-378B82E29C78}" type="parTrans" cxnId="{3D6F95D9-E56F-4A3E-AA44-D4FDF332FEC7}">
      <dgm:prSet/>
      <dgm:spPr/>
      <dgm:t>
        <a:bodyPr/>
        <a:lstStyle/>
        <a:p>
          <a:endParaRPr kumimoji="1" lang="ja-JP" altLang="en-US" sz="1800"/>
        </a:p>
      </dgm:t>
    </dgm:pt>
    <dgm:pt modelId="{D6B91B56-52C4-49C2-AFD1-4E1E597A0EF4}" type="sibTrans" cxnId="{3D6F95D9-E56F-4A3E-AA44-D4FDF332FEC7}">
      <dgm:prSet/>
      <dgm:spPr/>
      <dgm:t>
        <a:bodyPr/>
        <a:lstStyle/>
        <a:p>
          <a:endParaRPr kumimoji="1" lang="ja-JP" altLang="en-US" sz="1800"/>
        </a:p>
      </dgm:t>
    </dgm:pt>
    <dgm:pt modelId="{1851AAD7-9540-4A50-83D0-E470672664F1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/>
            </a:rPr>
            <a:t>自宅パソコンやタブレットで受講</a:t>
          </a:r>
          <a:endParaRPr kumimoji="1" lang="ja-JP" altLang="en-US" sz="1800" b="1" dirty="0">
            <a:effectLst/>
          </a:endParaRPr>
        </a:p>
      </dgm:t>
    </dgm:pt>
    <dgm:pt modelId="{24919278-2F78-4D75-A26A-C72CBC7DD3B2}" type="parTrans" cxnId="{09FD4925-68FF-4E7E-8B07-3FFE158B35A0}">
      <dgm:prSet/>
      <dgm:spPr/>
      <dgm:t>
        <a:bodyPr/>
        <a:lstStyle/>
        <a:p>
          <a:endParaRPr kumimoji="1" lang="ja-JP" altLang="en-US" sz="1800"/>
        </a:p>
      </dgm:t>
    </dgm:pt>
    <dgm:pt modelId="{D324F47A-9689-4DC7-8E5B-AC8C9677C97E}" type="sibTrans" cxnId="{09FD4925-68FF-4E7E-8B07-3FFE158B35A0}">
      <dgm:prSet/>
      <dgm:spPr/>
      <dgm:t>
        <a:bodyPr/>
        <a:lstStyle/>
        <a:p>
          <a:endParaRPr kumimoji="1" lang="ja-JP" altLang="en-US" sz="1800"/>
        </a:p>
      </dgm:t>
    </dgm:pt>
    <dgm:pt modelId="{71EDA975-3EA3-4ACD-ADDF-B9983463240B}">
      <dgm:prSet phldrT="[テキスト]" custT="1"/>
      <dgm:spPr/>
      <dgm:t>
        <a:bodyPr/>
        <a:lstStyle/>
        <a:p>
          <a:r>
            <a:rPr kumimoji="1" lang="ja-JP" altLang="en-US" sz="1800" b="1" dirty="0" smtClean="0">
              <a:effectLst/>
            </a:rPr>
            <a:t>動画配信サイトを活用</a:t>
          </a:r>
          <a:endParaRPr kumimoji="1" lang="ja-JP" altLang="en-US" sz="1800" b="1" dirty="0">
            <a:effectLst/>
          </a:endParaRPr>
        </a:p>
      </dgm:t>
    </dgm:pt>
    <dgm:pt modelId="{4DB8E082-F887-400E-A4F9-56FADCD78240}" type="parTrans" cxnId="{F2F100E5-4E72-47BA-8B4D-6436B590BC56}">
      <dgm:prSet/>
      <dgm:spPr/>
      <dgm:t>
        <a:bodyPr/>
        <a:lstStyle/>
        <a:p>
          <a:endParaRPr kumimoji="1" lang="ja-JP" altLang="en-US"/>
        </a:p>
      </dgm:t>
    </dgm:pt>
    <dgm:pt modelId="{886AA6B0-F937-4D51-AF05-56F16B6AD228}" type="sibTrans" cxnId="{F2F100E5-4E72-47BA-8B4D-6436B590BC56}">
      <dgm:prSet/>
      <dgm:spPr/>
      <dgm:t>
        <a:bodyPr/>
        <a:lstStyle/>
        <a:p>
          <a:endParaRPr kumimoji="1" lang="ja-JP" altLang="en-US"/>
        </a:p>
      </dgm:t>
    </dgm:pt>
    <dgm:pt modelId="{8A9264FE-9130-4441-BD7E-AE4190CF554F}" type="pres">
      <dgm:prSet presAssocID="{F766FB44-AA6E-48F8-84F9-770E493D57B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2B912AA-798B-41EE-BBA3-AFB0E238D3B2}" type="pres">
      <dgm:prSet presAssocID="{F688E5F7-C6A7-4FAC-87EA-4C14352EBAEF}" presName="parentLin" presStyleCnt="0"/>
      <dgm:spPr/>
    </dgm:pt>
    <dgm:pt modelId="{4F84837A-0049-40A5-8F09-B9E1DC35C193}" type="pres">
      <dgm:prSet presAssocID="{F688E5F7-C6A7-4FAC-87EA-4C14352EBAE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939FB3EE-DA9D-4A52-89A5-7B75F8072173}" type="pres">
      <dgm:prSet presAssocID="{F688E5F7-C6A7-4FAC-87EA-4C14352EBAE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91AD83F-05FA-43A4-A7DF-B29E5853ECF4}" type="pres">
      <dgm:prSet presAssocID="{F688E5F7-C6A7-4FAC-87EA-4C14352EBAEF}" presName="negativeSpace" presStyleCnt="0"/>
      <dgm:spPr/>
    </dgm:pt>
    <dgm:pt modelId="{8B3C69AF-1902-4F3C-AB98-35BD68FF32A4}" type="pres">
      <dgm:prSet presAssocID="{F688E5F7-C6A7-4FAC-87EA-4C14352EBAE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0DE612F-CE46-4047-BE85-994E69968B5D}" type="pres">
      <dgm:prSet presAssocID="{7F089C2A-6AC3-4EDB-9E5D-804CE227E483}" presName="spaceBetweenRectangles" presStyleCnt="0"/>
      <dgm:spPr/>
    </dgm:pt>
    <dgm:pt modelId="{532F6AE1-17FF-4107-A3FC-8EA08C3BA67A}" type="pres">
      <dgm:prSet presAssocID="{B6D6286E-0CCF-442D-916F-0304F99ED665}" presName="parentLin" presStyleCnt="0"/>
      <dgm:spPr/>
    </dgm:pt>
    <dgm:pt modelId="{9075DC62-1EEF-46E9-91FF-680A79CE80ED}" type="pres">
      <dgm:prSet presAssocID="{B6D6286E-0CCF-442D-916F-0304F99ED665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33B05104-10EF-4497-8D08-12790AD236B4}" type="pres">
      <dgm:prSet presAssocID="{B6D6286E-0CCF-442D-916F-0304F99ED66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52BA88-7376-4AC5-9A61-5A59AF86AE3C}" type="pres">
      <dgm:prSet presAssocID="{B6D6286E-0CCF-442D-916F-0304F99ED665}" presName="negativeSpace" presStyleCnt="0"/>
      <dgm:spPr/>
    </dgm:pt>
    <dgm:pt modelId="{95F3BF2C-7401-41BB-9A82-274F6660B0F5}" type="pres">
      <dgm:prSet presAssocID="{B6D6286E-0CCF-442D-916F-0304F99ED665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BD2AF53-5E31-4937-B7F0-4760322B9C60}" type="pres">
      <dgm:prSet presAssocID="{1E9320D0-CEAB-43D3-B11C-68894DADB0A4}" presName="spaceBetweenRectangles" presStyleCnt="0"/>
      <dgm:spPr/>
    </dgm:pt>
    <dgm:pt modelId="{AC61B664-B0E2-4382-A6EB-1C6CE86B15ED}" type="pres">
      <dgm:prSet presAssocID="{0ED7246F-7D15-4454-85A7-6A6DEFC7BA80}" presName="parentLin" presStyleCnt="0"/>
      <dgm:spPr/>
    </dgm:pt>
    <dgm:pt modelId="{9CA01873-EFC0-42D3-B403-B5302D757C76}" type="pres">
      <dgm:prSet presAssocID="{0ED7246F-7D15-4454-85A7-6A6DEFC7BA80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BE5E0485-19F1-4F27-9236-7A290B369D9F}" type="pres">
      <dgm:prSet presAssocID="{0ED7246F-7D15-4454-85A7-6A6DEFC7BA8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A0E94C-F930-4B2F-83E6-039355C751AC}" type="pres">
      <dgm:prSet presAssocID="{0ED7246F-7D15-4454-85A7-6A6DEFC7BA80}" presName="negativeSpace" presStyleCnt="0"/>
      <dgm:spPr/>
    </dgm:pt>
    <dgm:pt modelId="{88E49B1E-7ED4-496C-9210-96F2A2BBAE44}" type="pres">
      <dgm:prSet presAssocID="{0ED7246F-7D15-4454-85A7-6A6DEFC7BA8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E9AB546-453A-4D6F-B8A9-E543CB466526}" type="presOf" srcId="{1851AAD7-9540-4A50-83D0-E470672664F1}" destId="{95F3BF2C-7401-41BB-9A82-274F6660B0F5}" srcOrd="0" destOrd="0" presId="urn:microsoft.com/office/officeart/2005/8/layout/list1"/>
    <dgm:cxn modelId="{BC3A900F-FD90-4C99-AE2D-E0A44002C920}" type="presOf" srcId="{71EDA975-3EA3-4ACD-ADDF-B9983463240B}" destId="{88E49B1E-7ED4-496C-9210-96F2A2BBAE44}" srcOrd="0" destOrd="0" presId="urn:microsoft.com/office/officeart/2005/8/layout/list1"/>
    <dgm:cxn modelId="{3D6F95D9-E56F-4A3E-AA44-D4FDF332FEC7}" srcId="{F688E5F7-C6A7-4FAC-87EA-4C14352EBAEF}" destId="{CB74409D-7E3B-4E58-A595-34766AC2F115}" srcOrd="0" destOrd="0" parTransId="{1436EC35-5BDE-4DBB-A814-378B82E29C78}" sibTransId="{D6B91B56-52C4-49C2-AFD1-4E1E597A0EF4}"/>
    <dgm:cxn modelId="{E5BB3D32-2282-47E9-8A19-55DF9C9D87DB}" type="presOf" srcId="{F766FB44-AA6E-48F8-84F9-770E493D57B3}" destId="{8A9264FE-9130-4441-BD7E-AE4190CF554F}" srcOrd="0" destOrd="0" presId="urn:microsoft.com/office/officeart/2005/8/layout/list1"/>
    <dgm:cxn modelId="{8B319E4E-C722-46FE-A7DC-04CE9C27026C}" srcId="{F766FB44-AA6E-48F8-84F9-770E493D57B3}" destId="{0ED7246F-7D15-4454-85A7-6A6DEFC7BA80}" srcOrd="2" destOrd="0" parTransId="{AFB5801F-B6DB-4468-A450-FA3072EE2EFB}" sibTransId="{26B7244F-737E-480C-A7F1-58FE55A45121}"/>
    <dgm:cxn modelId="{11B655EA-DE5D-48F2-8886-45D09F9D7E70}" srcId="{F766FB44-AA6E-48F8-84F9-770E493D57B3}" destId="{B6D6286E-0CCF-442D-916F-0304F99ED665}" srcOrd="1" destOrd="0" parTransId="{1817C8C0-27B0-4A00-A96A-AF5FD857CD46}" sibTransId="{1E9320D0-CEAB-43D3-B11C-68894DADB0A4}"/>
    <dgm:cxn modelId="{09FD4925-68FF-4E7E-8B07-3FFE158B35A0}" srcId="{B6D6286E-0CCF-442D-916F-0304F99ED665}" destId="{1851AAD7-9540-4A50-83D0-E470672664F1}" srcOrd="0" destOrd="0" parTransId="{24919278-2F78-4D75-A26A-C72CBC7DD3B2}" sibTransId="{D324F47A-9689-4DC7-8E5B-AC8C9677C97E}"/>
    <dgm:cxn modelId="{24345388-1AFE-4CC8-96BF-AE2544C3C2E8}" type="presOf" srcId="{0ED7246F-7D15-4454-85A7-6A6DEFC7BA80}" destId="{BE5E0485-19F1-4F27-9236-7A290B369D9F}" srcOrd="1" destOrd="0" presId="urn:microsoft.com/office/officeart/2005/8/layout/list1"/>
    <dgm:cxn modelId="{0ADBA245-1F79-46FE-B7B9-F1B98BEAF40E}" type="presOf" srcId="{F688E5F7-C6A7-4FAC-87EA-4C14352EBAEF}" destId="{939FB3EE-DA9D-4A52-89A5-7B75F8072173}" srcOrd="1" destOrd="0" presId="urn:microsoft.com/office/officeart/2005/8/layout/list1"/>
    <dgm:cxn modelId="{6AB5B2F9-C197-41F6-92E6-C0E332D275E9}" srcId="{F766FB44-AA6E-48F8-84F9-770E493D57B3}" destId="{F688E5F7-C6A7-4FAC-87EA-4C14352EBAEF}" srcOrd="0" destOrd="0" parTransId="{21F042E5-A226-4468-B531-3A72FD43CAF9}" sibTransId="{7F089C2A-6AC3-4EDB-9E5D-804CE227E483}"/>
    <dgm:cxn modelId="{5CBD4CCA-7B76-48C6-93D7-E0143E3ECF9C}" type="presOf" srcId="{0ED7246F-7D15-4454-85A7-6A6DEFC7BA80}" destId="{9CA01873-EFC0-42D3-B403-B5302D757C76}" srcOrd="0" destOrd="0" presId="urn:microsoft.com/office/officeart/2005/8/layout/list1"/>
    <dgm:cxn modelId="{3C5C26DA-2494-430A-9EAD-C24B5996F9F6}" type="presOf" srcId="{B6D6286E-0CCF-442D-916F-0304F99ED665}" destId="{9075DC62-1EEF-46E9-91FF-680A79CE80ED}" srcOrd="0" destOrd="0" presId="urn:microsoft.com/office/officeart/2005/8/layout/list1"/>
    <dgm:cxn modelId="{F2F100E5-4E72-47BA-8B4D-6436B590BC56}" srcId="{0ED7246F-7D15-4454-85A7-6A6DEFC7BA80}" destId="{71EDA975-3EA3-4ACD-ADDF-B9983463240B}" srcOrd="0" destOrd="0" parTransId="{4DB8E082-F887-400E-A4F9-56FADCD78240}" sibTransId="{886AA6B0-F937-4D51-AF05-56F16B6AD228}"/>
    <dgm:cxn modelId="{A5E448F0-C05C-4D85-A7B4-2D5DCA79677E}" type="presOf" srcId="{F688E5F7-C6A7-4FAC-87EA-4C14352EBAEF}" destId="{4F84837A-0049-40A5-8F09-B9E1DC35C193}" srcOrd="0" destOrd="0" presId="urn:microsoft.com/office/officeart/2005/8/layout/list1"/>
    <dgm:cxn modelId="{A53398CF-1E18-4F10-B7FA-F22C9A1F7A18}" type="presOf" srcId="{B6D6286E-0CCF-442D-916F-0304F99ED665}" destId="{33B05104-10EF-4497-8D08-12790AD236B4}" srcOrd="1" destOrd="0" presId="urn:microsoft.com/office/officeart/2005/8/layout/list1"/>
    <dgm:cxn modelId="{419D77D5-4046-4AC4-B7C5-FA59FEBE006E}" type="presOf" srcId="{CB74409D-7E3B-4E58-A595-34766AC2F115}" destId="{8B3C69AF-1902-4F3C-AB98-35BD68FF32A4}" srcOrd="0" destOrd="0" presId="urn:microsoft.com/office/officeart/2005/8/layout/list1"/>
    <dgm:cxn modelId="{CA00551B-6C09-4474-B0AD-32EE69331162}" type="presParOf" srcId="{8A9264FE-9130-4441-BD7E-AE4190CF554F}" destId="{42B912AA-798B-41EE-BBA3-AFB0E238D3B2}" srcOrd="0" destOrd="0" presId="urn:microsoft.com/office/officeart/2005/8/layout/list1"/>
    <dgm:cxn modelId="{F3B03035-933B-48D3-8878-313010BEB9C7}" type="presParOf" srcId="{42B912AA-798B-41EE-BBA3-AFB0E238D3B2}" destId="{4F84837A-0049-40A5-8F09-B9E1DC35C193}" srcOrd="0" destOrd="0" presId="urn:microsoft.com/office/officeart/2005/8/layout/list1"/>
    <dgm:cxn modelId="{71F1796D-5626-4B02-9591-1BE65F78313B}" type="presParOf" srcId="{42B912AA-798B-41EE-BBA3-AFB0E238D3B2}" destId="{939FB3EE-DA9D-4A52-89A5-7B75F8072173}" srcOrd="1" destOrd="0" presId="urn:microsoft.com/office/officeart/2005/8/layout/list1"/>
    <dgm:cxn modelId="{C367ADC0-3A09-4F5F-815A-9E3380959948}" type="presParOf" srcId="{8A9264FE-9130-4441-BD7E-AE4190CF554F}" destId="{591AD83F-05FA-43A4-A7DF-B29E5853ECF4}" srcOrd="1" destOrd="0" presId="urn:microsoft.com/office/officeart/2005/8/layout/list1"/>
    <dgm:cxn modelId="{87C9083F-A668-4CE2-AE15-BFD3654B82C4}" type="presParOf" srcId="{8A9264FE-9130-4441-BD7E-AE4190CF554F}" destId="{8B3C69AF-1902-4F3C-AB98-35BD68FF32A4}" srcOrd="2" destOrd="0" presId="urn:microsoft.com/office/officeart/2005/8/layout/list1"/>
    <dgm:cxn modelId="{BABF7CF2-2A7E-44C2-9277-74B04A21CA33}" type="presParOf" srcId="{8A9264FE-9130-4441-BD7E-AE4190CF554F}" destId="{30DE612F-CE46-4047-BE85-994E69968B5D}" srcOrd="3" destOrd="0" presId="urn:microsoft.com/office/officeart/2005/8/layout/list1"/>
    <dgm:cxn modelId="{780BB962-D5DF-470C-B5E9-73CA9B5B9FA0}" type="presParOf" srcId="{8A9264FE-9130-4441-BD7E-AE4190CF554F}" destId="{532F6AE1-17FF-4107-A3FC-8EA08C3BA67A}" srcOrd="4" destOrd="0" presId="urn:microsoft.com/office/officeart/2005/8/layout/list1"/>
    <dgm:cxn modelId="{67AE8101-6232-4481-9C55-9D9AF2E5923C}" type="presParOf" srcId="{532F6AE1-17FF-4107-A3FC-8EA08C3BA67A}" destId="{9075DC62-1EEF-46E9-91FF-680A79CE80ED}" srcOrd="0" destOrd="0" presId="urn:microsoft.com/office/officeart/2005/8/layout/list1"/>
    <dgm:cxn modelId="{3369602E-DD63-42CA-8416-0315F6A78028}" type="presParOf" srcId="{532F6AE1-17FF-4107-A3FC-8EA08C3BA67A}" destId="{33B05104-10EF-4497-8D08-12790AD236B4}" srcOrd="1" destOrd="0" presId="urn:microsoft.com/office/officeart/2005/8/layout/list1"/>
    <dgm:cxn modelId="{3001296C-BD7D-40AF-A0EE-8EEDD7A27801}" type="presParOf" srcId="{8A9264FE-9130-4441-BD7E-AE4190CF554F}" destId="{EA52BA88-7376-4AC5-9A61-5A59AF86AE3C}" srcOrd="5" destOrd="0" presId="urn:microsoft.com/office/officeart/2005/8/layout/list1"/>
    <dgm:cxn modelId="{834FDE93-A841-4768-B84F-A8470AEB9DB8}" type="presParOf" srcId="{8A9264FE-9130-4441-BD7E-AE4190CF554F}" destId="{95F3BF2C-7401-41BB-9A82-274F6660B0F5}" srcOrd="6" destOrd="0" presId="urn:microsoft.com/office/officeart/2005/8/layout/list1"/>
    <dgm:cxn modelId="{50CADE3C-AD3A-460D-BAC3-E2CBDCEE35F1}" type="presParOf" srcId="{8A9264FE-9130-4441-BD7E-AE4190CF554F}" destId="{3BD2AF53-5E31-4937-B7F0-4760322B9C60}" srcOrd="7" destOrd="0" presId="urn:microsoft.com/office/officeart/2005/8/layout/list1"/>
    <dgm:cxn modelId="{9AB037AA-3567-4843-92A4-5B6D142D96C0}" type="presParOf" srcId="{8A9264FE-9130-4441-BD7E-AE4190CF554F}" destId="{AC61B664-B0E2-4382-A6EB-1C6CE86B15ED}" srcOrd="8" destOrd="0" presId="urn:microsoft.com/office/officeart/2005/8/layout/list1"/>
    <dgm:cxn modelId="{586DB687-129F-412F-9728-17C75A25DFFB}" type="presParOf" srcId="{AC61B664-B0E2-4382-A6EB-1C6CE86B15ED}" destId="{9CA01873-EFC0-42D3-B403-B5302D757C76}" srcOrd="0" destOrd="0" presId="urn:microsoft.com/office/officeart/2005/8/layout/list1"/>
    <dgm:cxn modelId="{8AF60DC4-8DCC-42AB-B878-87CFF6A0E96D}" type="presParOf" srcId="{AC61B664-B0E2-4382-A6EB-1C6CE86B15ED}" destId="{BE5E0485-19F1-4F27-9236-7A290B369D9F}" srcOrd="1" destOrd="0" presId="urn:microsoft.com/office/officeart/2005/8/layout/list1"/>
    <dgm:cxn modelId="{4C8D5FB5-238E-4C79-9C9A-17805DD618A2}" type="presParOf" srcId="{8A9264FE-9130-4441-BD7E-AE4190CF554F}" destId="{BCA0E94C-F930-4B2F-83E6-039355C751AC}" srcOrd="9" destOrd="0" presId="urn:microsoft.com/office/officeart/2005/8/layout/list1"/>
    <dgm:cxn modelId="{1BBF1DEF-BA4F-4A22-BDD4-19FC3F3883A7}" type="presParOf" srcId="{8A9264FE-9130-4441-BD7E-AE4190CF554F}" destId="{88E49B1E-7ED4-496C-9210-96F2A2BBAE4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3690F8-D403-498E-B28B-6FACB4B6D1F0}" type="doc">
      <dgm:prSet loTypeId="urn:microsoft.com/office/officeart/2005/8/layout/cycle4" loCatId="matrix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96D3AD51-A1C4-4A26-B317-529C1A61B778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動画教育</a:t>
          </a:r>
          <a:endParaRPr kumimoji="1" lang="ja-JP" altLang="en-US" sz="1600" b="1" dirty="0"/>
        </a:p>
      </dgm:t>
    </dgm:pt>
    <dgm:pt modelId="{B3648958-90C5-4206-B4DF-ADDFEE360582}" type="parTrans" cxnId="{A302C59C-B520-4A46-A249-B03FABA89492}">
      <dgm:prSet/>
      <dgm:spPr/>
      <dgm:t>
        <a:bodyPr/>
        <a:lstStyle/>
        <a:p>
          <a:endParaRPr kumimoji="1" lang="ja-JP" altLang="en-US" b="1"/>
        </a:p>
      </dgm:t>
    </dgm:pt>
    <dgm:pt modelId="{A3F4E993-286B-4039-83C7-7FE5C44921DA}" type="sibTrans" cxnId="{A302C59C-B520-4A46-A249-B03FABA89492}">
      <dgm:prSet/>
      <dgm:spPr/>
      <dgm:t>
        <a:bodyPr/>
        <a:lstStyle/>
        <a:p>
          <a:endParaRPr kumimoji="1" lang="ja-JP" altLang="en-US" b="1"/>
        </a:p>
      </dgm:t>
    </dgm:pt>
    <dgm:pt modelId="{11F51AC8-2FB8-43AD-A66F-8E1C323E57E6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正しい知識</a:t>
          </a:r>
          <a:endParaRPr kumimoji="1" lang="ja-JP" altLang="en-US" sz="1600" b="1" dirty="0"/>
        </a:p>
      </dgm:t>
    </dgm:pt>
    <dgm:pt modelId="{132E163D-0594-4A50-A306-6C1E9E3F664B}" type="parTrans" cxnId="{F49C63E2-F120-496C-87AD-CA096BCA4466}">
      <dgm:prSet/>
      <dgm:spPr/>
      <dgm:t>
        <a:bodyPr/>
        <a:lstStyle/>
        <a:p>
          <a:endParaRPr kumimoji="1" lang="ja-JP" altLang="en-US" b="1"/>
        </a:p>
      </dgm:t>
    </dgm:pt>
    <dgm:pt modelId="{6BC574D0-30E8-489B-8D7B-4248D4D9356B}" type="sibTrans" cxnId="{F49C63E2-F120-496C-87AD-CA096BCA4466}">
      <dgm:prSet/>
      <dgm:spPr/>
      <dgm:t>
        <a:bodyPr/>
        <a:lstStyle/>
        <a:p>
          <a:endParaRPr kumimoji="1" lang="ja-JP" altLang="en-US" b="1"/>
        </a:p>
      </dgm:t>
    </dgm:pt>
    <dgm:pt modelId="{F50B22B9-E718-4F5D-9D25-D8D44D72B138}">
      <dgm:prSet phldrT="[テキスト]"/>
      <dgm:spPr/>
      <dgm:t>
        <a:bodyPr/>
        <a:lstStyle/>
        <a:p>
          <a:r>
            <a:rPr kumimoji="1" lang="ja-JP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進捗管理とアドバイス</a:t>
          </a:r>
          <a:endParaRPr kumimoji="1" lang="ja-JP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405EEC-F5AE-4092-9F20-1D8C12314F6D}" type="parTrans" cxnId="{5F2188C0-408E-45F5-919C-4A11B4B152F2}">
      <dgm:prSet/>
      <dgm:spPr/>
      <dgm:t>
        <a:bodyPr/>
        <a:lstStyle/>
        <a:p>
          <a:endParaRPr kumimoji="1" lang="ja-JP" altLang="en-US" b="1"/>
        </a:p>
      </dgm:t>
    </dgm:pt>
    <dgm:pt modelId="{BFF022F7-1547-4C63-B251-A47A3B3C3CA2}" type="sibTrans" cxnId="{5F2188C0-408E-45F5-919C-4A11B4B152F2}">
      <dgm:prSet/>
      <dgm:spPr/>
      <dgm:t>
        <a:bodyPr/>
        <a:lstStyle/>
        <a:p>
          <a:endParaRPr kumimoji="1" lang="ja-JP" altLang="en-US" b="1"/>
        </a:p>
      </dgm:t>
    </dgm:pt>
    <dgm:pt modelId="{E2E18380-467E-4497-9E57-1C922FA57611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習慣づけ</a:t>
          </a:r>
          <a:endParaRPr kumimoji="1" lang="ja-JP" altLang="en-US" sz="1600" b="1" dirty="0"/>
        </a:p>
      </dgm:t>
    </dgm:pt>
    <dgm:pt modelId="{2DAE5D29-E69E-485F-9281-33D70AB3D6D5}" type="parTrans" cxnId="{1BBAE21E-57E4-4719-A4BE-DF1FBF714058}">
      <dgm:prSet/>
      <dgm:spPr/>
      <dgm:t>
        <a:bodyPr/>
        <a:lstStyle/>
        <a:p>
          <a:endParaRPr kumimoji="1" lang="ja-JP" altLang="en-US" b="1"/>
        </a:p>
      </dgm:t>
    </dgm:pt>
    <dgm:pt modelId="{3F39A632-D9C9-4600-8020-9B663DDF7ED3}" type="sibTrans" cxnId="{1BBAE21E-57E4-4719-A4BE-DF1FBF714058}">
      <dgm:prSet/>
      <dgm:spPr/>
      <dgm:t>
        <a:bodyPr/>
        <a:lstStyle/>
        <a:p>
          <a:endParaRPr kumimoji="1" lang="ja-JP" altLang="en-US" b="1"/>
        </a:p>
      </dgm:t>
    </dgm:pt>
    <dgm:pt modelId="{33892061-B4C5-4797-971D-1F6D64F4DA38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区民参加　イベント</a:t>
          </a:r>
          <a:endParaRPr kumimoji="1" lang="ja-JP" altLang="en-US" sz="1600" b="1" dirty="0"/>
        </a:p>
      </dgm:t>
    </dgm:pt>
    <dgm:pt modelId="{4957B748-12C1-48AA-B8C4-522B1DEED256}" type="parTrans" cxnId="{5C2B7349-9FCF-4821-BBC3-BA32747C8DD2}">
      <dgm:prSet/>
      <dgm:spPr/>
      <dgm:t>
        <a:bodyPr/>
        <a:lstStyle/>
        <a:p>
          <a:endParaRPr kumimoji="1" lang="ja-JP" altLang="en-US" b="1"/>
        </a:p>
      </dgm:t>
    </dgm:pt>
    <dgm:pt modelId="{D7318B77-5275-4BD4-9F6C-540AD29899E3}" type="sibTrans" cxnId="{5C2B7349-9FCF-4821-BBC3-BA32747C8DD2}">
      <dgm:prSet/>
      <dgm:spPr/>
      <dgm:t>
        <a:bodyPr/>
        <a:lstStyle/>
        <a:p>
          <a:endParaRPr kumimoji="1" lang="ja-JP" altLang="en-US" b="1"/>
        </a:p>
      </dgm:t>
    </dgm:pt>
    <dgm:pt modelId="{49FBFCDC-EDCE-4BEA-82EE-8586B10E7079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区のシンボル運動</a:t>
          </a:r>
          <a:endParaRPr kumimoji="1" lang="ja-JP" altLang="en-US" sz="1600" b="1" dirty="0"/>
        </a:p>
      </dgm:t>
    </dgm:pt>
    <dgm:pt modelId="{BCCD6B88-58EB-468A-B2E9-D5D25B38DFA4}" type="parTrans" cxnId="{E13AF264-0FDC-40D3-B317-96846DEAEB27}">
      <dgm:prSet/>
      <dgm:spPr/>
      <dgm:t>
        <a:bodyPr/>
        <a:lstStyle/>
        <a:p>
          <a:endParaRPr kumimoji="1" lang="ja-JP" altLang="en-US" b="1"/>
        </a:p>
      </dgm:t>
    </dgm:pt>
    <dgm:pt modelId="{CE2FBB8C-4649-4338-9280-114FD6721F22}" type="sibTrans" cxnId="{E13AF264-0FDC-40D3-B317-96846DEAEB27}">
      <dgm:prSet/>
      <dgm:spPr/>
      <dgm:t>
        <a:bodyPr/>
        <a:lstStyle/>
        <a:p>
          <a:endParaRPr kumimoji="1" lang="ja-JP" altLang="en-US" b="1"/>
        </a:p>
      </dgm:t>
    </dgm:pt>
    <dgm:pt modelId="{BD26F3C6-3507-45C1-A3A3-499FF2327C4D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継続と健康管理</a:t>
          </a:r>
          <a:endParaRPr kumimoji="1" lang="ja-JP" altLang="en-US" sz="1600" b="1" dirty="0"/>
        </a:p>
      </dgm:t>
    </dgm:pt>
    <dgm:pt modelId="{E2610278-B0FF-4472-8610-993BC5F23872}" type="parTrans" cxnId="{5B18F74D-8DAE-4AC8-8456-649CE97DFBA6}">
      <dgm:prSet/>
      <dgm:spPr/>
      <dgm:t>
        <a:bodyPr/>
        <a:lstStyle/>
        <a:p>
          <a:endParaRPr kumimoji="1" lang="ja-JP" altLang="en-US" b="1"/>
        </a:p>
      </dgm:t>
    </dgm:pt>
    <dgm:pt modelId="{B8584A9A-6B65-466D-86CE-D507F63D71F6}" type="sibTrans" cxnId="{5B18F74D-8DAE-4AC8-8456-649CE97DFBA6}">
      <dgm:prSet/>
      <dgm:spPr/>
      <dgm:t>
        <a:bodyPr/>
        <a:lstStyle/>
        <a:p>
          <a:endParaRPr kumimoji="1" lang="ja-JP" altLang="en-US" b="1"/>
        </a:p>
      </dgm:t>
    </dgm:pt>
    <dgm:pt modelId="{E81F78C8-64EA-4C96-AF3A-2AE412C04B97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区民の健康増進</a:t>
          </a:r>
          <a:endParaRPr kumimoji="1" lang="ja-JP" altLang="en-US" sz="1600" b="1" dirty="0"/>
        </a:p>
      </dgm:t>
    </dgm:pt>
    <dgm:pt modelId="{7741AEC0-5794-4F68-BEFD-CB3C2724C1EC}" type="parTrans" cxnId="{5B36B4BB-3E7B-4876-9CAC-40A3432AD45B}">
      <dgm:prSet/>
      <dgm:spPr/>
      <dgm:t>
        <a:bodyPr/>
        <a:lstStyle/>
        <a:p>
          <a:endParaRPr kumimoji="1" lang="ja-JP" altLang="en-US" b="1"/>
        </a:p>
      </dgm:t>
    </dgm:pt>
    <dgm:pt modelId="{894C5002-E88D-45F1-8ED0-A02DD7028C3E}" type="sibTrans" cxnId="{5B36B4BB-3E7B-4876-9CAC-40A3432AD45B}">
      <dgm:prSet/>
      <dgm:spPr/>
      <dgm:t>
        <a:bodyPr/>
        <a:lstStyle/>
        <a:p>
          <a:endParaRPr kumimoji="1" lang="ja-JP" altLang="en-US" b="1"/>
        </a:p>
      </dgm:t>
    </dgm:pt>
    <dgm:pt modelId="{8D3AE01C-EC7C-4381-9C32-972B9FC1DFA3}" type="pres">
      <dgm:prSet presAssocID="{F23690F8-D403-498E-B28B-6FACB4B6D1F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A14ADB5-0C8F-42E1-8541-FB63CAFE899E}" type="pres">
      <dgm:prSet presAssocID="{F23690F8-D403-498E-B28B-6FACB4B6D1F0}" presName="children" presStyleCnt="0"/>
      <dgm:spPr/>
    </dgm:pt>
    <dgm:pt modelId="{C544E53A-237C-4D28-8B73-0EBE4A27A3EC}" type="pres">
      <dgm:prSet presAssocID="{F23690F8-D403-498E-B28B-6FACB4B6D1F0}" presName="child1group" presStyleCnt="0"/>
      <dgm:spPr/>
    </dgm:pt>
    <dgm:pt modelId="{0081A2E7-D55B-4C27-BBC1-7661DE379CAA}" type="pres">
      <dgm:prSet presAssocID="{F23690F8-D403-498E-B28B-6FACB4B6D1F0}" presName="child1" presStyleLbl="bgAcc1" presStyleIdx="0" presStyleCnt="4"/>
      <dgm:spPr/>
      <dgm:t>
        <a:bodyPr/>
        <a:lstStyle/>
        <a:p>
          <a:endParaRPr kumimoji="1" lang="ja-JP" altLang="en-US"/>
        </a:p>
      </dgm:t>
    </dgm:pt>
    <dgm:pt modelId="{74958840-A761-4A33-B7FA-6803ABE7A4A7}" type="pres">
      <dgm:prSet presAssocID="{F23690F8-D403-498E-B28B-6FACB4B6D1F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7A6208-F32A-4132-9317-B112F23C1FE3}" type="pres">
      <dgm:prSet presAssocID="{F23690F8-D403-498E-B28B-6FACB4B6D1F0}" presName="child2group" presStyleCnt="0"/>
      <dgm:spPr/>
    </dgm:pt>
    <dgm:pt modelId="{EE5C7049-6D15-42E5-ABF1-C98E0EA71663}" type="pres">
      <dgm:prSet presAssocID="{F23690F8-D403-498E-B28B-6FACB4B6D1F0}" presName="child2" presStyleLbl="bgAcc1" presStyleIdx="1" presStyleCnt="4"/>
      <dgm:spPr/>
      <dgm:t>
        <a:bodyPr/>
        <a:lstStyle/>
        <a:p>
          <a:endParaRPr kumimoji="1" lang="ja-JP" altLang="en-US"/>
        </a:p>
      </dgm:t>
    </dgm:pt>
    <dgm:pt modelId="{A64EF6F0-5100-44BA-ACA7-94340910C26E}" type="pres">
      <dgm:prSet presAssocID="{F23690F8-D403-498E-B28B-6FACB4B6D1F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431E807-E260-45F0-9DA4-B327382F9BE6}" type="pres">
      <dgm:prSet presAssocID="{F23690F8-D403-498E-B28B-6FACB4B6D1F0}" presName="child3group" presStyleCnt="0"/>
      <dgm:spPr/>
    </dgm:pt>
    <dgm:pt modelId="{9FC9A274-5FF5-46F9-ACBC-220DDBE6DE7A}" type="pres">
      <dgm:prSet presAssocID="{F23690F8-D403-498E-B28B-6FACB4B6D1F0}" presName="child3" presStyleLbl="bgAcc1" presStyleIdx="2" presStyleCnt="4"/>
      <dgm:spPr/>
      <dgm:t>
        <a:bodyPr/>
        <a:lstStyle/>
        <a:p>
          <a:endParaRPr kumimoji="1" lang="ja-JP" altLang="en-US"/>
        </a:p>
      </dgm:t>
    </dgm:pt>
    <dgm:pt modelId="{472A4B22-63BA-4C10-B6E5-F228476FBCEC}" type="pres">
      <dgm:prSet presAssocID="{F23690F8-D403-498E-B28B-6FACB4B6D1F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936B443-331A-4EE9-9D1C-FD399D908825}" type="pres">
      <dgm:prSet presAssocID="{F23690F8-D403-498E-B28B-6FACB4B6D1F0}" presName="child4group" presStyleCnt="0"/>
      <dgm:spPr/>
    </dgm:pt>
    <dgm:pt modelId="{3243F363-DE39-4371-AC6C-FDC7BF2C2ECF}" type="pres">
      <dgm:prSet presAssocID="{F23690F8-D403-498E-B28B-6FACB4B6D1F0}" presName="child4" presStyleLbl="bgAcc1" presStyleIdx="3" presStyleCnt="4"/>
      <dgm:spPr/>
      <dgm:t>
        <a:bodyPr/>
        <a:lstStyle/>
        <a:p>
          <a:endParaRPr kumimoji="1" lang="ja-JP" altLang="en-US"/>
        </a:p>
      </dgm:t>
    </dgm:pt>
    <dgm:pt modelId="{C843D805-660C-4AD9-B109-C17ED911E55F}" type="pres">
      <dgm:prSet presAssocID="{F23690F8-D403-498E-B28B-6FACB4B6D1F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6B0508-3A69-437D-B711-4722B284D03F}" type="pres">
      <dgm:prSet presAssocID="{F23690F8-D403-498E-B28B-6FACB4B6D1F0}" presName="childPlaceholder" presStyleCnt="0"/>
      <dgm:spPr/>
    </dgm:pt>
    <dgm:pt modelId="{F59B2189-E12D-425A-B842-838895CBAAAA}" type="pres">
      <dgm:prSet presAssocID="{F23690F8-D403-498E-B28B-6FACB4B6D1F0}" presName="circle" presStyleCnt="0"/>
      <dgm:spPr/>
    </dgm:pt>
    <dgm:pt modelId="{10CA1A54-98F2-4100-BF94-4560127DCD53}" type="pres">
      <dgm:prSet presAssocID="{F23690F8-D403-498E-B28B-6FACB4B6D1F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7F1D9D-36F3-4732-A516-20E1B627D18E}" type="pres">
      <dgm:prSet presAssocID="{F23690F8-D403-498E-B28B-6FACB4B6D1F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7C83104-B70F-43D7-A265-C1F4F77CADE6}" type="pres">
      <dgm:prSet presAssocID="{F23690F8-D403-498E-B28B-6FACB4B6D1F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4EFA15-F7F8-483D-8391-4DCAFDDA9EB6}" type="pres">
      <dgm:prSet presAssocID="{F23690F8-D403-498E-B28B-6FACB4B6D1F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01FD67-F2C2-4D3A-BAA3-93C0FF315F0D}" type="pres">
      <dgm:prSet presAssocID="{F23690F8-D403-498E-B28B-6FACB4B6D1F0}" presName="quadrantPlaceholder" presStyleCnt="0"/>
      <dgm:spPr/>
    </dgm:pt>
    <dgm:pt modelId="{B5FC8E7F-4E7D-4DD9-BC0B-0F0A2E3FB8B0}" type="pres">
      <dgm:prSet presAssocID="{F23690F8-D403-498E-B28B-6FACB4B6D1F0}" presName="center1" presStyleLbl="fgShp" presStyleIdx="0" presStyleCnt="2"/>
      <dgm:spPr/>
    </dgm:pt>
    <dgm:pt modelId="{E1B86980-42E8-4693-A1B3-6E3F2FB20EA2}" type="pres">
      <dgm:prSet presAssocID="{F23690F8-D403-498E-B28B-6FACB4B6D1F0}" presName="center2" presStyleLbl="fgShp" presStyleIdx="1" presStyleCnt="2"/>
      <dgm:spPr/>
    </dgm:pt>
  </dgm:ptLst>
  <dgm:cxnLst>
    <dgm:cxn modelId="{5B18F74D-8DAE-4AC8-8456-649CE97DFBA6}" srcId="{F23690F8-D403-498E-B28B-6FACB4B6D1F0}" destId="{BD26F3C6-3507-45C1-A3A3-499FF2327C4D}" srcOrd="3" destOrd="0" parTransId="{E2610278-B0FF-4472-8610-993BC5F23872}" sibTransId="{B8584A9A-6B65-466D-86CE-D507F63D71F6}"/>
    <dgm:cxn modelId="{F49C63E2-F120-496C-87AD-CA096BCA4466}" srcId="{96D3AD51-A1C4-4A26-B317-529C1A61B778}" destId="{11F51AC8-2FB8-43AD-A66F-8E1C323E57E6}" srcOrd="0" destOrd="0" parTransId="{132E163D-0594-4A50-A306-6C1E9E3F664B}" sibTransId="{6BC574D0-30E8-489B-8D7B-4248D4D9356B}"/>
    <dgm:cxn modelId="{5F2188C0-408E-45F5-919C-4A11B4B152F2}" srcId="{F23690F8-D403-498E-B28B-6FACB4B6D1F0}" destId="{F50B22B9-E718-4F5D-9D25-D8D44D72B138}" srcOrd="1" destOrd="0" parTransId="{A2405EEC-F5AE-4092-9F20-1D8C12314F6D}" sibTransId="{BFF022F7-1547-4C63-B251-A47A3B3C3CA2}"/>
    <dgm:cxn modelId="{DCBCC126-12B1-4BDE-BB7E-48DA235D84F0}" type="presOf" srcId="{E2E18380-467E-4497-9E57-1C922FA57611}" destId="{EE5C7049-6D15-42E5-ABF1-C98E0EA71663}" srcOrd="0" destOrd="0" presId="urn:microsoft.com/office/officeart/2005/8/layout/cycle4"/>
    <dgm:cxn modelId="{6BF347AE-BC25-4FB8-94FA-CB691EB8F777}" type="presOf" srcId="{BD26F3C6-3507-45C1-A3A3-499FF2327C4D}" destId="{924EFA15-F7F8-483D-8391-4DCAFDDA9EB6}" srcOrd="0" destOrd="0" presId="urn:microsoft.com/office/officeart/2005/8/layout/cycle4"/>
    <dgm:cxn modelId="{E9E4F41C-2F59-4846-A534-641664EB401E}" type="presOf" srcId="{F50B22B9-E718-4F5D-9D25-D8D44D72B138}" destId="{187F1D9D-36F3-4732-A516-20E1B627D18E}" srcOrd="0" destOrd="0" presId="urn:microsoft.com/office/officeart/2005/8/layout/cycle4"/>
    <dgm:cxn modelId="{E3F6C16A-9EFF-4C2A-A6FE-6C8ACD0DB6AE}" type="presOf" srcId="{F23690F8-D403-498E-B28B-6FACB4B6D1F0}" destId="{8D3AE01C-EC7C-4381-9C32-972B9FC1DFA3}" srcOrd="0" destOrd="0" presId="urn:microsoft.com/office/officeart/2005/8/layout/cycle4"/>
    <dgm:cxn modelId="{1BBAE21E-57E4-4719-A4BE-DF1FBF714058}" srcId="{F50B22B9-E718-4F5D-9D25-D8D44D72B138}" destId="{E2E18380-467E-4497-9E57-1C922FA57611}" srcOrd="0" destOrd="0" parTransId="{2DAE5D29-E69E-485F-9281-33D70AB3D6D5}" sibTransId="{3F39A632-D9C9-4600-8020-9B663DDF7ED3}"/>
    <dgm:cxn modelId="{E13AF264-0FDC-40D3-B317-96846DEAEB27}" srcId="{33892061-B4C5-4797-971D-1F6D64F4DA38}" destId="{49FBFCDC-EDCE-4BEA-82EE-8586B10E7079}" srcOrd="0" destOrd="0" parTransId="{BCCD6B88-58EB-468A-B2E9-D5D25B38DFA4}" sibTransId="{CE2FBB8C-4649-4338-9280-114FD6721F22}"/>
    <dgm:cxn modelId="{82F52322-6CB4-4F08-9D92-414D66B29D1A}" type="presOf" srcId="{E81F78C8-64EA-4C96-AF3A-2AE412C04B97}" destId="{3243F363-DE39-4371-AC6C-FDC7BF2C2ECF}" srcOrd="0" destOrd="0" presId="urn:microsoft.com/office/officeart/2005/8/layout/cycle4"/>
    <dgm:cxn modelId="{8DC77D45-D296-48DB-9FD0-3040835B26C7}" type="presOf" srcId="{33892061-B4C5-4797-971D-1F6D64F4DA38}" destId="{47C83104-B70F-43D7-A265-C1F4F77CADE6}" srcOrd="0" destOrd="0" presId="urn:microsoft.com/office/officeart/2005/8/layout/cycle4"/>
    <dgm:cxn modelId="{5B36B4BB-3E7B-4876-9CAC-40A3432AD45B}" srcId="{BD26F3C6-3507-45C1-A3A3-499FF2327C4D}" destId="{E81F78C8-64EA-4C96-AF3A-2AE412C04B97}" srcOrd="0" destOrd="0" parTransId="{7741AEC0-5794-4F68-BEFD-CB3C2724C1EC}" sibTransId="{894C5002-E88D-45F1-8ED0-A02DD7028C3E}"/>
    <dgm:cxn modelId="{AEDA87A1-2D84-4BB2-880C-793EFBE9D530}" type="presOf" srcId="{11F51AC8-2FB8-43AD-A66F-8E1C323E57E6}" destId="{74958840-A761-4A33-B7FA-6803ABE7A4A7}" srcOrd="1" destOrd="0" presId="urn:microsoft.com/office/officeart/2005/8/layout/cycle4"/>
    <dgm:cxn modelId="{879A4B0D-2821-4E99-B264-AFA2C95F44A4}" type="presOf" srcId="{49FBFCDC-EDCE-4BEA-82EE-8586B10E7079}" destId="{9FC9A274-5FF5-46F9-ACBC-220DDBE6DE7A}" srcOrd="0" destOrd="0" presId="urn:microsoft.com/office/officeart/2005/8/layout/cycle4"/>
    <dgm:cxn modelId="{F6021EA9-E81D-4BAF-B5C2-7C842A98B7B6}" type="presOf" srcId="{E2E18380-467E-4497-9E57-1C922FA57611}" destId="{A64EF6F0-5100-44BA-ACA7-94340910C26E}" srcOrd="1" destOrd="0" presId="urn:microsoft.com/office/officeart/2005/8/layout/cycle4"/>
    <dgm:cxn modelId="{5C2B7349-9FCF-4821-BBC3-BA32747C8DD2}" srcId="{F23690F8-D403-498E-B28B-6FACB4B6D1F0}" destId="{33892061-B4C5-4797-971D-1F6D64F4DA38}" srcOrd="2" destOrd="0" parTransId="{4957B748-12C1-48AA-B8C4-522B1DEED256}" sibTransId="{D7318B77-5275-4BD4-9F6C-540AD29899E3}"/>
    <dgm:cxn modelId="{E1B75E58-4C55-4434-9203-9F47C1D4FF32}" type="presOf" srcId="{96D3AD51-A1C4-4A26-B317-529C1A61B778}" destId="{10CA1A54-98F2-4100-BF94-4560127DCD53}" srcOrd="0" destOrd="0" presId="urn:microsoft.com/office/officeart/2005/8/layout/cycle4"/>
    <dgm:cxn modelId="{A302C59C-B520-4A46-A249-B03FABA89492}" srcId="{F23690F8-D403-498E-B28B-6FACB4B6D1F0}" destId="{96D3AD51-A1C4-4A26-B317-529C1A61B778}" srcOrd="0" destOrd="0" parTransId="{B3648958-90C5-4206-B4DF-ADDFEE360582}" sibTransId="{A3F4E993-286B-4039-83C7-7FE5C44921DA}"/>
    <dgm:cxn modelId="{D91D2B16-BA7C-4A43-9157-BF8603A2BAB2}" type="presOf" srcId="{E81F78C8-64EA-4C96-AF3A-2AE412C04B97}" destId="{C843D805-660C-4AD9-B109-C17ED911E55F}" srcOrd="1" destOrd="0" presId="urn:microsoft.com/office/officeart/2005/8/layout/cycle4"/>
    <dgm:cxn modelId="{CA105B95-008A-4024-9228-4D96003037D4}" type="presOf" srcId="{11F51AC8-2FB8-43AD-A66F-8E1C323E57E6}" destId="{0081A2E7-D55B-4C27-BBC1-7661DE379CAA}" srcOrd="0" destOrd="0" presId="urn:microsoft.com/office/officeart/2005/8/layout/cycle4"/>
    <dgm:cxn modelId="{C4725F22-7AA4-44F4-BB57-8F7052D97848}" type="presOf" srcId="{49FBFCDC-EDCE-4BEA-82EE-8586B10E7079}" destId="{472A4B22-63BA-4C10-B6E5-F228476FBCEC}" srcOrd="1" destOrd="0" presId="urn:microsoft.com/office/officeart/2005/8/layout/cycle4"/>
    <dgm:cxn modelId="{DD42D071-EADC-4A55-B54D-D93E21149861}" type="presParOf" srcId="{8D3AE01C-EC7C-4381-9C32-972B9FC1DFA3}" destId="{5A14ADB5-0C8F-42E1-8541-FB63CAFE899E}" srcOrd="0" destOrd="0" presId="urn:microsoft.com/office/officeart/2005/8/layout/cycle4"/>
    <dgm:cxn modelId="{44BA49D7-6DEA-4184-ABB4-AE645A995D8A}" type="presParOf" srcId="{5A14ADB5-0C8F-42E1-8541-FB63CAFE899E}" destId="{C544E53A-237C-4D28-8B73-0EBE4A27A3EC}" srcOrd="0" destOrd="0" presId="urn:microsoft.com/office/officeart/2005/8/layout/cycle4"/>
    <dgm:cxn modelId="{6D6AD3D4-B485-440F-95CB-5442505F8AA4}" type="presParOf" srcId="{C544E53A-237C-4D28-8B73-0EBE4A27A3EC}" destId="{0081A2E7-D55B-4C27-BBC1-7661DE379CAA}" srcOrd="0" destOrd="0" presId="urn:microsoft.com/office/officeart/2005/8/layout/cycle4"/>
    <dgm:cxn modelId="{493C77CA-4CE5-45FC-A8EF-022C02893EA8}" type="presParOf" srcId="{C544E53A-237C-4D28-8B73-0EBE4A27A3EC}" destId="{74958840-A761-4A33-B7FA-6803ABE7A4A7}" srcOrd="1" destOrd="0" presId="urn:microsoft.com/office/officeart/2005/8/layout/cycle4"/>
    <dgm:cxn modelId="{72F9C81B-3E73-44FC-AD50-424F03D31531}" type="presParOf" srcId="{5A14ADB5-0C8F-42E1-8541-FB63CAFE899E}" destId="{0C7A6208-F32A-4132-9317-B112F23C1FE3}" srcOrd="1" destOrd="0" presId="urn:microsoft.com/office/officeart/2005/8/layout/cycle4"/>
    <dgm:cxn modelId="{FC99431D-6B3B-4027-BFB4-AD4FE19A065B}" type="presParOf" srcId="{0C7A6208-F32A-4132-9317-B112F23C1FE3}" destId="{EE5C7049-6D15-42E5-ABF1-C98E0EA71663}" srcOrd="0" destOrd="0" presId="urn:microsoft.com/office/officeart/2005/8/layout/cycle4"/>
    <dgm:cxn modelId="{A6361D72-6B80-415B-9DC7-92E7A150ACB8}" type="presParOf" srcId="{0C7A6208-F32A-4132-9317-B112F23C1FE3}" destId="{A64EF6F0-5100-44BA-ACA7-94340910C26E}" srcOrd="1" destOrd="0" presId="urn:microsoft.com/office/officeart/2005/8/layout/cycle4"/>
    <dgm:cxn modelId="{548CEE23-FFFD-4AD9-8D17-1148E732E692}" type="presParOf" srcId="{5A14ADB5-0C8F-42E1-8541-FB63CAFE899E}" destId="{7431E807-E260-45F0-9DA4-B327382F9BE6}" srcOrd="2" destOrd="0" presId="urn:microsoft.com/office/officeart/2005/8/layout/cycle4"/>
    <dgm:cxn modelId="{B3EF93BB-91AF-4B34-9709-60CDA7721EFE}" type="presParOf" srcId="{7431E807-E260-45F0-9DA4-B327382F9BE6}" destId="{9FC9A274-5FF5-46F9-ACBC-220DDBE6DE7A}" srcOrd="0" destOrd="0" presId="urn:microsoft.com/office/officeart/2005/8/layout/cycle4"/>
    <dgm:cxn modelId="{BDE4BA74-AC70-49DE-ACAB-823BCA1FD8C5}" type="presParOf" srcId="{7431E807-E260-45F0-9DA4-B327382F9BE6}" destId="{472A4B22-63BA-4C10-B6E5-F228476FBCEC}" srcOrd="1" destOrd="0" presId="urn:microsoft.com/office/officeart/2005/8/layout/cycle4"/>
    <dgm:cxn modelId="{3AB58BBC-822E-4282-BB44-3DECE2D4B7B6}" type="presParOf" srcId="{5A14ADB5-0C8F-42E1-8541-FB63CAFE899E}" destId="{0936B443-331A-4EE9-9D1C-FD399D908825}" srcOrd="3" destOrd="0" presId="urn:microsoft.com/office/officeart/2005/8/layout/cycle4"/>
    <dgm:cxn modelId="{32E7F0E7-93B1-4EEB-B5FC-68985C1C9B9E}" type="presParOf" srcId="{0936B443-331A-4EE9-9D1C-FD399D908825}" destId="{3243F363-DE39-4371-AC6C-FDC7BF2C2ECF}" srcOrd="0" destOrd="0" presId="urn:microsoft.com/office/officeart/2005/8/layout/cycle4"/>
    <dgm:cxn modelId="{516455AD-5A04-4B11-B2DF-C3FF056F4EC9}" type="presParOf" srcId="{0936B443-331A-4EE9-9D1C-FD399D908825}" destId="{C843D805-660C-4AD9-B109-C17ED911E55F}" srcOrd="1" destOrd="0" presId="urn:microsoft.com/office/officeart/2005/8/layout/cycle4"/>
    <dgm:cxn modelId="{998E385F-53D7-4158-9794-0B7BD763A29A}" type="presParOf" srcId="{5A14ADB5-0C8F-42E1-8541-FB63CAFE899E}" destId="{C76B0508-3A69-437D-B711-4722B284D03F}" srcOrd="4" destOrd="0" presId="urn:microsoft.com/office/officeart/2005/8/layout/cycle4"/>
    <dgm:cxn modelId="{2B92D894-06F3-4B7E-BD5C-AF857178D65C}" type="presParOf" srcId="{8D3AE01C-EC7C-4381-9C32-972B9FC1DFA3}" destId="{F59B2189-E12D-425A-B842-838895CBAAAA}" srcOrd="1" destOrd="0" presId="urn:microsoft.com/office/officeart/2005/8/layout/cycle4"/>
    <dgm:cxn modelId="{4B3DDDCC-C597-41E7-854B-D0822FB2AE2E}" type="presParOf" srcId="{F59B2189-E12D-425A-B842-838895CBAAAA}" destId="{10CA1A54-98F2-4100-BF94-4560127DCD53}" srcOrd="0" destOrd="0" presId="urn:microsoft.com/office/officeart/2005/8/layout/cycle4"/>
    <dgm:cxn modelId="{5E3D450E-DCF7-4019-AE56-0268578557F5}" type="presParOf" srcId="{F59B2189-E12D-425A-B842-838895CBAAAA}" destId="{187F1D9D-36F3-4732-A516-20E1B627D18E}" srcOrd="1" destOrd="0" presId="urn:microsoft.com/office/officeart/2005/8/layout/cycle4"/>
    <dgm:cxn modelId="{8267F02B-D4FB-4A60-8840-14B4470ADA4C}" type="presParOf" srcId="{F59B2189-E12D-425A-B842-838895CBAAAA}" destId="{47C83104-B70F-43D7-A265-C1F4F77CADE6}" srcOrd="2" destOrd="0" presId="urn:microsoft.com/office/officeart/2005/8/layout/cycle4"/>
    <dgm:cxn modelId="{0778FCBA-FDE3-4A47-AE3B-4B45286EF2E0}" type="presParOf" srcId="{F59B2189-E12D-425A-B842-838895CBAAAA}" destId="{924EFA15-F7F8-483D-8391-4DCAFDDA9EB6}" srcOrd="3" destOrd="0" presId="urn:microsoft.com/office/officeart/2005/8/layout/cycle4"/>
    <dgm:cxn modelId="{9FAEE45C-B194-48FB-84D4-1223137327DF}" type="presParOf" srcId="{F59B2189-E12D-425A-B842-838895CBAAAA}" destId="{FC01FD67-F2C2-4D3A-BAA3-93C0FF315F0D}" srcOrd="4" destOrd="0" presId="urn:microsoft.com/office/officeart/2005/8/layout/cycle4"/>
    <dgm:cxn modelId="{19905769-7BF1-46DF-8326-52C69FA882F4}" type="presParOf" srcId="{8D3AE01C-EC7C-4381-9C32-972B9FC1DFA3}" destId="{B5FC8E7F-4E7D-4DD9-BC0B-0F0A2E3FB8B0}" srcOrd="2" destOrd="0" presId="urn:microsoft.com/office/officeart/2005/8/layout/cycle4"/>
    <dgm:cxn modelId="{12471DEE-6DC0-4427-9B02-DD1D955DBCB5}" type="presParOf" srcId="{8D3AE01C-EC7C-4381-9C32-972B9FC1DFA3}" destId="{E1B86980-42E8-4693-A1B3-6E3F2FB20EA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7634B-D3F9-4D08-B694-EE68C4C10C24}" type="doc">
      <dgm:prSet loTypeId="urn:microsoft.com/office/officeart/2005/8/layout/lProcess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299C997C-743C-433E-B9A4-42E000222449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参加者の拡大</a:t>
          </a:r>
          <a:endParaRPr kumimoji="1" lang="ja-JP" altLang="en-US" sz="1600" b="1" dirty="0"/>
        </a:p>
      </dgm:t>
    </dgm:pt>
    <dgm:pt modelId="{A2523437-A20A-40D8-8CC2-3C38C741D3A5}" type="parTrans" cxnId="{613ABFE6-76D4-49E3-94BC-A0AA4B307DB5}">
      <dgm:prSet/>
      <dgm:spPr/>
      <dgm:t>
        <a:bodyPr/>
        <a:lstStyle/>
        <a:p>
          <a:endParaRPr kumimoji="1" lang="ja-JP" altLang="en-US" sz="1600" b="1"/>
        </a:p>
      </dgm:t>
    </dgm:pt>
    <dgm:pt modelId="{1FE0DD7E-3657-44A2-80B0-DD1010CFFADB}" type="sibTrans" cxnId="{613ABFE6-76D4-49E3-94BC-A0AA4B307DB5}">
      <dgm:prSet/>
      <dgm:spPr/>
      <dgm:t>
        <a:bodyPr/>
        <a:lstStyle/>
        <a:p>
          <a:endParaRPr kumimoji="1" lang="ja-JP" altLang="en-US" sz="1600" b="1"/>
        </a:p>
      </dgm:t>
    </dgm:pt>
    <dgm:pt modelId="{86FC7FB6-027F-41AE-89D0-1DDA6D133DF8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家庭で参加できる</a:t>
          </a:r>
          <a:endParaRPr kumimoji="1" lang="ja-JP" altLang="en-US" sz="1600" b="1" dirty="0"/>
        </a:p>
      </dgm:t>
    </dgm:pt>
    <dgm:pt modelId="{2BA6574A-4EB1-4739-AC3E-554D0DA6BD8C}" type="parTrans" cxnId="{F82F9969-35CA-4C42-AFDD-AB99FF6E8F8A}">
      <dgm:prSet/>
      <dgm:spPr/>
      <dgm:t>
        <a:bodyPr/>
        <a:lstStyle/>
        <a:p>
          <a:endParaRPr kumimoji="1" lang="ja-JP" altLang="en-US" sz="1600" b="1"/>
        </a:p>
      </dgm:t>
    </dgm:pt>
    <dgm:pt modelId="{DB54146A-83A5-4E32-8C9F-A3938BACFD72}" type="sibTrans" cxnId="{F82F9969-35CA-4C42-AFDD-AB99FF6E8F8A}">
      <dgm:prSet/>
      <dgm:spPr/>
      <dgm:t>
        <a:bodyPr/>
        <a:lstStyle/>
        <a:p>
          <a:endParaRPr kumimoji="1" lang="ja-JP" altLang="en-US" sz="1600" b="1"/>
        </a:p>
      </dgm:t>
    </dgm:pt>
    <dgm:pt modelId="{4D1E1568-3487-4D20-9877-FF55E70BBF54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気軽に参加できる</a:t>
          </a:r>
          <a:endParaRPr kumimoji="1" lang="ja-JP" altLang="en-US" sz="1600" b="1" dirty="0"/>
        </a:p>
      </dgm:t>
    </dgm:pt>
    <dgm:pt modelId="{0C8F226C-52D4-4065-8B31-DBAB6FF4C5B6}" type="parTrans" cxnId="{45B0AA93-D2DB-478F-909C-CBCD3B78B361}">
      <dgm:prSet/>
      <dgm:spPr/>
      <dgm:t>
        <a:bodyPr/>
        <a:lstStyle/>
        <a:p>
          <a:endParaRPr kumimoji="1" lang="ja-JP" altLang="en-US" sz="1600" b="1"/>
        </a:p>
      </dgm:t>
    </dgm:pt>
    <dgm:pt modelId="{E540F5EF-7A53-43AC-B9AA-BB2BE67123D4}" type="sibTrans" cxnId="{45B0AA93-D2DB-478F-909C-CBCD3B78B361}">
      <dgm:prSet/>
      <dgm:spPr/>
      <dgm:t>
        <a:bodyPr/>
        <a:lstStyle/>
        <a:p>
          <a:endParaRPr kumimoji="1" lang="ja-JP" altLang="en-US" sz="1600" b="1"/>
        </a:p>
      </dgm:t>
    </dgm:pt>
    <dgm:pt modelId="{784505F3-706F-4EE1-A2CB-82C12A50D4B3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体操による健康増進</a:t>
          </a:r>
          <a:endParaRPr kumimoji="1" lang="ja-JP" altLang="en-US" sz="1600" b="1" dirty="0"/>
        </a:p>
      </dgm:t>
    </dgm:pt>
    <dgm:pt modelId="{3A051B28-4104-4D25-A560-F0199EB5535F}" type="parTrans" cxnId="{CD46B334-6BBE-4F08-9E39-AF5C97FABAD1}">
      <dgm:prSet/>
      <dgm:spPr/>
      <dgm:t>
        <a:bodyPr/>
        <a:lstStyle/>
        <a:p>
          <a:endParaRPr kumimoji="1" lang="ja-JP" altLang="en-US" sz="1600" b="1"/>
        </a:p>
      </dgm:t>
    </dgm:pt>
    <dgm:pt modelId="{BC61303E-482D-4879-A91C-1AA850F9C1AC}" type="sibTrans" cxnId="{CD46B334-6BBE-4F08-9E39-AF5C97FABAD1}">
      <dgm:prSet/>
      <dgm:spPr/>
      <dgm:t>
        <a:bodyPr/>
        <a:lstStyle/>
        <a:p>
          <a:endParaRPr kumimoji="1" lang="ja-JP" altLang="en-US" sz="1600" b="1"/>
        </a:p>
      </dgm:t>
    </dgm:pt>
    <dgm:pt modelId="{3E07FB66-EC15-4817-9C12-45C1829D8A7C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進捗度合いを管理　できる</a:t>
          </a:r>
          <a:endParaRPr kumimoji="1" lang="ja-JP" altLang="en-US" sz="1600" b="1" dirty="0"/>
        </a:p>
      </dgm:t>
    </dgm:pt>
    <dgm:pt modelId="{3A2BCEA5-7B6A-4BF4-ABBC-C86FAEFCFC00}" type="parTrans" cxnId="{851CC1EE-D7C9-4724-9720-DC0867B50DB3}">
      <dgm:prSet/>
      <dgm:spPr/>
      <dgm:t>
        <a:bodyPr/>
        <a:lstStyle/>
        <a:p>
          <a:endParaRPr kumimoji="1" lang="ja-JP" altLang="en-US" sz="1600" b="1"/>
        </a:p>
      </dgm:t>
    </dgm:pt>
    <dgm:pt modelId="{0A541DB9-DD4F-41FC-AD83-DE47078CE7E4}" type="sibTrans" cxnId="{851CC1EE-D7C9-4724-9720-DC0867B50DB3}">
      <dgm:prSet/>
      <dgm:spPr/>
      <dgm:t>
        <a:bodyPr/>
        <a:lstStyle/>
        <a:p>
          <a:endParaRPr kumimoji="1" lang="ja-JP" altLang="en-US" sz="1600" b="1"/>
        </a:p>
      </dgm:t>
    </dgm:pt>
    <dgm:pt modelId="{C7FA5FE6-FD54-4CCE-A0CA-1111211F64D9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専門家のアドバイスが聴ける</a:t>
          </a:r>
          <a:endParaRPr kumimoji="1" lang="ja-JP" altLang="en-US" sz="1600" b="1" dirty="0"/>
        </a:p>
      </dgm:t>
    </dgm:pt>
    <dgm:pt modelId="{117B3C97-926D-4962-9EBA-D28A2F769F27}" type="parTrans" cxnId="{D8F69AD6-2F7F-4181-93AF-A8A3D8CB3059}">
      <dgm:prSet/>
      <dgm:spPr/>
      <dgm:t>
        <a:bodyPr/>
        <a:lstStyle/>
        <a:p>
          <a:endParaRPr kumimoji="1" lang="ja-JP" altLang="en-US" sz="1600" b="1"/>
        </a:p>
      </dgm:t>
    </dgm:pt>
    <dgm:pt modelId="{C1DCB07F-AB49-4419-A3CA-51CFBB09676C}" type="sibTrans" cxnId="{D8F69AD6-2F7F-4181-93AF-A8A3D8CB3059}">
      <dgm:prSet/>
      <dgm:spPr/>
      <dgm:t>
        <a:bodyPr/>
        <a:lstStyle/>
        <a:p>
          <a:endParaRPr kumimoji="1" lang="ja-JP" altLang="en-US" sz="1600" b="1"/>
        </a:p>
      </dgm:t>
    </dgm:pt>
    <dgm:pt modelId="{392384AE-3722-4224-BF4F-9624A7409093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介護・医療負担予算軽減</a:t>
          </a:r>
          <a:endParaRPr kumimoji="1" lang="ja-JP" altLang="en-US" sz="1600" b="1" dirty="0"/>
        </a:p>
      </dgm:t>
    </dgm:pt>
    <dgm:pt modelId="{D219B1D2-8D38-4689-822B-F28DAB23F112}" type="parTrans" cxnId="{121F099F-66F5-4B6F-AC83-F5B8E415CFFB}">
      <dgm:prSet/>
      <dgm:spPr/>
      <dgm:t>
        <a:bodyPr/>
        <a:lstStyle/>
        <a:p>
          <a:endParaRPr kumimoji="1" lang="ja-JP" altLang="en-US" sz="1600" b="1"/>
        </a:p>
      </dgm:t>
    </dgm:pt>
    <dgm:pt modelId="{8AC2F946-759C-4049-84A5-B154E6C3E648}" type="sibTrans" cxnId="{121F099F-66F5-4B6F-AC83-F5B8E415CFFB}">
      <dgm:prSet/>
      <dgm:spPr/>
      <dgm:t>
        <a:bodyPr/>
        <a:lstStyle/>
        <a:p>
          <a:endParaRPr kumimoji="1" lang="ja-JP" altLang="en-US" sz="1600" b="1"/>
        </a:p>
      </dgm:t>
    </dgm:pt>
    <dgm:pt modelId="{95D577C1-30C7-48FA-958D-644DC00283D0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継続可能な介護予防策として定着</a:t>
          </a:r>
          <a:endParaRPr kumimoji="1" lang="ja-JP" altLang="en-US" sz="1600" b="1" dirty="0"/>
        </a:p>
      </dgm:t>
    </dgm:pt>
    <dgm:pt modelId="{FBACAA3A-D709-45F2-989A-4F746A719485}" type="parTrans" cxnId="{8693E539-00EC-48BC-A01A-73C203358065}">
      <dgm:prSet/>
      <dgm:spPr/>
      <dgm:t>
        <a:bodyPr/>
        <a:lstStyle/>
        <a:p>
          <a:endParaRPr kumimoji="1" lang="ja-JP" altLang="en-US" sz="1600" b="1"/>
        </a:p>
      </dgm:t>
    </dgm:pt>
    <dgm:pt modelId="{13CC21A7-B896-4F7B-96C3-19F6D809968D}" type="sibTrans" cxnId="{8693E539-00EC-48BC-A01A-73C203358065}">
      <dgm:prSet/>
      <dgm:spPr/>
      <dgm:t>
        <a:bodyPr/>
        <a:lstStyle/>
        <a:p>
          <a:endParaRPr kumimoji="1" lang="ja-JP" altLang="en-US" sz="1600" b="1"/>
        </a:p>
      </dgm:t>
    </dgm:pt>
    <dgm:pt modelId="{975E52C7-54AF-47E9-A16D-C70154BA01CA}">
      <dgm:prSet phldrT="[テキスト]" custT="1"/>
      <dgm:spPr/>
      <dgm:t>
        <a:bodyPr/>
        <a:lstStyle/>
        <a:p>
          <a:r>
            <a:rPr kumimoji="1" lang="ja-JP" altLang="en-US" sz="1600" b="1" dirty="0" smtClean="0"/>
            <a:t>高齢者がいきいきと過ごす街に</a:t>
          </a:r>
          <a:endParaRPr kumimoji="1" lang="ja-JP" altLang="en-US" sz="1600" b="1" dirty="0"/>
        </a:p>
      </dgm:t>
    </dgm:pt>
    <dgm:pt modelId="{F73F8C48-868C-47DF-8F7D-843059387697}" type="parTrans" cxnId="{42E92DDE-3BDE-4E3A-B75F-497AA230C34F}">
      <dgm:prSet/>
      <dgm:spPr/>
      <dgm:t>
        <a:bodyPr/>
        <a:lstStyle/>
        <a:p>
          <a:endParaRPr kumimoji="1" lang="ja-JP" altLang="en-US" sz="1600" b="1"/>
        </a:p>
      </dgm:t>
    </dgm:pt>
    <dgm:pt modelId="{42C8AA93-61AF-421D-9C49-425F86DB320C}" type="sibTrans" cxnId="{42E92DDE-3BDE-4E3A-B75F-497AA230C34F}">
      <dgm:prSet/>
      <dgm:spPr/>
      <dgm:t>
        <a:bodyPr/>
        <a:lstStyle/>
        <a:p>
          <a:endParaRPr kumimoji="1" lang="ja-JP" altLang="en-US" sz="1600" b="1"/>
        </a:p>
      </dgm:t>
    </dgm:pt>
    <dgm:pt modelId="{837E67C2-37CC-45BC-9253-4A0B1CEEB0EC}" type="pres">
      <dgm:prSet presAssocID="{0FB7634B-D3F9-4D08-B694-EE68C4C10C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0FF5413-65C1-4137-BFC5-C2814499D4D8}" type="pres">
      <dgm:prSet presAssocID="{299C997C-743C-433E-B9A4-42E000222449}" presName="compNode" presStyleCnt="0"/>
      <dgm:spPr/>
    </dgm:pt>
    <dgm:pt modelId="{CA38EB90-CC59-440A-84E2-AF74589FACBD}" type="pres">
      <dgm:prSet presAssocID="{299C997C-743C-433E-B9A4-42E000222449}" presName="aNode" presStyleLbl="bgShp" presStyleIdx="0" presStyleCnt="3"/>
      <dgm:spPr/>
      <dgm:t>
        <a:bodyPr/>
        <a:lstStyle/>
        <a:p>
          <a:endParaRPr kumimoji="1" lang="ja-JP" altLang="en-US"/>
        </a:p>
      </dgm:t>
    </dgm:pt>
    <dgm:pt modelId="{F6134F79-E58B-4807-9EFF-926195BA19D4}" type="pres">
      <dgm:prSet presAssocID="{299C997C-743C-433E-B9A4-42E000222449}" presName="textNode" presStyleLbl="bgShp" presStyleIdx="0" presStyleCnt="3"/>
      <dgm:spPr/>
      <dgm:t>
        <a:bodyPr/>
        <a:lstStyle/>
        <a:p>
          <a:endParaRPr kumimoji="1" lang="ja-JP" altLang="en-US"/>
        </a:p>
      </dgm:t>
    </dgm:pt>
    <dgm:pt modelId="{03E9BED4-90E7-49FD-90D4-27BA63BC70D5}" type="pres">
      <dgm:prSet presAssocID="{299C997C-743C-433E-B9A4-42E000222449}" presName="compChildNode" presStyleCnt="0"/>
      <dgm:spPr/>
    </dgm:pt>
    <dgm:pt modelId="{A0424156-138B-4256-B88D-306501BBDAED}" type="pres">
      <dgm:prSet presAssocID="{299C997C-743C-433E-B9A4-42E000222449}" presName="theInnerList" presStyleCnt="0"/>
      <dgm:spPr/>
    </dgm:pt>
    <dgm:pt modelId="{9E3905F9-78FD-4568-957B-9F2CDD75F273}" type="pres">
      <dgm:prSet presAssocID="{86FC7FB6-027F-41AE-89D0-1DDA6D133DF8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950816-90B6-4C78-B800-A29645F9FB66}" type="pres">
      <dgm:prSet presAssocID="{86FC7FB6-027F-41AE-89D0-1DDA6D133DF8}" presName="aSpace2" presStyleCnt="0"/>
      <dgm:spPr/>
    </dgm:pt>
    <dgm:pt modelId="{CE9080BD-91F0-4C16-A707-3F52D6278FA9}" type="pres">
      <dgm:prSet presAssocID="{4D1E1568-3487-4D20-9877-FF55E70BBF54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0059A58-C871-4053-9AF1-77A704975D78}" type="pres">
      <dgm:prSet presAssocID="{299C997C-743C-433E-B9A4-42E000222449}" presName="aSpace" presStyleCnt="0"/>
      <dgm:spPr/>
    </dgm:pt>
    <dgm:pt modelId="{DBD434C7-ADDE-4C93-8D5D-467ACD108B5D}" type="pres">
      <dgm:prSet presAssocID="{784505F3-706F-4EE1-A2CB-82C12A50D4B3}" presName="compNode" presStyleCnt="0"/>
      <dgm:spPr/>
    </dgm:pt>
    <dgm:pt modelId="{9FAFE5FD-315F-40A1-92EC-B7CD56CB52BA}" type="pres">
      <dgm:prSet presAssocID="{784505F3-706F-4EE1-A2CB-82C12A50D4B3}" presName="aNode" presStyleLbl="bgShp" presStyleIdx="1" presStyleCnt="3"/>
      <dgm:spPr/>
      <dgm:t>
        <a:bodyPr/>
        <a:lstStyle/>
        <a:p>
          <a:endParaRPr kumimoji="1" lang="ja-JP" altLang="en-US"/>
        </a:p>
      </dgm:t>
    </dgm:pt>
    <dgm:pt modelId="{2822CB0C-CD1C-455A-A038-FA2DCF6BDDCD}" type="pres">
      <dgm:prSet presAssocID="{784505F3-706F-4EE1-A2CB-82C12A50D4B3}" presName="textNode" presStyleLbl="bgShp" presStyleIdx="1" presStyleCnt="3"/>
      <dgm:spPr/>
      <dgm:t>
        <a:bodyPr/>
        <a:lstStyle/>
        <a:p>
          <a:endParaRPr kumimoji="1" lang="ja-JP" altLang="en-US"/>
        </a:p>
      </dgm:t>
    </dgm:pt>
    <dgm:pt modelId="{C79D752B-14FD-419C-93B4-57352FE65721}" type="pres">
      <dgm:prSet presAssocID="{784505F3-706F-4EE1-A2CB-82C12A50D4B3}" presName="compChildNode" presStyleCnt="0"/>
      <dgm:spPr/>
    </dgm:pt>
    <dgm:pt modelId="{A92AC845-20D0-4B15-B3BC-A317C6ADE1CE}" type="pres">
      <dgm:prSet presAssocID="{784505F3-706F-4EE1-A2CB-82C12A50D4B3}" presName="theInnerList" presStyleCnt="0"/>
      <dgm:spPr/>
    </dgm:pt>
    <dgm:pt modelId="{057AD230-B7FA-4AF6-A5D8-0E5562F5A9FB}" type="pres">
      <dgm:prSet presAssocID="{3E07FB66-EC15-4817-9C12-45C1829D8A7C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4A84F9-68DE-4F76-AAD2-0B9EBCF4DA39}" type="pres">
      <dgm:prSet presAssocID="{3E07FB66-EC15-4817-9C12-45C1829D8A7C}" presName="aSpace2" presStyleCnt="0"/>
      <dgm:spPr/>
    </dgm:pt>
    <dgm:pt modelId="{5E96AAD4-469C-4BB1-89C5-E5720E3F6831}" type="pres">
      <dgm:prSet presAssocID="{C7FA5FE6-FD54-4CCE-A0CA-1111211F64D9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007CAD-71EE-4356-A44E-B19DEA0852A0}" type="pres">
      <dgm:prSet presAssocID="{784505F3-706F-4EE1-A2CB-82C12A50D4B3}" presName="aSpace" presStyleCnt="0"/>
      <dgm:spPr/>
    </dgm:pt>
    <dgm:pt modelId="{E0C01E72-FD75-4C77-90A2-AEEC5CE1AEE2}" type="pres">
      <dgm:prSet presAssocID="{392384AE-3722-4224-BF4F-9624A7409093}" presName="compNode" presStyleCnt="0"/>
      <dgm:spPr/>
    </dgm:pt>
    <dgm:pt modelId="{5BFEF687-CBBD-439A-8540-B06426F5C1BD}" type="pres">
      <dgm:prSet presAssocID="{392384AE-3722-4224-BF4F-9624A7409093}" presName="aNode" presStyleLbl="bgShp" presStyleIdx="2" presStyleCnt="3"/>
      <dgm:spPr/>
      <dgm:t>
        <a:bodyPr/>
        <a:lstStyle/>
        <a:p>
          <a:endParaRPr kumimoji="1" lang="ja-JP" altLang="en-US"/>
        </a:p>
      </dgm:t>
    </dgm:pt>
    <dgm:pt modelId="{F72946FF-48F5-49AF-A413-9192A32410A3}" type="pres">
      <dgm:prSet presAssocID="{392384AE-3722-4224-BF4F-9624A7409093}" presName="textNode" presStyleLbl="bgShp" presStyleIdx="2" presStyleCnt="3"/>
      <dgm:spPr/>
      <dgm:t>
        <a:bodyPr/>
        <a:lstStyle/>
        <a:p>
          <a:endParaRPr kumimoji="1" lang="ja-JP" altLang="en-US"/>
        </a:p>
      </dgm:t>
    </dgm:pt>
    <dgm:pt modelId="{34CD0642-316C-4356-B7FD-38DA1C0A693D}" type="pres">
      <dgm:prSet presAssocID="{392384AE-3722-4224-BF4F-9624A7409093}" presName="compChildNode" presStyleCnt="0"/>
      <dgm:spPr/>
    </dgm:pt>
    <dgm:pt modelId="{F5E3C081-4D69-46DD-AD8E-1798FDB4D546}" type="pres">
      <dgm:prSet presAssocID="{392384AE-3722-4224-BF4F-9624A7409093}" presName="theInnerList" presStyleCnt="0"/>
      <dgm:spPr/>
    </dgm:pt>
    <dgm:pt modelId="{C307CE93-0691-41EE-A51C-F32604EEE6D6}" type="pres">
      <dgm:prSet presAssocID="{95D577C1-30C7-48FA-958D-644DC00283D0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C153DA-79B0-43B1-9BAB-95B6B94E126D}" type="pres">
      <dgm:prSet presAssocID="{95D577C1-30C7-48FA-958D-644DC00283D0}" presName="aSpace2" presStyleCnt="0"/>
      <dgm:spPr/>
    </dgm:pt>
    <dgm:pt modelId="{F8BB1ECA-424D-44EE-870E-EDA7C6EA2525}" type="pres">
      <dgm:prSet presAssocID="{975E52C7-54AF-47E9-A16D-C70154BA01CA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B8564F4-D2CA-4B24-84F1-B41B05A7ABF5}" type="presOf" srcId="{392384AE-3722-4224-BF4F-9624A7409093}" destId="{5BFEF687-CBBD-439A-8540-B06426F5C1BD}" srcOrd="0" destOrd="0" presId="urn:microsoft.com/office/officeart/2005/8/layout/lProcess2"/>
    <dgm:cxn modelId="{851CC1EE-D7C9-4724-9720-DC0867B50DB3}" srcId="{784505F3-706F-4EE1-A2CB-82C12A50D4B3}" destId="{3E07FB66-EC15-4817-9C12-45C1829D8A7C}" srcOrd="0" destOrd="0" parTransId="{3A2BCEA5-7B6A-4BF4-ABBC-C86FAEFCFC00}" sibTransId="{0A541DB9-DD4F-41FC-AD83-DE47078CE7E4}"/>
    <dgm:cxn modelId="{C8BCE16B-8B0C-41D7-89E0-C37F5F3CA907}" type="presOf" srcId="{95D577C1-30C7-48FA-958D-644DC00283D0}" destId="{C307CE93-0691-41EE-A51C-F32604EEE6D6}" srcOrd="0" destOrd="0" presId="urn:microsoft.com/office/officeart/2005/8/layout/lProcess2"/>
    <dgm:cxn modelId="{EBDE2752-C763-4B77-8521-CC953B38409E}" type="presOf" srcId="{299C997C-743C-433E-B9A4-42E000222449}" destId="{CA38EB90-CC59-440A-84E2-AF74589FACBD}" srcOrd="0" destOrd="0" presId="urn:microsoft.com/office/officeart/2005/8/layout/lProcess2"/>
    <dgm:cxn modelId="{D8F69AD6-2F7F-4181-93AF-A8A3D8CB3059}" srcId="{784505F3-706F-4EE1-A2CB-82C12A50D4B3}" destId="{C7FA5FE6-FD54-4CCE-A0CA-1111211F64D9}" srcOrd="1" destOrd="0" parTransId="{117B3C97-926D-4962-9EBA-D28A2F769F27}" sibTransId="{C1DCB07F-AB49-4419-A3CA-51CFBB09676C}"/>
    <dgm:cxn modelId="{42E92DDE-3BDE-4E3A-B75F-497AA230C34F}" srcId="{392384AE-3722-4224-BF4F-9624A7409093}" destId="{975E52C7-54AF-47E9-A16D-C70154BA01CA}" srcOrd="1" destOrd="0" parTransId="{F73F8C48-868C-47DF-8F7D-843059387697}" sibTransId="{42C8AA93-61AF-421D-9C49-425F86DB320C}"/>
    <dgm:cxn modelId="{8693E539-00EC-48BC-A01A-73C203358065}" srcId="{392384AE-3722-4224-BF4F-9624A7409093}" destId="{95D577C1-30C7-48FA-958D-644DC00283D0}" srcOrd="0" destOrd="0" parTransId="{FBACAA3A-D709-45F2-989A-4F746A719485}" sibTransId="{13CC21A7-B896-4F7B-96C3-19F6D809968D}"/>
    <dgm:cxn modelId="{FDBE5357-41A8-4929-802C-5360AB9D468F}" type="presOf" srcId="{784505F3-706F-4EE1-A2CB-82C12A50D4B3}" destId="{2822CB0C-CD1C-455A-A038-FA2DCF6BDDCD}" srcOrd="1" destOrd="0" presId="urn:microsoft.com/office/officeart/2005/8/layout/lProcess2"/>
    <dgm:cxn modelId="{69AE12E7-BD42-48A0-BCF9-7A2A4A85939E}" type="presOf" srcId="{392384AE-3722-4224-BF4F-9624A7409093}" destId="{F72946FF-48F5-49AF-A413-9192A32410A3}" srcOrd="1" destOrd="0" presId="urn:microsoft.com/office/officeart/2005/8/layout/lProcess2"/>
    <dgm:cxn modelId="{C149AFFC-CC96-4786-83FF-BC5CF15E198F}" type="presOf" srcId="{3E07FB66-EC15-4817-9C12-45C1829D8A7C}" destId="{057AD230-B7FA-4AF6-A5D8-0E5562F5A9FB}" srcOrd="0" destOrd="0" presId="urn:microsoft.com/office/officeart/2005/8/layout/lProcess2"/>
    <dgm:cxn modelId="{9779AF87-F032-4EA7-8CBA-B0A7D66E3268}" type="presOf" srcId="{C7FA5FE6-FD54-4CCE-A0CA-1111211F64D9}" destId="{5E96AAD4-469C-4BB1-89C5-E5720E3F6831}" srcOrd="0" destOrd="0" presId="urn:microsoft.com/office/officeart/2005/8/layout/lProcess2"/>
    <dgm:cxn modelId="{00445092-3AEB-4229-84EF-374AE151A298}" type="presOf" srcId="{86FC7FB6-027F-41AE-89D0-1DDA6D133DF8}" destId="{9E3905F9-78FD-4568-957B-9F2CDD75F273}" srcOrd="0" destOrd="0" presId="urn:microsoft.com/office/officeart/2005/8/layout/lProcess2"/>
    <dgm:cxn modelId="{082347B0-EAAD-4E25-826C-F6E532971E78}" type="presOf" srcId="{299C997C-743C-433E-B9A4-42E000222449}" destId="{F6134F79-E58B-4807-9EFF-926195BA19D4}" srcOrd="1" destOrd="0" presId="urn:microsoft.com/office/officeart/2005/8/layout/lProcess2"/>
    <dgm:cxn modelId="{CD46B334-6BBE-4F08-9E39-AF5C97FABAD1}" srcId="{0FB7634B-D3F9-4D08-B694-EE68C4C10C24}" destId="{784505F3-706F-4EE1-A2CB-82C12A50D4B3}" srcOrd="1" destOrd="0" parTransId="{3A051B28-4104-4D25-A560-F0199EB5535F}" sibTransId="{BC61303E-482D-4879-A91C-1AA850F9C1AC}"/>
    <dgm:cxn modelId="{613ABFE6-76D4-49E3-94BC-A0AA4B307DB5}" srcId="{0FB7634B-D3F9-4D08-B694-EE68C4C10C24}" destId="{299C997C-743C-433E-B9A4-42E000222449}" srcOrd="0" destOrd="0" parTransId="{A2523437-A20A-40D8-8CC2-3C38C741D3A5}" sibTransId="{1FE0DD7E-3657-44A2-80B0-DD1010CFFADB}"/>
    <dgm:cxn modelId="{63B4C3DA-FE07-487A-8E13-E4955DBE733F}" type="presOf" srcId="{975E52C7-54AF-47E9-A16D-C70154BA01CA}" destId="{F8BB1ECA-424D-44EE-870E-EDA7C6EA2525}" srcOrd="0" destOrd="0" presId="urn:microsoft.com/office/officeart/2005/8/layout/lProcess2"/>
    <dgm:cxn modelId="{121F099F-66F5-4B6F-AC83-F5B8E415CFFB}" srcId="{0FB7634B-D3F9-4D08-B694-EE68C4C10C24}" destId="{392384AE-3722-4224-BF4F-9624A7409093}" srcOrd="2" destOrd="0" parTransId="{D219B1D2-8D38-4689-822B-F28DAB23F112}" sibTransId="{8AC2F946-759C-4049-84A5-B154E6C3E648}"/>
    <dgm:cxn modelId="{F82F9969-35CA-4C42-AFDD-AB99FF6E8F8A}" srcId="{299C997C-743C-433E-B9A4-42E000222449}" destId="{86FC7FB6-027F-41AE-89D0-1DDA6D133DF8}" srcOrd="0" destOrd="0" parTransId="{2BA6574A-4EB1-4739-AC3E-554D0DA6BD8C}" sibTransId="{DB54146A-83A5-4E32-8C9F-A3938BACFD72}"/>
    <dgm:cxn modelId="{5702D071-C360-4155-A56A-27F2839E2E2F}" type="presOf" srcId="{784505F3-706F-4EE1-A2CB-82C12A50D4B3}" destId="{9FAFE5FD-315F-40A1-92EC-B7CD56CB52BA}" srcOrd="0" destOrd="0" presId="urn:microsoft.com/office/officeart/2005/8/layout/lProcess2"/>
    <dgm:cxn modelId="{45B0AA93-D2DB-478F-909C-CBCD3B78B361}" srcId="{299C997C-743C-433E-B9A4-42E000222449}" destId="{4D1E1568-3487-4D20-9877-FF55E70BBF54}" srcOrd="1" destOrd="0" parTransId="{0C8F226C-52D4-4065-8B31-DBAB6FF4C5B6}" sibTransId="{E540F5EF-7A53-43AC-B9AA-BB2BE67123D4}"/>
    <dgm:cxn modelId="{C7ECFEB6-BD94-4277-9AD8-C8F45C71149B}" type="presOf" srcId="{4D1E1568-3487-4D20-9877-FF55E70BBF54}" destId="{CE9080BD-91F0-4C16-A707-3F52D6278FA9}" srcOrd="0" destOrd="0" presId="urn:microsoft.com/office/officeart/2005/8/layout/lProcess2"/>
    <dgm:cxn modelId="{48249751-A598-49A9-BBDD-14F15A097F64}" type="presOf" srcId="{0FB7634B-D3F9-4D08-B694-EE68C4C10C24}" destId="{837E67C2-37CC-45BC-9253-4A0B1CEEB0EC}" srcOrd="0" destOrd="0" presId="urn:microsoft.com/office/officeart/2005/8/layout/lProcess2"/>
    <dgm:cxn modelId="{3F842545-A7A1-4169-8C04-663096985642}" type="presParOf" srcId="{837E67C2-37CC-45BC-9253-4A0B1CEEB0EC}" destId="{A0FF5413-65C1-4137-BFC5-C2814499D4D8}" srcOrd="0" destOrd="0" presId="urn:microsoft.com/office/officeart/2005/8/layout/lProcess2"/>
    <dgm:cxn modelId="{DD583268-4387-44E1-B73F-DE9A2E6971AE}" type="presParOf" srcId="{A0FF5413-65C1-4137-BFC5-C2814499D4D8}" destId="{CA38EB90-CC59-440A-84E2-AF74589FACBD}" srcOrd="0" destOrd="0" presId="urn:microsoft.com/office/officeart/2005/8/layout/lProcess2"/>
    <dgm:cxn modelId="{EC340D26-D2AD-480D-B9EB-2F792C33EA17}" type="presParOf" srcId="{A0FF5413-65C1-4137-BFC5-C2814499D4D8}" destId="{F6134F79-E58B-4807-9EFF-926195BA19D4}" srcOrd="1" destOrd="0" presId="urn:microsoft.com/office/officeart/2005/8/layout/lProcess2"/>
    <dgm:cxn modelId="{E146B8DC-3804-457C-B4A6-26C8B9E1AA42}" type="presParOf" srcId="{A0FF5413-65C1-4137-BFC5-C2814499D4D8}" destId="{03E9BED4-90E7-49FD-90D4-27BA63BC70D5}" srcOrd="2" destOrd="0" presId="urn:microsoft.com/office/officeart/2005/8/layout/lProcess2"/>
    <dgm:cxn modelId="{63745C20-1F91-4B3F-BC69-BC3AA42BEC00}" type="presParOf" srcId="{03E9BED4-90E7-49FD-90D4-27BA63BC70D5}" destId="{A0424156-138B-4256-B88D-306501BBDAED}" srcOrd="0" destOrd="0" presId="urn:microsoft.com/office/officeart/2005/8/layout/lProcess2"/>
    <dgm:cxn modelId="{C9C4A942-B85E-4A08-BC97-E7A2F06FA269}" type="presParOf" srcId="{A0424156-138B-4256-B88D-306501BBDAED}" destId="{9E3905F9-78FD-4568-957B-9F2CDD75F273}" srcOrd="0" destOrd="0" presId="urn:microsoft.com/office/officeart/2005/8/layout/lProcess2"/>
    <dgm:cxn modelId="{119771DD-1D9D-4A5E-826A-101429FA2EBD}" type="presParOf" srcId="{A0424156-138B-4256-B88D-306501BBDAED}" destId="{B5950816-90B6-4C78-B800-A29645F9FB66}" srcOrd="1" destOrd="0" presId="urn:microsoft.com/office/officeart/2005/8/layout/lProcess2"/>
    <dgm:cxn modelId="{EB5F220A-8DD7-4970-B841-153FE4309C62}" type="presParOf" srcId="{A0424156-138B-4256-B88D-306501BBDAED}" destId="{CE9080BD-91F0-4C16-A707-3F52D6278FA9}" srcOrd="2" destOrd="0" presId="urn:microsoft.com/office/officeart/2005/8/layout/lProcess2"/>
    <dgm:cxn modelId="{27309B1E-22C2-4731-BB6D-C9EE19F2AD77}" type="presParOf" srcId="{837E67C2-37CC-45BC-9253-4A0B1CEEB0EC}" destId="{C0059A58-C871-4053-9AF1-77A704975D78}" srcOrd="1" destOrd="0" presId="urn:microsoft.com/office/officeart/2005/8/layout/lProcess2"/>
    <dgm:cxn modelId="{02546A13-E567-4840-A4FF-47AD0AE28F32}" type="presParOf" srcId="{837E67C2-37CC-45BC-9253-4A0B1CEEB0EC}" destId="{DBD434C7-ADDE-4C93-8D5D-467ACD108B5D}" srcOrd="2" destOrd="0" presId="urn:microsoft.com/office/officeart/2005/8/layout/lProcess2"/>
    <dgm:cxn modelId="{95AC64D7-8378-4D21-9032-87B3679C370F}" type="presParOf" srcId="{DBD434C7-ADDE-4C93-8D5D-467ACD108B5D}" destId="{9FAFE5FD-315F-40A1-92EC-B7CD56CB52BA}" srcOrd="0" destOrd="0" presId="urn:microsoft.com/office/officeart/2005/8/layout/lProcess2"/>
    <dgm:cxn modelId="{F847455B-4CF6-4866-B4FD-AA1832A235A8}" type="presParOf" srcId="{DBD434C7-ADDE-4C93-8D5D-467ACD108B5D}" destId="{2822CB0C-CD1C-455A-A038-FA2DCF6BDDCD}" srcOrd="1" destOrd="0" presId="urn:microsoft.com/office/officeart/2005/8/layout/lProcess2"/>
    <dgm:cxn modelId="{B3985DF9-4807-43B1-B2FC-9F1CD7990E51}" type="presParOf" srcId="{DBD434C7-ADDE-4C93-8D5D-467ACD108B5D}" destId="{C79D752B-14FD-419C-93B4-57352FE65721}" srcOrd="2" destOrd="0" presId="urn:microsoft.com/office/officeart/2005/8/layout/lProcess2"/>
    <dgm:cxn modelId="{16778054-AD0B-4DF2-9BF5-B7FCEB1A1E06}" type="presParOf" srcId="{C79D752B-14FD-419C-93B4-57352FE65721}" destId="{A92AC845-20D0-4B15-B3BC-A317C6ADE1CE}" srcOrd="0" destOrd="0" presId="urn:microsoft.com/office/officeart/2005/8/layout/lProcess2"/>
    <dgm:cxn modelId="{33E45991-DE88-4F39-84C7-15CAB46C6099}" type="presParOf" srcId="{A92AC845-20D0-4B15-B3BC-A317C6ADE1CE}" destId="{057AD230-B7FA-4AF6-A5D8-0E5562F5A9FB}" srcOrd="0" destOrd="0" presId="urn:microsoft.com/office/officeart/2005/8/layout/lProcess2"/>
    <dgm:cxn modelId="{7A537989-C4F6-405E-B269-E295BDB8650E}" type="presParOf" srcId="{A92AC845-20D0-4B15-B3BC-A317C6ADE1CE}" destId="{AD4A84F9-68DE-4F76-AAD2-0B9EBCF4DA39}" srcOrd="1" destOrd="0" presId="urn:microsoft.com/office/officeart/2005/8/layout/lProcess2"/>
    <dgm:cxn modelId="{CE9D42F9-D69F-4613-ADEF-FE3CFD1C471B}" type="presParOf" srcId="{A92AC845-20D0-4B15-B3BC-A317C6ADE1CE}" destId="{5E96AAD4-469C-4BB1-89C5-E5720E3F6831}" srcOrd="2" destOrd="0" presId="urn:microsoft.com/office/officeart/2005/8/layout/lProcess2"/>
    <dgm:cxn modelId="{89AC2CD8-F6B5-456E-9BE4-4C9C5B38A7F2}" type="presParOf" srcId="{837E67C2-37CC-45BC-9253-4A0B1CEEB0EC}" destId="{24007CAD-71EE-4356-A44E-B19DEA0852A0}" srcOrd="3" destOrd="0" presId="urn:microsoft.com/office/officeart/2005/8/layout/lProcess2"/>
    <dgm:cxn modelId="{B588F599-9CD4-452B-BE08-6382EE1CFC16}" type="presParOf" srcId="{837E67C2-37CC-45BC-9253-4A0B1CEEB0EC}" destId="{E0C01E72-FD75-4C77-90A2-AEEC5CE1AEE2}" srcOrd="4" destOrd="0" presId="urn:microsoft.com/office/officeart/2005/8/layout/lProcess2"/>
    <dgm:cxn modelId="{C1967F62-4A78-446C-A3F9-2FB978804B93}" type="presParOf" srcId="{E0C01E72-FD75-4C77-90A2-AEEC5CE1AEE2}" destId="{5BFEF687-CBBD-439A-8540-B06426F5C1BD}" srcOrd="0" destOrd="0" presId="urn:microsoft.com/office/officeart/2005/8/layout/lProcess2"/>
    <dgm:cxn modelId="{AD403223-BCFE-4D3E-831D-B0DEE64F2CB8}" type="presParOf" srcId="{E0C01E72-FD75-4C77-90A2-AEEC5CE1AEE2}" destId="{F72946FF-48F5-49AF-A413-9192A32410A3}" srcOrd="1" destOrd="0" presId="urn:microsoft.com/office/officeart/2005/8/layout/lProcess2"/>
    <dgm:cxn modelId="{91A8CC57-8C25-4C7B-AB02-8956FB72614E}" type="presParOf" srcId="{E0C01E72-FD75-4C77-90A2-AEEC5CE1AEE2}" destId="{34CD0642-316C-4356-B7FD-38DA1C0A693D}" srcOrd="2" destOrd="0" presId="urn:microsoft.com/office/officeart/2005/8/layout/lProcess2"/>
    <dgm:cxn modelId="{FA16E392-E0DC-4F0C-95E9-811E3DB41AA6}" type="presParOf" srcId="{34CD0642-316C-4356-B7FD-38DA1C0A693D}" destId="{F5E3C081-4D69-46DD-AD8E-1798FDB4D546}" srcOrd="0" destOrd="0" presId="urn:microsoft.com/office/officeart/2005/8/layout/lProcess2"/>
    <dgm:cxn modelId="{0AFEE24E-9316-48CA-9405-6E581028868F}" type="presParOf" srcId="{F5E3C081-4D69-46DD-AD8E-1798FDB4D546}" destId="{C307CE93-0691-41EE-A51C-F32604EEE6D6}" srcOrd="0" destOrd="0" presId="urn:microsoft.com/office/officeart/2005/8/layout/lProcess2"/>
    <dgm:cxn modelId="{700D7382-004B-4053-945A-BFA179FD765E}" type="presParOf" srcId="{F5E3C081-4D69-46DD-AD8E-1798FDB4D546}" destId="{33C153DA-79B0-43B1-9BAB-95B6B94E126D}" srcOrd="1" destOrd="0" presId="urn:microsoft.com/office/officeart/2005/8/layout/lProcess2"/>
    <dgm:cxn modelId="{E773565F-F8EC-4320-9BDD-73DA9DC2090E}" type="presParOf" srcId="{F5E3C081-4D69-46DD-AD8E-1798FDB4D546}" destId="{F8BB1ECA-424D-44EE-870E-EDA7C6EA252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3C69AF-1902-4F3C-AB98-35BD68FF32A4}">
      <dsp:nvSpPr>
        <dsp:cNvPr id="0" name=""/>
        <dsp:cNvSpPr/>
      </dsp:nvSpPr>
      <dsp:spPr>
        <a:xfrm>
          <a:off x="0" y="391515"/>
          <a:ext cx="7886700" cy="101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12096" tIns="479044" rIns="6120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b="1" kern="1200" dirty="0" smtClean="0">
              <a:effectLst/>
            </a:rPr>
            <a:t>ネットを活用</a:t>
          </a:r>
          <a:endParaRPr kumimoji="1" lang="ja-JP" altLang="en-US" sz="1800" b="1" kern="1200" dirty="0">
            <a:effectLst/>
          </a:endParaRPr>
        </a:p>
      </dsp:txBody>
      <dsp:txXfrm>
        <a:off x="0" y="391515"/>
        <a:ext cx="7886700" cy="1014300"/>
      </dsp:txXfrm>
    </dsp:sp>
    <dsp:sp modelId="{939FB3EE-DA9D-4A52-89A5-7B75F8072173}">
      <dsp:nvSpPr>
        <dsp:cNvPr id="0" name=""/>
        <dsp:cNvSpPr/>
      </dsp:nvSpPr>
      <dsp:spPr>
        <a:xfrm>
          <a:off x="394335" y="52034"/>
          <a:ext cx="5520690" cy="6789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区職員の負担減をはかる</a:t>
          </a:r>
          <a:endParaRPr kumimoji="1" lang="ja-JP" alt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7479" y="85178"/>
        <a:ext cx="5454402" cy="612672"/>
      </dsp:txXfrm>
    </dsp:sp>
    <dsp:sp modelId="{95F3BF2C-7401-41BB-9A82-274F6660B0F5}">
      <dsp:nvSpPr>
        <dsp:cNvPr id="0" name=""/>
        <dsp:cNvSpPr/>
      </dsp:nvSpPr>
      <dsp:spPr>
        <a:xfrm>
          <a:off x="0" y="1869495"/>
          <a:ext cx="7886700" cy="101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12096" tIns="479044" rIns="6120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b="1" kern="1200" dirty="0" smtClean="0">
              <a:effectLst/>
            </a:rPr>
            <a:t>自宅パソコンやタブレットで受講</a:t>
          </a:r>
          <a:endParaRPr kumimoji="1" lang="ja-JP" altLang="en-US" sz="1800" b="1" kern="1200" dirty="0">
            <a:effectLst/>
          </a:endParaRPr>
        </a:p>
      </dsp:txBody>
      <dsp:txXfrm>
        <a:off x="0" y="1869495"/>
        <a:ext cx="7886700" cy="1014300"/>
      </dsp:txXfrm>
    </dsp:sp>
    <dsp:sp modelId="{33B05104-10EF-4497-8D08-12790AD236B4}">
      <dsp:nvSpPr>
        <dsp:cNvPr id="0" name=""/>
        <dsp:cNvSpPr/>
      </dsp:nvSpPr>
      <dsp:spPr>
        <a:xfrm>
          <a:off x="394335" y="1530015"/>
          <a:ext cx="5520690" cy="6789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自宅でまなべる健康管理をすすめる</a:t>
          </a:r>
          <a:endParaRPr kumimoji="1" lang="ja-JP" alt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7479" y="1563159"/>
        <a:ext cx="5454402" cy="612672"/>
      </dsp:txXfrm>
    </dsp:sp>
    <dsp:sp modelId="{88E49B1E-7ED4-496C-9210-96F2A2BBAE44}">
      <dsp:nvSpPr>
        <dsp:cNvPr id="0" name=""/>
        <dsp:cNvSpPr/>
      </dsp:nvSpPr>
      <dsp:spPr>
        <a:xfrm>
          <a:off x="0" y="3347475"/>
          <a:ext cx="7886700" cy="1014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12096" tIns="479044" rIns="61209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b="1" kern="1200" dirty="0" smtClean="0">
              <a:effectLst/>
            </a:rPr>
            <a:t>動画配信サイトを活用</a:t>
          </a:r>
          <a:endParaRPr kumimoji="1" lang="ja-JP" altLang="en-US" sz="1800" b="1" kern="1200" dirty="0">
            <a:effectLst/>
          </a:endParaRPr>
        </a:p>
      </dsp:txBody>
      <dsp:txXfrm>
        <a:off x="0" y="3347475"/>
        <a:ext cx="7886700" cy="1014300"/>
      </dsp:txXfrm>
    </dsp:sp>
    <dsp:sp modelId="{BE5E0485-19F1-4F27-9236-7A290B369D9F}">
      <dsp:nvSpPr>
        <dsp:cNvPr id="0" name=""/>
        <dsp:cNvSpPr/>
      </dsp:nvSpPr>
      <dsp:spPr>
        <a:xfrm>
          <a:off x="394335" y="3007995"/>
          <a:ext cx="5520690" cy="6789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8669" tIns="0" rIns="20866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運用予算が過大にならない</a:t>
          </a:r>
          <a:endParaRPr kumimoji="1" lang="ja-JP" alt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7479" y="3041139"/>
        <a:ext cx="5454402" cy="612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9A274-5FF5-46F9-ACBC-220DDBE6DE7A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b="1" kern="1200" dirty="0" smtClean="0"/>
            <a:t>区のシンボル運動</a:t>
          </a:r>
          <a:endParaRPr kumimoji="1" lang="ja-JP" altLang="en-US" sz="1600" b="1" kern="1200" dirty="0"/>
        </a:p>
      </dsp:txBody>
      <dsp:txXfrm>
        <a:off x="5297614" y="3337603"/>
        <a:ext cx="1443518" cy="983147"/>
      </dsp:txXfrm>
    </dsp:sp>
    <dsp:sp modelId="{3243F363-DE39-4371-AC6C-FDC7BF2C2ECF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b="1" kern="1200" dirty="0" smtClean="0"/>
            <a:t>区民の健康増進</a:t>
          </a:r>
          <a:endParaRPr kumimoji="1" lang="ja-JP" altLang="en-US" sz="1600" b="1" kern="1200" dirty="0"/>
        </a:p>
      </dsp:txBody>
      <dsp:txXfrm>
        <a:off x="1145567" y="3337603"/>
        <a:ext cx="1443518" cy="983147"/>
      </dsp:txXfrm>
    </dsp:sp>
    <dsp:sp modelId="{EE5C7049-6D15-42E5-ABF1-C98E0EA71663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b="1" kern="1200" dirty="0" smtClean="0"/>
            <a:t>習慣づけ</a:t>
          </a:r>
          <a:endParaRPr kumimoji="1" lang="ja-JP" altLang="en-US" sz="1600" b="1" kern="1200" dirty="0"/>
        </a:p>
      </dsp:txBody>
      <dsp:txXfrm>
        <a:off x="5297614" y="30587"/>
        <a:ext cx="1443518" cy="983147"/>
      </dsp:txXfrm>
    </dsp:sp>
    <dsp:sp modelId="{0081A2E7-D55B-4C27-BBC1-7661DE379CAA}">
      <dsp:nvSpPr>
        <dsp:cNvPr id="0" name=""/>
        <dsp:cNvSpPr/>
      </dsp:nvSpPr>
      <dsp:spPr>
        <a:xfrm>
          <a:off x="1114980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b="1" kern="1200" dirty="0" smtClean="0"/>
            <a:t>正しい知識</a:t>
          </a:r>
          <a:endParaRPr kumimoji="1" lang="ja-JP" altLang="en-US" sz="1600" b="1" kern="1200" dirty="0"/>
        </a:p>
      </dsp:txBody>
      <dsp:txXfrm>
        <a:off x="1145567" y="30587"/>
        <a:ext cx="1443518" cy="983147"/>
      </dsp:txXfrm>
    </dsp:sp>
    <dsp:sp modelId="{10CA1A54-98F2-4100-BF94-4560127DCD53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動画教育</a:t>
          </a:r>
          <a:endParaRPr kumimoji="1" lang="ja-JP" altLang="en-US" sz="1600" b="1" kern="1200" dirty="0"/>
        </a:p>
      </dsp:txBody>
      <dsp:txXfrm>
        <a:off x="2567556" y="799875"/>
        <a:ext cx="1332280" cy="1332280"/>
      </dsp:txXfrm>
    </dsp:sp>
    <dsp:sp modelId="{187F1D9D-36F3-4732-A516-20E1B627D18E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進捗管理とアドバイス</a:t>
          </a:r>
          <a:endParaRPr kumimoji="1" lang="ja-JP" altLang="en-US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986863" y="799875"/>
        <a:ext cx="1332280" cy="1332280"/>
      </dsp:txXfrm>
    </dsp:sp>
    <dsp:sp modelId="{47C83104-B70F-43D7-A265-C1F4F77CADE6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区民参加　イベント</a:t>
          </a:r>
          <a:endParaRPr kumimoji="1" lang="ja-JP" altLang="en-US" sz="1600" b="1" kern="1200" dirty="0"/>
        </a:p>
      </dsp:txBody>
      <dsp:txXfrm rot="10800000">
        <a:off x="3986863" y="2219182"/>
        <a:ext cx="1332280" cy="1332280"/>
      </dsp:txXfrm>
    </dsp:sp>
    <dsp:sp modelId="{924EFA15-F7F8-483D-8391-4DCAFDDA9EB6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継続と健康管理</a:t>
          </a:r>
          <a:endParaRPr kumimoji="1" lang="ja-JP" altLang="en-US" sz="1600" b="1" kern="1200" dirty="0"/>
        </a:p>
      </dsp:txBody>
      <dsp:txXfrm rot="5400000">
        <a:off x="2567556" y="2219182"/>
        <a:ext cx="1332280" cy="1332280"/>
      </dsp:txXfrm>
    </dsp:sp>
    <dsp:sp modelId="{B5FC8E7F-4E7D-4DD9-BC0B-0F0A2E3FB8B0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1B86980-42E8-4693-A1B3-6E3F2FB20EA2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8EB90-CC59-440A-84E2-AF74589FACBD}">
      <dsp:nvSpPr>
        <dsp:cNvPr id="0" name=""/>
        <dsp:cNvSpPr/>
      </dsp:nvSpPr>
      <dsp:spPr>
        <a:xfrm>
          <a:off x="962" y="0"/>
          <a:ext cx="2503103" cy="434657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参加者の拡大</a:t>
          </a:r>
          <a:endParaRPr kumimoji="1" lang="ja-JP" altLang="en-US" sz="1600" b="1" kern="1200" dirty="0"/>
        </a:p>
      </dsp:txBody>
      <dsp:txXfrm>
        <a:off x="962" y="0"/>
        <a:ext cx="2503103" cy="1303972"/>
      </dsp:txXfrm>
    </dsp:sp>
    <dsp:sp modelId="{9E3905F9-78FD-4568-957B-9F2CDD75F273}">
      <dsp:nvSpPr>
        <dsp:cNvPr id="0" name=""/>
        <dsp:cNvSpPr/>
      </dsp:nvSpPr>
      <dsp:spPr>
        <a:xfrm>
          <a:off x="251273" y="1305246"/>
          <a:ext cx="2002482" cy="13105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家庭で参加できる</a:t>
          </a:r>
          <a:endParaRPr kumimoji="1" lang="ja-JP" altLang="en-US" sz="1600" b="1" kern="1200" dirty="0"/>
        </a:p>
      </dsp:txBody>
      <dsp:txXfrm>
        <a:off x="289658" y="1343631"/>
        <a:ext cx="1925712" cy="1233782"/>
      </dsp:txXfrm>
    </dsp:sp>
    <dsp:sp modelId="{CE9080BD-91F0-4C16-A707-3F52D6278FA9}">
      <dsp:nvSpPr>
        <dsp:cNvPr id="0" name=""/>
        <dsp:cNvSpPr/>
      </dsp:nvSpPr>
      <dsp:spPr>
        <a:xfrm>
          <a:off x="251273" y="2817421"/>
          <a:ext cx="2002482" cy="13105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気軽に参加できる</a:t>
          </a:r>
          <a:endParaRPr kumimoji="1" lang="ja-JP" altLang="en-US" sz="1600" b="1" kern="1200" dirty="0"/>
        </a:p>
      </dsp:txBody>
      <dsp:txXfrm>
        <a:off x="289658" y="2855806"/>
        <a:ext cx="1925712" cy="1233782"/>
      </dsp:txXfrm>
    </dsp:sp>
    <dsp:sp modelId="{9FAFE5FD-315F-40A1-92EC-B7CD56CB52BA}">
      <dsp:nvSpPr>
        <dsp:cNvPr id="0" name=""/>
        <dsp:cNvSpPr/>
      </dsp:nvSpPr>
      <dsp:spPr>
        <a:xfrm>
          <a:off x="2691798" y="0"/>
          <a:ext cx="2503103" cy="434657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体操による健康増進</a:t>
          </a:r>
          <a:endParaRPr kumimoji="1" lang="ja-JP" altLang="en-US" sz="1600" b="1" kern="1200" dirty="0"/>
        </a:p>
      </dsp:txBody>
      <dsp:txXfrm>
        <a:off x="2691798" y="0"/>
        <a:ext cx="2503103" cy="1303972"/>
      </dsp:txXfrm>
    </dsp:sp>
    <dsp:sp modelId="{057AD230-B7FA-4AF6-A5D8-0E5562F5A9FB}">
      <dsp:nvSpPr>
        <dsp:cNvPr id="0" name=""/>
        <dsp:cNvSpPr/>
      </dsp:nvSpPr>
      <dsp:spPr>
        <a:xfrm>
          <a:off x="2942108" y="1305246"/>
          <a:ext cx="2002482" cy="13105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進捗度合いを管理　できる</a:t>
          </a:r>
          <a:endParaRPr kumimoji="1" lang="ja-JP" altLang="en-US" sz="1600" b="1" kern="1200" dirty="0"/>
        </a:p>
      </dsp:txBody>
      <dsp:txXfrm>
        <a:off x="2980493" y="1343631"/>
        <a:ext cx="1925712" cy="1233782"/>
      </dsp:txXfrm>
    </dsp:sp>
    <dsp:sp modelId="{5E96AAD4-469C-4BB1-89C5-E5720E3F6831}">
      <dsp:nvSpPr>
        <dsp:cNvPr id="0" name=""/>
        <dsp:cNvSpPr/>
      </dsp:nvSpPr>
      <dsp:spPr>
        <a:xfrm>
          <a:off x="2942108" y="2817421"/>
          <a:ext cx="2002482" cy="131055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専門家のアドバイスが聴ける</a:t>
          </a:r>
          <a:endParaRPr kumimoji="1" lang="ja-JP" altLang="en-US" sz="1600" b="1" kern="1200" dirty="0"/>
        </a:p>
      </dsp:txBody>
      <dsp:txXfrm>
        <a:off x="2980493" y="2855806"/>
        <a:ext cx="1925712" cy="1233782"/>
      </dsp:txXfrm>
    </dsp:sp>
    <dsp:sp modelId="{5BFEF687-CBBD-439A-8540-B06426F5C1BD}">
      <dsp:nvSpPr>
        <dsp:cNvPr id="0" name=""/>
        <dsp:cNvSpPr/>
      </dsp:nvSpPr>
      <dsp:spPr>
        <a:xfrm>
          <a:off x="5382634" y="0"/>
          <a:ext cx="2503103" cy="434657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介護・医療負担予算軽減</a:t>
          </a:r>
          <a:endParaRPr kumimoji="1" lang="ja-JP" altLang="en-US" sz="1600" b="1" kern="1200" dirty="0"/>
        </a:p>
      </dsp:txBody>
      <dsp:txXfrm>
        <a:off x="5382634" y="0"/>
        <a:ext cx="2503103" cy="1303972"/>
      </dsp:txXfrm>
    </dsp:sp>
    <dsp:sp modelId="{C307CE93-0691-41EE-A51C-F32604EEE6D6}">
      <dsp:nvSpPr>
        <dsp:cNvPr id="0" name=""/>
        <dsp:cNvSpPr/>
      </dsp:nvSpPr>
      <dsp:spPr>
        <a:xfrm>
          <a:off x="5632944" y="1305246"/>
          <a:ext cx="2002482" cy="131055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継続可能な介護予防策として定着</a:t>
          </a:r>
          <a:endParaRPr kumimoji="1" lang="ja-JP" altLang="en-US" sz="1600" b="1" kern="1200" dirty="0"/>
        </a:p>
      </dsp:txBody>
      <dsp:txXfrm>
        <a:off x="5671329" y="1343631"/>
        <a:ext cx="1925712" cy="1233782"/>
      </dsp:txXfrm>
    </dsp:sp>
    <dsp:sp modelId="{F8BB1ECA-424D-44EE-870E-EDA7C6EA2525}">
      <dsp:nvSpPr>
        <dsp:cNvPr id="0" name=""/>
        <dsp:cNvSpPr/>
      </dsp:nvSpPr>
      <dsp:spPr>
        <a:xfrm>
          <a:off x="5632944" y="2817421"/>
          <a:ext cx="2002482" cy="13105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600" b="1" kern="1200" dirty="0" smtClean="0"/>
            <a:t>高齢者がいきいきと過ごす街に</a:t>
          </a:r>
          <a:endParaRPr kumimoji="1" lang="ja-JP" altLang="en-US" sz="1600" b="1" kern="1200" dirty="0"/>
        </a:p>
      </dsp:txBody>
      <dsp:txXfrm>
        <a:off x="5671329" y="2855806"/>
        <a:ext cx="1925712" cy="1233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95BCE-B749-4F92-8173-B12777B07E83}" type="datetimeFigureOut">
              <a:rPr kumimoji="1" lang="ja-JP" altLang="en-US" smtClean="0"/>
              <a:t>2015/1/21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24525-0B0B-4FB9-95E2-6933DA724D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10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FC1C1-1102-4D3A-B83D-3EA0167CED67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97477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294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12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dirty="0" smtClean="0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83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48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0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28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00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41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63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81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57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4" y="5032375"/>
            <a:ext cx="8959623" cy="182562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48206-6208-4002-9AF5-B38F54CDB384}" type="datetimeFigureOut">
              <a:rPr lang="en-US" smtClean="0"/>
              <a:t>1/21/2015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0369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 userDrawn="1"/>
        </p:nvSpPr>
        <p:spPr>
          <a:xfrm>
            <a:off x="9040305" y="0"/>
            <a:ext cx="103695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7"/>
          <p:cNvSpPr>
            <a:spLocks/>
          </p:cNvSpPr>
          <p:nvPr userDrawn="1"/>
        </p:nvSpPr>
        <p:spPr bwMode="auto">
          <a:xfrm>
            <a:off x="8048478" y="185738"/>
            <a:ext cx="933743" cy="1185843"/>
          </a:xfrm>
          <a:custGeom>
            <a:avLst/>
            <a:gdLst>
              <a:gd name="T0" fmla="*/ 778 w 850"/>
              <a:gd name="T1" fmla="*/ 1681 h 2116"/>
              <a:gd name="T2" fmla="*/ 679 w 850"/>
              <a:gd name="T3" fmla="*/ 1540 h 2116"/>
              <a:gd name="T4" fmla="*/ 624 w 850"/>
              <a:gd name="T5" fmla="*/ 1487 h 2116"/>
              <a:gd name="T6" fmla="*/ 649 w 850"/>
              <a:gd name="T7" fmla="*/ 1321 h 2116"/>
              <a:gd name="T8" fmla="*/ 703 w 850"/>
              <a:gd name="T9" fmla="*/ 1073 h 2116"/>
              <a:gd name="T10" fmla="*/ 669 w 850"/>
              <a:gd name="T11" fmla="*/ 856 h 2116"/>
              <a:gd name="T12" fmla="*/ 668 w 850"/>
              <a:gd name="T13" fmla="*/ 783 h 2116"/>
              <a:gd name="T14" fmla="*/ 698 w 850"/>
              <a:gd name="T15" fmla="*/ 641 h 2116"/>
              <a:gd name="T16" fmla="*/ 747 w 850"/>
              <a:gd name="T17" fmla="*/ 806 h 2116"/>
              <a:gd name="T18" fmla="*/ 735 w 850"/>
              <a:gd name="T19" fmla="*/ 1026 h 2116"/>
              <a:gd name="T20" fmla="*/ 754 w 850"/>
              <a:gd name="T21" fmla="*/ 1086 h 2116"/>
              <a:gd name="T22" fmla="*/ 789 w 850"/>
              <a:gd name="T23" fmla="*/ 1106 h 2116"/>
              <a:gd name="T24" fmla="*/ 842 w 850"/>
              <a:gd name="T25" fmla="*/ 1058 h 2116"/>
              <a:gd name="T26" fmla="*/ 828 w 850"/>
              <a:gd name="T27" fmla="*/ 930 h 2116"/>
              <a:gd name="T28" fmla="*/ 839 w 850"/>
              <a:gd name="T29" fmla="*/ 723 h 2116"/>
              <a:gd name="T30" fmla="*/ 790 w 850"/>
              <a:gd name="T31" fmla="*/ 603 h 2116"/>
              <a:gd name="T32" fmla="*/ 789 w 850"/>
              <a:gd name="T33" fmla="*/ 508 h 2116"/>
              <a:gd name="T34" fmla="*/ 706 w 850"/>
              <a:gd name="T35" fmla="*/ 356 h 2116"/>
              <a:gd name="T36" fmla="*/ 656 w 850"/>
              <a:gd name="T37" fmla="*/ 324 h 2116"/>
              <a:gd name="T38" fmla="*/ 550 w 850"/>
              <a:gd name="T39" fmla="*/ 260 h 2116"/>
              <a:gd name="T40" fmla="*/ 589 w 850"/>
              <a:gd name="T41" fmla="*/ 179 h 2116"/>
              <a:gd name="T42" fmla="*/ 584 w 850"/>
              <a:gd name="T43" fmla="*/ 98 h 2116"/>
              <a:gd name="T44" fmla="*/ 550 w 850"/>
              <a:gd name="T45" fmla="*/ 1 h 2116"/>
              <a:gd name="T46" fmla="*/ 474 w 850"/>
              <a:gd name="T47" fmla="*/ 7 h 2116"/>
              <a:gd name="T48" fmla="*/ 387 w 850"/>
              <a:gd name="T49" fmla="*/ 76 h 2116"/>
              <a:gd name="T50" fmla="*/ 381 w 850"/>
              <a:gd name="T51" fmla="*/ 121 h 2116"/>
              <a:gd name="T52" fmla="*/ 366 w 850"/>
              <a:gd name="T53" fmla="*/ 191 h 2116"/>
              <a:gd name="T54" fmla="*/ 387 w 850"/>
              <a:gd name="T55" fmla="*/ 237 h 2116"/>
              <a:gd name="T56" fmla="*/ 387 w 850"/>
              <a:gd name="T57" fmla="*/ 253 h 2116"/>
              <a:gd name="T58" fmla="*/ 396 w 850"/>
              <a:gd name="T59" fmla="*/ 293 h 2116"/>
              <a:gd name="T60" fmla="*/ 394 w 850"/>
              <a:gd name="T61" fmla="*/ 343 h 2116"/>
              <a:gd name="T62" fmla="*/ 280 w 850"/>
              <a:gd name="T63" fmla="*/ 478 h 2116"/>
              <a:gd name="T64" fmla="*/ 224 w 850"/>
              <a:gd name="T65" fmla="*/ 639 h 2116"/>
              <a:gd name="T66" fmla="*/ 152 w 850"/>
              <a:gd name="T67" fmla="*/ 770 h 2116"/>
              <a:gd name="T68" fmla="*/ 75 w 850"/>
              <a:gd name="T69" fmla="*/ 946 h 2116"/>
              <a:gd name="T70" fmla="*/ 16 w 850"/>
              <a:gd name="T71" fmla="*/ 1119 h 2116"/>
              <a:gd name="T72" fmla="*/ 38 w 850"/>
              <a:gd name="T73" fmla="*/ 1103 h 2116"/>
              <a:gd name="T74" fmla="*/ 47 w 850"/>
              <a:gd name="T75" fmla="*/ 1088 h 2116"/>
              <a:gd name="T76" fmla="*/ 61 w 850"/>
              <a:gd name="T77" fmla="*/ 1026 h 2116"/>
              <a:gd name="T78" fmla="*/ 74 w 850"/>
              <a:gd name="T79" fmla="*/ 1079 h 2116"/>
              <a:gd name="T80" fmla="*/ 113 w 850"/>
              <a:gd name="T81" fmla="*/ 1018 h 2116"/>
              <a:gd name="T82" fmla="*/ 242 w 850"/>
              <a:gd name="T83" fmla="*/ 811 h 2116"/>
              <a:gd name="T84" fmla="*/ 341 w 850"/>
              <a:gd name="T85" fmla="*/ 647 h 2116"/>
              <a:gd name="T86" fmla="*/ 372 w 850"/>
              <a:gd name="T87" fmla="*/ 834 h 2116"/>
              <a:gd name="T88" fmla="*/ 353 w 850"/>
              <a:gd name="T89" fmla="*/ 1205 h 2116"/>
              <a:gd name="T90" fmla="*/ 376 w 850"/>
              <a:gd name="T91" fmla="*/ 1457 h 2116"/>
              <a:gd name="T92" fmla="*/ 434 w 850"/>
              <a:gd name="T93" fmla="*/ 1675 h 2116"/>
              <a:gd name="T94" fmla="*/ 411 w 850"/>
              <a:gd name="T95" fmla="*/ 1977 h 2116"/>
              <a:gd name="T96" fmla="*/ 352 w 850"/>
              <a:gd name="T97" fmla="*/ 2035 h 2116"/>
              <a:gd name="T98" fmla="*/ 302 w 850"/>
              <a:gd name="T99" fmla="*/ 2105 h 2116"/>
              <a:gd name="T100" fmla="*/ 439 w 850"/>
              <a:gd name="T101" fmla="*/ 2106 h 2116"/>
              <a:gd name="T102" fmla="*/ 515 w 850"/>
              <a:gd name="T103" fmla="*/ 2046 h 2116"/>
              <a:gd name="T104" fmla="*/ 566 w 850"/>
              <a:gd name="T105" fmla="*/ 2022 h 2116"/>
              <a:gd name="T106" fmla="*/ 581 w 850"/>
              <a:gd name="T107" fmla="*/ 1793 h 2116"/>
              <a:gd name="T108" fmla="*/ 692 w 850"/>
              <a:gd name="T109" fmla="*/ 1775 h 2116"/>
              <a:gd name="T110" fmla="*/ 686 w 850"/>
              <a:gd name="T111" fmla="*/ 1886 h 2116"/>
              <a:gd name="T112" fmla="*/ 702 w 850"/>
              <a:gd name="T113" fmla="*/ 1995 h 2116"/>
              <a:gd name="T114" fmla="*/ 767 w 850"/>
              <a:gd name="T115" fmla="*/ 1962 h 2116"/>
              <a:gd name="T116" fmla="*/ 805 w 850"/>
              <a:gd name="T117" fmla="*/ 185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0" h="2116">
                <a:moveTo>
                  <a:pt x="850" y="1775"/>
                </a:moveTo>
                <a:lnTo>
                  <a:pt x="847" y="1771"/>
                </a:lnTo>
                <a:lnTo>
                  <a:pt x="842" y="1762"/>
                </a:lnTo>
                <a:lnTo>
                  <a:pt x="832" y="1750"/>
                </a:lnTo>
                <a:lnTo>
                  <a:pt x="822" y="1736"/>
                </a:lnTo>
                <a:lnTo>
                  <a:pt x="808" y="1720"/>
                </a:lnTo>
                <a:lnTo>
                  <a:pt x="794" y="1702"/>
                </a:lnTo>
                <a:lnTo>
                  <a:pt x="778" y="1681"/>
                </a:lnTo>
                <a:lnTo>
                  <a:pt x="762" y="1658"/>
                </a:lnTo>
                <a:lnTo>
                  <a:pt x="750" y="1639"/>
                </a:lnTo>
                <a:lnTo>
                  <a:pt x="737" y="1620"/>
                </a:lnTo>
                <a:lnTo>
                  <a:pt x="724" y="1600"/>
                </a:lnTo>
                <a:lnTo>
                  <a:pt x="713" y="1582"/>
                </a:lnTo>
                <a:lnTo>
                  <a:pt x="700" y="1565"/>
                </a:lnTo>
                <a:lnTo>
                  <a:pt x="690" y="1551"/>
                </a:lnTo>
                <a:lnTo>
                  <a:pt x="679" y="1540"/>
                </a:lnTo>
                <a:lnTo>
                  <a:pt x="670" y="1533"/>
                </a:lnTo>
                <a:lnTo>
                  <a:pt x="656" y="1525"/>
                </a:lnTo>
                <a:lnTo>
                  <a:pt x="646" y="1517"/>
                </a:lnTo>
                <a:lnTo>
                  <a:pt x="638" y="1510"/>
                </a:lnTo>
                <a:lnTo>
                  <a:pt x="632" y="1502"/>
                </a:lnTo>
                <a:lnTo>
                  <a:pt x="627" y="1495"/>
                </a:lnTo>
                <a:lnTo>
                  <a:pt x="625" y="1491"/>
                </a:lnTo>
                <a:lnTo>
                  <a:pt x="624" y="1487"/>
                </a:lnTo>
                <a:lnTo>
                  <a:pt x="624" y="1486"/>
                </a:lnTo>
                <a:lnTo>
                  <a:pt x="625" y="1478"/>
                </a:lnTo>
                <a:lnTo>
                  <a:pt x="627" y="1455"/>
                </a:lnTo>
                <a:lnTo>
                  <a:pt x="631" y="1419"/>
                </a:lnTo>
                <a:lnTo>
                  <a:pt x="637" y="1372"/>
                </a:lnTo>
                <a:lnTo>
                  <a:pt x="639" y="1359"/>
                </a:lnTo>
                <a:lnTo>
                  <a:pt x="644" y="1342"/>
                </a:lnTo>
                <a:lnTo>
                  <a:pt x="649" y="1321"/>
                </a:lnTo>
                <a:lnTo>
                  <a:pt x="655" y="1298"/>
                </a:lnTo>
                <a:lnTo>
                  <a:pt x="662" y="1273"/>
                </a:lnTo>
                <a:lnTo>
                  <a:pt x="668" y="1247"/>
                </a:lnTo>
                <a:lnTo>
                  <a:pt x="674" y="1220"/>
                </a:lnTo>
                <a:lnTo>
                  <a:pt x="679" y="1194"/>
                </a:lnTo>
                <a:lnTo>
                  <a:pt x="690" y="1146"/>
                </a:lnTo>
                <a:lnTo>
                  <a:pt x="698" y="1107"/>
                </a:lnTo>
                <a:lnTo>
                  <a:pt x="703" y="1073"/>
                </a:lnTo>
                <a:lnTo>
                  <a:pt x="707" y="1039"/>
                </a:lnTo>
                <a:lnTo>
                  <a:pt x="707" y="999"/>
                </a:lnTo>
                <a:lnTo>
                  <a:pt x="702" y="963"/>
                </a:lnTo>
                <a:lnTo>
                  <a:pt x="695" y="933"/>
                </a:lnTo>
                <a:lnTo>
                  <a:pt x="687" y="911"/>
                </a:lnTo>
                <a:lnTo>
                  <a:pt x="679" y="892"/>
                </a:lnTo>
                <a:lnTo>
                  <a:pt x="674" y="872"/>
                </a:lnTo>
                <a:lnTo>
                  <a:pt x="669" y="856"/>
                </a:lnTo>
                <a:lnTo>
                  <a:pt x="667" y="850"/>
                </a:lnTo>
                <a:lnTo>
                  <a:pt x="669" y="847"/>
                </a:lnTo>
                <a:lnTo>
                  <a:pt x="674" y="838"/>
                </a:lnTo>
                <a:lnTo>
                  <a:pt x="678" y="825"/>
                </a:lnTo>
                <a:lnTo>
                  <a:pt x="682" y="813"/>
                </a:lnTo>
                <a:lnTo>
                  <a:pt x="679" y="804"/>
                </a:lnTo>
                <a:lnTo>
                  <a:pt x="674" y="794"/>
                </a:lnTo>
                <a:lnTo>
                  <a:pt x="668" y="783"/>
                </a:lnTo>
                <a:lnTo>
                  <a:pt x="667" y="770"/>
                </a:lnTo>
                <a:lnTo>
                  <a:pt x="670" y="750"/>
                </a:lnTo>
                <a:lnTo>
                  <a:pt x="672" y="726"/>
                </a:lnTo>
                <a:lnTo>
                  <a:pt x="674" y="705"/>
                </a:lnTo>
                <a:lnTo>
                  <a:pt x="675" y="696"/>
                </a:lnTo>
                <a:lnTo>
                  <a:pt x="691" y="631"/>
                </a:lnTo>
                <a:lnTo>
                  <a:pt x="693" y="634"/>
                </a:lnTo>
                <a:lnTo>
                  <a:pt x="698" y="641"/>
                </a:lnTo>
                <a:lnTo>
                  <a:pt x="703" y="650"/>
                </a:lnTo>
                <a:lnTo>
                  <a:pt x="712" y="660"/>
                </a:lnTo>
                <a:lnTo>
                  <a:pt x="718" y="673"/>
                </a:lnTo>
                <a:lnTo>
                  <a:pt x="725" y="684"/>
                </a:lnTo>
                <a:lnTo>
                  <a:pt x="731" y="695"/>
                </a:lnTo>
                <a:lnTo>
                  <a:pt x="733" y="703"/>
                </a:lnTo>
                <a:lnTo>
                  <a:pt x="738" y="740"/>
                </a:lnTo>
                <a:lnTo>
                  <a:pt x="747" y="806"/>
                </a:lnTo>
                <a:lnTo>
                  <a:pt x="756" y="878"/>
                </a:lnTo>
                <a:lnTo>
                  <a:pt x="761" y="925"/>
                </a:lnTo>
                <a:lnTo>
                  <a:pt x="759" y="959"/>
                </a:lnTo>
                <a:lnTo>
                  <a:pt x="753" y="979"/>
                </a:lnTo>
                <a:lnTo>
                  <a:pt x="746" y="992"/>
                </a:lnTo>
                <a:lnTo>
                  <a:pt x="740" y="1000"/>
                </a:lnTo>
                <a:lnTo>
                  <a:pt x="737" y="1012"/>
                </a:lnTo>
                <a:lnTo>
                  <a:pt x="735" y="1026"/>
                </a:lnTo>
                <a:lnTo>
                  <a:pt x="733" y="1041"/>
                </a:lnTo>
                <a:lnTo>
                  <a:pt x="732" y="1047"/>
                </a:lnTo>
                <a:lnTo>
                  <a:pt x="732" y="1051"/>
                </a:lnTo>
                <a:lnTo>
                  <a:pt x="735" y="1060"/>
                </a:lnTo>
                <a:lnTo>
                  <a:pt x="738" y="1070"/>
                </a:lnTo>
                <a:lnTo>
                  <a:pt x="743" y="1077"/>
                </a:lnTo>
                <a:lnTo>
                  <a:pt x="750" y="1082"/>
                </a:lnTo>
                <a:lnTo>
                  <a:pt x="754" y="1086"/>
                </a:lnTo>
                <a:lnTo>
                  <a:pt x="756" y="1093"/>
                </a:lnTo>
                <a:lnTo>
                  <a:pt x="756" y="1104"/>
                </a:lnTo>
                <a:lnTo>
                  <a:pt x="758" y="1114"/>
                </a:lnTo>
                <a:lnTo>
                  <a:pt x="763" y="1121"/>
                </a:lnTo>
                <a:lnTo>
                  <a:pt x="769" y="1123"/>
                </a:lnTo>
                <a:lnTo>
                  <a:pt x="776" y="1122"/>
                </a:lnTo>
                <a:lnTo>
                  <a:pt x="782" y="1116"/>
                </a:lnTo>
                <a:lnTo>
                  <a:pt x="789" y="1106"/>
                </a:lnTo>
                <a:lnTo>
                  <a:pt x="796" y="1096"/>
                </a:lnTo>
                <a:lnTo>
                  <a:pt x="805" y="1088"/>
                </a:lnTo>
                <a:lnTo>
                  <a:pt x="811" y="1084"/>
                </a:lnTo>
                <a:lnTo>
                  <a:pt x="817" y="1079"/>
                </a:lnTo>
                <a:lnTo>
                  <a:pt x="824" y="1075"/>
                </a:lnTo>
                <a:lnTo>
                  <a:pt x="831" y="1069"/>
                </a:lnTo>
                <a:lnTo>
                  <a:pt x="837" y="1063"/>
                </a:lnTo>
                <a:lnTo>
                  <a:pt x="842" y="1058"/>
                </a:lnTo>
                <a:lnTo>
                  <a:pt x="845" y="1052"/>
                </a:lnTo>
                <a:lnTo>
                  <a:pt x="846" y="1047"/>
                </a:lnTo>
                <a:lnTo>
                  <a:pt x="847" y="1036"/>
                </a:lnTo>
                <a:lnTo>
                  <a:pt x="849" y="1021"/>
                </a:lnTo>
                <a:lnTo>
                  <a:pt x="849" y="1003"/>
                </a:lnTo>
                <a:lnTo>
                  <a:pt x="843" y="988"/>
                </a:lnTo>
                <a:lnTo>
                  <a:pt x="832" y="961"/>
                </a:lnTo>
                <a:lnTo>
                  <a:pt x="828" y="930"/>
                </a:lnTo>
                <a:lnTo>
                  <a:pt x="827" y="903"/>
                </a:lnTo>
                <a:lnTo>
                  <a:pt x="827" y="892"/>
                </a:lnTo>
                <a:lnTo>
                  <a:pt x="829" y="880"/>
                </a:lnTo>
                <a:lnTo>
                  <a:pt x="834" y="851"/>
                </a:lnTo>
                <a:lnTo>
                  <a:pt x="838" y="811"/>
                </a:lnTo>
                <a:lnTo>
                  <a:pt x="840" y="765"/>
                </a:lnTo>
                <a:lnTo>
                  <a:pt x="840" y="743"/>
                </a:lnTo>
                <a:lnTo>
                  <a:pt x="839" y="723"/>
                </a:lnTo>
                <a:lnTo>
                  <a:pt x="837" y="707"/>
                </a:lnTo>
                <a:lnTo>
                  <a:pt x="834" y="691"/>
                </a:lnTo>
                <a:lnTo>
                  <a:pt x="828" y="677"/>
                </a:lnTo>
                <a:lnTo>
                  <a:pt x="822" y="664"/>
                </a:lnTo>
                <a:lnTo>
                  <a:pt x="814" y="650"/>
                </a:lnTo>
                <a:lnTo>
                  <a:pt x="806" y="635"/>
                </a:lnTo>
                <a:lnTo>
                  <a:pt x="793" y="613"/>
                </a:lnTo>
                <a:lnTo>
                  <a:pt x="790" y="603"/>
                </a:lnTo>
                <a:lnTo>
                  <a:pt x="790" y="599"/>
                </a:lnTo>
                <a:lnTo>
                  <a:pt x="791" y="599"/>
                </a:lnTo>
                <a:lnTo>
                  <a:pt x="823" y="576"/>
                </a:lnTo>
                <a:lnTo>
                  <a:pt x="822" y="573"/>
                </a:lnTo>
                <a:lnTo>
                  <a:pt x="817" y="563"/>
                </a:lnTo>
                <a:lnTo>
                  <a:pt x="811" y="550"/>
                </a:lnTo>
                <a:lnTo>
                  <a:pt x="800" y="531"/>
                </a:lnTo>
                <a:lnTo>
                  <a:pt x="789" y="508"/>
                </a:lnTo>
                <a:lnTo>
                  <a:pt x="774" y="483"/>
                </a:lnTo>
                <a:lnTo>
                  <a:pt x="758" y="454"/>
                </a:lnTo>
                <a:lnTo>
                  <a:pt x="739" y="424"/>
                </a:lnTo>
                <a:lnTo>
                  <a:pt x="728" y="404"/>
                </a:lnTo>
                <a:lnTo>
                  <a:pt x="720" y="388"/>
                </a:lnTo>
                <a:lnTo>
                  <a:pt x="714" y="376"/>
                </a:lnTo>
                <a:lnTo>
                  <a:pt x="709" y="364"/>
                </a:lnTo>
                <a:lnTo>
                  <a:pt x="706" y="356"/>
                </a:lnTo>
                <a:lnTo>
                  <a:pt x="701" y="350"/>
                </a:lnTo>
                <a:lnTo>
                  <a:pt x="695" y="344"/>
                </a:lnTo>
                <a:lnTo>
                  <a:pt x="687" y="340"/>
                </a:lnTo>
                <a:lnTo>
                  <a:pt x="683" y="338"/>
                </a:lnTo>
                <a:lnTo>
                  <a:pt x="678" y="334"/>
                </a:lnTo>
                <a:lnTo>
                  <a:pt x="671" y="332"/>
                </a:lnTo>
                <a:lnTo>
                  <a:pt x="664" y="329"/>
                </a:lnTo>
                <a:lnTo>
                  <a:pt x="656" y="324"/>
                </a:lnTo>
                <a:lnTo>
                  <a:pt x="642" y="318"/>
                </a:lnTo>
                <a:lnTo>
                  <a:pt x="625" y="310"/>
                </a:lnTo>
                <a:lnTo>
                  <a:pt x="607" y="301"/>
                </a:lnTo>
                <a:lnTo>
                  <a:pt x="587" y="293"/>
                </a:lnTo>
                <a:lnTo>
                  <a:pt x="571" y="285"/>
                </a:lnTo>
                <a:lnTo>
                  <a:pt x="560" y="278"/>
                </a:lnTo>
                <a:lnTo>
                  <a:pt x="554" y="272"/>
                </a:lnTo>
                <a:lnTo>
                  <a:pt x="550" y="260"/>
                </a:lnTo>
                <a:lnTo>
                  <a:pt x="550" y="250"/>
                </a:lnTo>
                <a:lnTo>
                  <a:pt x="553" y="240"/>
                </a:lnTo>
                <a:lnTo>
                  <a:pt x="557" y="230"/>
                </a:lnTo>
                <a:lnTo>
                  <a:pt x="562" y="222"/>
                </a:lnTo>
                <a:lnTo>
                  <a:pt x="568" y="214"/>
                </a:lnTo>
                <a:lnTo>
                  <a:pt x="573" y="205"/>
                </a:lnTo>
                <a:lnTo>
                  <a:pt x="579" y="197"/>
                </a:lnTo>
                <a:lnTo>
                  <a:pt x="589" y="179"/>
                </a:lnTo>
                <a:lnTo>
                  <a:pt x="595" y="166"/>
                </a:lnTo>
                <a:lnTo>
                  <a:pt x="599" y="154"/>
                </a:lnTo>
                <a:lnTo>
                  <a:pt x="600" y="137"/>
                </a:lnTo>
                <a:lnTo>
                  <a:pt x="599" y="126"/>
                </a:lnTo>
                <a:lnTo>
                  <a:pt x="594" y="117"/>
                </a:lnTo>
                <a:lnTo>
                  <a:pt x="588" y="111"/>
                </a:lnTo>
                <a:lnTo>
                  <a:pt x="584" y="102"/>
                </a:lnTo>
                <a:lnTo>
                  <a:pt x="584" y="98"/>
                </a:lnTo>
                <a:lnTo>
                  <a:pt x="583" y="94"/>
                </a:lnTo>
                <a:lnTo>
                  <a:pt x="583" y="91"/>
                </a:lnTo>
                <a:lnTo>
                  <a:pt x="581" y="89"/>
                </a:lnTo>
                <a:lnTo>
                  <a:pt x="576" y="67"/>
                </a:lnTo>
                <a:lnTo>
                  <a:pt x="569" y="37"/>
                </a:lnTo>
                <a:lnTo>
                  <a:pt x="561" y="10"/>
                </a:lnTo>
                <a:lnTo>
                  <a:pt x="554" y="0"/>
                </a:lnTo>
                <a:lnTo>
                  <a:pt x="550" y="1"/>
                </a:lnTo>
                <a:lnTo>
                  <a:pt x="546" y="3"/>
                </a:lnTo>
                <a:lnTo>
                  <a:pt x="539" y="7"/>
                </a:lnTo>
                <a:lnTo>
                  <a:pt x="531" y="10"/>
                </a:lnTo>
                <a:lnTo>
                  <a:pt x="522" y="13"/>
                </a:lnTo>
                <a:lnTo>
                  <a:pt x="511" y="14"/>
                </a:lnTo>
                <a:lnTo>
                  <a:pt x="500" y="14"/>
                </a:lnTo>
                <a:lnTo>
                  <a:pt x="488" y="10"/>
                </a:lnTo>
                <a:lnTo>
                  <a:pt x="474" y="7"/>
                </a:lnTo>
                <a:lnTo>
                  <a:pt x="457" y="3"/>
                </a:lnTo>
                <a:lnTo>
                  <a:pt x="437" y="2"/>
                </a:lnTo>
                <a:lnTo>
                  <a:pt x="419" y="1"/>
                </a:lnTo>
                <a:lnTo>
                  <a:pt x="401" y="1"/>
                </a:lnTo>
                <a:lnTo>
                  <a:pt x="387" y="2"/>
                </a:lnTo>
                <a:lnTo>
                  <a:pt x="376" y="2"/>
                </a:lnTo>
                <a:lnTo>
                  <a:pt x="373" y="2"/>
                </a:lnTo>
                <a:lnTo>
                  <a:pt x="387" y="76"/>
                </a:lnTo>
                <a:lnTo>
                  <a:pt x="383" y="79"/>
                </a:lnTo>
                <a:lnTo>
                  <a:pt x="380" y="84"/>
                </a:lnTo>
                <a:lnTo>
                  <a:pt x="379" y="92"/>
                </a:lnTo>
                <a:lnTo>
                  <a:pt x="376" y="102"/>
                </a:lnTo>
                <a:lnTo>
                  <a:pt x="376" y="109"/>
                </a:lnTo>
                <a:lnTo>
                  <a:pt x="379" y="115"/>
                </a:lnTo>
                <a:lnTo>
                  <a:pt x="380" y="120"/>
                </a:lnTo>
                <a:lnTo>
                  <a:pt x="381" y="121"/>
                </a:lnTo>
                <a:lnTo>
                  <a:pt x="372" y="141"/>
                </a:lnTo>
                <a:lnTo>
                  <a:pt x="373" y="143"/>
                </a:lnTo>
                <a:lnTo>
                  <a:pt x="376" y="146"/>
                </a:lnTo>
                <a:lnTo>
                  <a:pt x="379" y="152"/>
                </a:lnTo>
                <a:lnTo>
                  <a:pt x="380" y="157"/>
                </a:lnTo>
                <a:lnTo>
                  <a:pt x="378" y="165"/>
                </a:lnTo>
                <a:lnTo>
                  <a:pt x="372" y="177"/>
                </a:lnTo>
                <a:lnTo>
                  <a:pt x="366" y="191"/>
                </a:lnTo>
                <a:lnTo>
                  <a:pt x="363" y="199"/>
                </a:lnTo>
                <a:lnTo>
                  <a:pt x="365" y="204"/>
                </a:lnTo>
                <a:lnTo>
                  <a:pt x="373" y="208"/>
                </a:lnTo>
                <a:lnTo>
                  <a:pt x="380" y="212"/>
                </a:lnTo>
                <a:lnTo>
                  <a:pt x="383" y="213"/>
                </a:lnTo>
                <a:lnTo>
                  <a:pt x="383" y="214"/>
                </a:lnTo>
                <a:lnTo>
                  <a:pt x="380" y="233"/>
                </a:lnTo>
                <a:lnTo>
                  <a:pt x="387" y="237"/>
                </a:lnTo>
                <a:lnTo>
                  <a:pt x="387" y="243"/>
                </a:lnTo>
                <a:lnTo>
                  <a:pt x="386" y="244"/>
                </a:lnTo>
                <a:lnTo>
                  <a:pt x="385" y="245"/>
                </a:lnTo>
                <a:lnTo>
                  <a:pt x="383" y="248"/>
                </a:lnTo>
                <a:lnTo>
                  <a:pt x="383" y="249"/>
                </a:lnTo>
                <a:lnTo>
                  <a:pt x="383" y="250"/>
                </a:lnTo>
                <a:lnTo>
                  <a:pt x="385" y="252"/>
                </a:lnTo>
                <a:lnTo>
                  <a:pt x="387" y="253"/>
                </a:lnTo>
                <a:lnTo>
                  <a:pt x="389" y="255"/>
                </a:lnTo>
                <a:lnTo>
                  <a:pt x="389" y="259"/>
                </a:lnTo>
                <a:lnTo>
                  <a:pt x="391" y="266"/>
                </a:lnTo>
                <a:lnTo>
                  <a:pt x="389" y="273"/>
                </a:lnTo>
                <a:lnTo>
                  <a:pt x="388" y="281"/>
                </a:lnTo>
                <a:lnTo>
                  <a:pt x="389" y="288"/>
                </a:lnTo>
                <a:lnTo>
                  <a:pt x="391" y="291"/>
                </a:lnTo>
                <a:lnTo>
                  <a:pt x="396" y="293"/>
                </a:lnTo>
                <a:lnTo>
                  <a:pt x="402" y="294"/>
                </a:lnTo>
                <a:lnTo>
                  <a:pt x="408" y="296"/>
                </a:lnTo>
                <a:lnTo>
                  <a:pt x="412" y="298"/>
                </a:lnTo>
                <a:lnTo>
                  <a:pt x="428" y="312"/>
                </a:lnTo>
                <a:lnTo>
                  <a:pt x="424" y="317"/>
                </a:lnTo>
                <a:lnTo>
                  <a:pt x="416" y="325"/>
                </a:lnTo>
                <a:lnTo>
                  <a:pt x="405" y="333"/>
                </a:lnTo>
                <a:lnTo>
                  <a:pt x="394" y="343"/>
                </a:lnTo>
                <a:lnTo>
                  <a:pt x="381" y="354"/>
                </a:lnTo>
                <a:lnTo>
                  <a:pt x="367" y="364"/>
                </a:lnTo>
                <a:lnTo>
                  <a:pt x="352" y="374"/>
                </a:lnTo>
                <a:lnTo>
                  <a:pt x="337" y="382"/>
                </a:lnTo>
                <a:lnTo>
                  <a:pt x="321" y="396"/>
                </a:lnTo>
                <a:lnTo>
                  <a:pt x="306" y="418"/>
                </a:lnTo>
                <a:lnTo>
                  <a:pt x="292" y="447"/>
                </a:lnTo>
                <a:lnTo>
                  <a:pt x="280" y="478"/>
                </a:lnTo>
                <a:lnTo>
                  <a:pt x="268" y="508"/>
                </a:lnTo>
                <a:lnTo>
                  <a:pt x="260" y="535"/>
                </a:lnTo>
                <a:lnTo>
                  <a:pt x="254" y="552"/>
                </a:lnTo>
                <a:lnTo>
                  <a:pt x="252" y="559"/>
                </a:lnTo>
                <a:lnTo>
                  <a:pt x="251" y="564"/>
                </a:lnTo>
                <a:lnTo>
                  <a:pt x="245" y="581"/>
                </a:lnTo>
                <a:lnTo>
                  <a:pt x="237" y="606"/>
                </a:lnTo>
                <a:lnTo>
                  <a:pt x="224" y="639"/>
                </a:lnTo>
                <a:lnTo>
                  <a:pt x="218" y="657"/>
                </a:lnTo>
                <a:lnTo>
                  <a:pt x="208" y="674"/>
                </a:lnTo>
                <a:lnTo>
                  <a:pt x="199" y="689"/>
                </a:lnTo>
                <a:lnTo>
                  <a:pt x="190" y="705"/>
                </a:lnTo>
                <a:lnTo>
                  <a:pt x="181" y="720"/>
                </a:lnTo>
                <a:lnTo>
                  <a:pt x="170" y="736"/>
                </a:lnTo>
                <a:lnTo>
                  <a:pt x="161" y="752"/>
                </a:lnTo>
                <a:lnTo>
                  <a:pt x="152" y="770"/>
                </a:lnTo>
                <a:lnTo>
                  <a:pt x="143" y="789"/>
                </a:lnTo>
                <a:lnTo>
                  <a:pt x="135" y="809"/>
                </a:lnTo>
                <a:lnTo>
                  <a:pt x="125" y="829"/>
                </a:lnTo>
                <a:lnTo>
                  <a:pt x="117" y="851"/>
                </a:lnTo>
                <a:lnTo>
                  <a:pt x="108" y="873"/>
                </a:lnTo>
                <a:lnTo>
                  <a:pt x="98" y="897"/>
                </a:lnTo>
                <a:lnTo>
                  <a:pt x="87" y="922"/>
                </a:lnTo>
                <a:lnTo>
                  <a:pt x="75" y="946"/>
                </a:lnTo>
                <a:lnTo>
                  <a:pt x="11" y="1002"/>
                </a:lnTo>
                <a:lnTo>
                  <a:pt x="0" y="1069"/>
                </a:lnTo>
                <a:lnTo>
                  <a:pt x="1" y="1075"/>
                </a:lnTo>
                <a:lnTo>
                  <a:pt x="6" y="1088"/>
                </a:lnTo>
                <a:lnTo>
                  <a:pt x="9" y="1100"/>
                </a:lnTo>
                <a:lnTo>
                  <a:pt x="13" y="1109"/>
                </a:lnTo>
                <a:lnTo>
                  <a:pt x="15" y="1114"/>
                </a:lnTo>
                <a:lnTo>
                  <a:pt x="16" y="1119"/>
                </a:lnTo>
                <a:lnTo>
                  <a:pt x="18" y="1123"/>
                </a:lnTo>
                <a:lnTo>
                  <a:pt x="25" y="1122"/>
                </a:lnTo>
                <a:lnTo>
                  <a:pt x="29" y="1119"/>
                </a:lnTo>
                <a:lnTo>
                  <a:pt x="30" y="1112"/>
                </a:lnTo>
                <a:lnTo>
                  <a:pt x="31" y="1103"/>
                </a:lnTo>
                <a:lnTo>
                  <a:pt x="31" y="1094"/>
                </a:lnTo>
                <a:lnTo>
                  <a:pt x="34" y="1099"/>
                </a:lnTo>
                <a:lnTo>
                  <a:pt x="38" y="1103"/>
                </a:lnTo>
                <a:lnTo>
                  <a:pt x="39" y="1104"/>
                </a:lnTo>
                <a:lnTo>
                  <a:pt x="40" y="1105"/>
                </a:lnTo>
                <a:lnTo>
                  <a:pt x="41" y="1106"/>
                </a:lnTo>
                <a:lnTo>
                  <a:pt x="44" y="1108"/>
                </a:lnTo>
                <a:lnTo>
                  <a:pt x="47" y="1109"/>
                </a:lnTo>
                <a:lnTo>
                  <a:pt x="51" y="1105"/>
                </a:lnTo>
                <a:lnTo>
                  <a:pt x="51" y="1097"/>
                </a:lnTo>
                <a:lnTo>
                  <a:pt x="47" y="1088"/>
                </a:lnTo>
                <a:lnTo>
                  <a:pt x="43" y="1078"/>
                </a:lnTo>
                <a:lnTo>
                  <a:pt x="40" y="1071"/>
                </a:lnTo>
                <a:lnTo>
                  <a:pt x="40" y="1062"/>
                </a:lnTo>
                <a:lnTo>
                  <a:pt x="44" y="1050"/>
                </a:lnTo>
                <a:lnTo>
                  <a:pt x="48" y="1037"/>
                </a:lnTo>
                <a:lnTo>
                  <a:pt x="53" y="1029"/>
                </a:lnTo>
                <a:lnTo>
                  <a:pt x="56" y="1026"/>
                </a:lnTo>
                <a:lnTo>
                  <a:pt x="61" y="1026"/>
                </a:lnTo>
                <a:lnTo>
                  <a:pt x="64" y="1030"/>
                </a:lnTo>
                <a:lnTo>
                  <a:pt x="66" y="1037"/>
                </a:lnTo>
                <a:lnTo>
                  <a:pt x="66" y="1045"/>
                </a:lnTo>
                <a:lnTo>
                  <a:pt x="64" y="1054"/>
                </a:lnTo>
                <a:lnTo>
                  <a:pt x="64" y="1065"/>
                </a:lnTo>
                <a:lnTo>
                  <a:pt x="66" y="1073"/>
                </a:lnTo>
                <a:lnTo>
                  <a:pt x="69" y="1078"/>
                </a:lnTo>
                <a:lnTo>
                  <a:pt x="74" y="1079"/>
                </a:lnTo>
                <a:lnTo>
                  <a:pt x="79" y="1077"/>
                </a:lnTo>
                <a:lnTo>
                  <a:pt x="83" y="1071"/>
                </a:lnTo>
                <a:lnTo>
                  <a:pt x="85" y="1063"/>
                </a:lnTo>
                <a:lnTo>
                  <a:pt x="87" y="1054"/>
                </a:lnTo>
                <a:lnTo>
                  <a:pt x="91" y="1045"/>
                </a:lnTo>
                <a:lnTo>
                  <a:pt x="98" y="1036"/>
                </a:lnTo>
                <a:lnTo>
                  <a:pt x="106" y="1028"/>
                </a:lnTo>
                <a:lnTo>
                  <a:pt x="113" y="1018"/>
                </a:lnTo>
                <a:lnTo>
                  <a:pt x="117" y="1007"/>
                </a:lnTo>
                <a:lnTo>
                  <a:pt x="120" y="993"/>
                </a:lnTo>
                <a:lnTo>
                  <a:pt x="121" y="987"/>
                </a:lnTo>
                <a:lnTo>
                  <a:pt x="123" y="982"/>
                </a:lnTo>
                <a:lnTo>
                  <a:pt x="125" y="975"/>
                </a:lnTo>
                <a:lnTo>
                  <a:pt x="127" y="969"/>
                </a:lnTo>
                <a:lnTo>
                  <a:pt x="155" y="923"/>
                </a:lnTo>
                <a:lnTo>
                  <a:pt x="242" y="811"/>
                </a:lnTo>
                <a:lnTo>
                  <a:pt x="271" y="734"/>
                </a:lnTo>
                <a:lnTo>
                  <a:pt x="313" y="717"/>
                </a:lnTo>
                <a:lnTo>
                  <a:pt x="314" y="713"/>
                </a:lnTo>
                <a:lnTo>
                  <a:pt x="318" y="703"/>
                </a:lnTo>
                <a:lnTo>
                  <a:pt x="322" y="688"/>
                </a:lnTo>
                <a:lnTo>
                  <a:pt x="329" y="673"/>
                </a:lnTo>
                <a:lnTo>
                  <a:pt x="335" y="658"/>
                </a:lnTo>
                <a:lnTo>
                  <a:pt x="341" y="647"/>
                </a:lnTo>
                <a:lnTo>
                  <a:pt x="345" y="643"/>
                </a:lnTo>
                <a:lnTo>
                  <a:pt x="349" y="647"/>
                </a:lnTo>
                <a:lnTo>
                  <a:pt x="364" y="710"/>
                </a:lnTo>
                <a:lnTo>
                  <a:pt x="373" y="758"/>
                </a:lnTo>
                <a:lnTo>
                  <a:pt x="378" y="789"/>
                </a:lnTo>
                <a:lnTo>
                  <a:pt x="379" y="800"/>
                </a:lnTo>
                <a:lnTo>
                  <a:pt x="376" y="809"/>
                </a:lnTo>
                <a:lnTo>
                  <a:pt x="372" y="834"/>
                </a:lnTo>
                <a:lnTo>
                  <a:pt x="364" y="871"/>
                </a:lnTo>
                <a:lnTo>
                  <a:pt x="357" y="916"/>
                </a:lnTo>
                <a:lnTo>
                  <a:pt x="349" y="964"/>
                </a:lnTo>
                <a:lnTo>
                  <a:pt x="343" y="1013"/>
                </a:lnTo>
                <a:lnTo>
                  <a:pt x="340" y="1058"/>
                </a:lnTo>
                <a:lnTo>
                  <a:pt x="341" y="1094"/>
                </a:lnTo>
                <a:lnTo>
                  <a:pt x="347" y="1149"/>
                </a:lnTo>
                <a:lnTo>
                  <a:pt x="353" y="1205"/>
                </a:lnTo>
                <a:lnTo>
                  <a:pt x="358" y="1262"/>
                </a:lnTo>
                <a:lnTo>
                  <a:pt x="364" y="1315"/>
                </a:lnTo>
                <a:lnTo>
                  <a:pt x="367" y="1361"/>
                </a:lnTo>
                <a:lnTo>
                  <a:pt x="371" y="1399"/>
                </a:lnTo>
                <a:lnTo>
                  <a:pt x="372" y="1424"/>
                </a:lnTo>
                <a:lnTo>
                  <a:pt x="371" y="1435"/>
                </a:lnTo>
                <a:lnTo>
                  <a:pt x="371" y="1445"/>
                </a:lnTo>
                <a:lnTo>
                  <a:pt x="376" y="1457"/>
                </a:lnTo>
                <a:lnTo>
                  <a:pt x="386" y="1472"/>
                </a:lnTo>
                <a:lnTo>
                  <a:pt x="398" y="1487"/>
                </a:lnTo>
                <a:lnTo>
                  <a:pt x="410" y="1502"/>
                </a:lnTo>
                <a:lnTo>
                  <a:pt x="421" y="1515"/>
                </a:lnTo>
                <a:lnTo>
                  <a:pt x="428" y="1523"/>
                </a:lnTo>
                <a:lnTo>
                  <a:pt x="432" y="1527"/>
                </a:lnTo>
                <a:lnTo>
                  <a:pt x="433" y="1570"/>
                </a:lnTo>
                <a:lnTo>
                  <a:pt x="434" y="1675"/>
                </a:lnTo>
                <a:lnTo>
                  <a:pt x="429" y="1802"/>
                </a:lnTo>
                <a:lnTo>
                  <a:pt x="416" y="1914"/>
                </a:lnTo>
                <a:lnTo>
                  <a:pt x="413" y="1924"/>
                </a:lnTo>
                <a:lnTo>
                  <a:pt x="412" y="1938"/>
                </a:lnTo>
                <a:lnTo>
                  <a:pt x="411" y="1952"/>
                </a:lnTo>
                <a:lnTo>
                  <a:pt x="411" y="1965"/>
                </a:lnTo>
                <a:lnTo>
                  <a:pt x="412" y="1972"/>
                </a:lnTo>
                <a:lnTo>
                  <a:pt x="411" y="1977"/>
                </a:lnTo>
                <a:lnTo>
                  <a:pt x="410" y="1979"/>
                </a:lnTo>
                <a:lnTo>
                  <a:pt x="408" y="1983"/>
                </a:lnTo>
                <a:lnTo>
                  <a:pt x="403" y="1987"/>
                </a:lnTo>
                <a:lnTo>
                  <a:pt x="396" y="1993"/>
                </a:lnTo>
                <a:lnTo>
                  <a:pt x="387" y="2003"/>
                </a:lnTo>
                <a:lnTo>
                  <a:pt x="374" y="2017"/>
                </a:lnTo>
                <a:lnTo>
                  <a:pt x="365" y="2025"/>
                </a:lnTo>
                <a:lnTo>
                  <a:pt x="352" y="2035"/>
                </a:lnTo>
                <a:lnTo>
                  <a:pt x="338" y="2043"/>
                </a:lnTo>
                <a:lnTo>
                  <a:pt x="323" y="2052"/>
                </a:lnTo>
                <a:lnTo>
                  <a:pt x="310" y="2061"/>
                </a:lnTo>
                <a:lnTo>
                  <a:pt x="299" y="2069"/>
                </a:lnTo>
                <a:lnTo>
                  <a:pt x="292" y="2080"/>
                </a:lnTo>
                <a:lnTo>
                  <a:pt x="290" y="2089"/>
                </a:lnTo>
                <a:lnTo>
                  <a:pt x="294" y="2098"/>
                </a:lnTo>
                <a:lnTo>
                  <a:pt x="302" y="2105"/>
                </a:lnTo>
                <a:lnTo>
                  <a:pt x="313" y="2111"/>
                </a:lnTo>
                <a:lnTo>
                  <a:pt x="328" y="2114"/>
                </a:lnTo>
                <a:lnTo>
                  <a:pt x="347" y="2116"/>
                </a:lnTo>
                <a:lnTo>
                  <a:pt x="367" y="2116"/>
                </a:lnTo>
                <a:lnTo>
                  <a:pt x="391" y="2116"/>
                </a:lnTo>
                <a:lnTo>
                  <a:pt x="418" y="2114"/>
                </a:lnTo>
                <a:lnTo>
                  <a:pt x="429" y="2112"/>
                </a:lnTo>
                <a:lnTo>
                  <a:pt x="439" y="2106"/>
                </a:lnTo>
                <a:lnTo>
                  <a:pt x="446" y="2100"/>
                </a:lnTo>
                <a:lnTo>
                  <a:pt x="454" y="2092"/>
                </a:lnTo>
                <a:lnTo>
                  <a:pt x="461" y="2083"/>
                </a:lnTo>
                <a:lnTo>
                  <a:pt x="469" y="2075"/>
                </a:lnTo>
                <a:lnTo>
                  <a:pt x="478" y="2067"/>
                </a:lnTo>
                <a:lnTo>
                  <a:pt x="489" y="2059"/>
                </a:lnTo>
                <a:lnTo>
                  <a:pt x="502" y="2053"/>
                </a:lnTo>
                <a:lnTo>
                  <a:pt x="515" y="2046"/>
                </a:lnTo>
                <a:lnTo>
                  <a:pt x="527" y="2042"/>
                </a:lnTo>
                <a:lnTo>
                  <a:pt x="539" y="2037"/>
                </a:lnTo>
                <a:lnTo>
                  <a:pt x="549" y="2032"/>
                </a:lnTo>
                <a:lnTo>
                  <a:pt x="558" y="2030"/>
                </a:lnTo>
                <a:lnTo>
                  <a:pt x="564" y="2028"/>
                </a:lnTo>
                <a:lnTo>
                  <a:pt x="566" y="2027"/>
                </a:lnTo>
                <a:lnTo>
                  <a:pt x="566" y="2025"/>
                </a:lnTo>
                <a:lnTo>
                  <a:pt x="566" y="2022"/>
                </a:lnTo>
                <a:lnTo>
                  <a:pt x="566" y="2014"/>
                </a:lnTo>
                <a:lnTo>
                  <a:pt x="566" y="2000"/>
                </a:lnTo>
                <a:lnTo>
                  <a:pt x="568" y="1977"/>
                </a:lnTo>
                <a:lnTo>
                  <a:pt x="568" y="1962"/>
                </a:lnTo>
                <a:lnTo>
                  <a:pt x="568" y="1945"/>
                </a:lnTo>
                <a:lnTo>
                  <a:pt x="568" y="1911"/>
                </a:lnTo>
                <a:lnTo>
                  <a:pt x="572" y="1863"/>
                </a:lnTo>
                <a:lnTo>
                  <a:pt x="581" y="1793"/>
                </a:lnTo>
                <a:lnTo>
                  <a:pt x="591" y="1728"/>
                </a:lnTo>
                <a:lnTo>
                  <a:pt x="594" y="1700"/>
                </a:lnTo>
                <a:lnTo>
                  <a:pt x="672" y="1755"/>
                </a:lnTo>
                <a:lnTo>
                  <a:pt x="674" y="1756"/>
                </a:lnTo>
                <a:lnTo>
                  <a:pt x="676" y="1758"/>
                </a:lnTo>
                <a:lnTo>
                  <a:pt x="680" y="1763"/>
                </a:lnTo>
                <a:lnTo>
                  <a:pt x="686" y="1768"/>
                </a:lnTo>
                <a:lnTo>
                  <a:pt x="692" y="1775"/>
                </a:lnTo>
                <a:lnTo>
                  <a:pt x="699" y="1782"/>
                </a:lnTo>
                <a:lnTo>
                  <a:pt x="707" y="1790"/>
                </a:lnTo>
                <a:lnTo>
                  <a:pt x="714" y="1798"/>
                </a:lnTo>
                <a:lnTo>
                  <a:pt x="716" y="1808"/>
                </a:lnTo>
                <a:lnTo>
                  <a:pt x="713" y="1823"/>
                </a:lnTo>
                <a:lnTo>
                  <a:pt x="706" y="1841"/>
                </a:lnTo>
                <a:lnTo>
                  <a:pt x="697" y="1863"/>
                </a:lnTo>
                <a:lnTo>
                  <a:pt x="686" y="1886"/>
                </a:lnTo>
                <a:lnTo>
                  <a:pt x="678" y="1910"/>
                </a:lnTo>
                <a:lnTo>
                  <a:pt x="672" y="1932"/>
                </a:lnTo>
                <a:lnTo>
                  <a:pt x="671" y="1953"/>
                </a:lnTo>
                <a:lnTo>
                  <a:pt x="675" y="1968"/>
                </a:lnTo>
                <a:lnTo>
                  <a:pt x="679" y="1979"/>
                </a:lnTo>
                <a:lnTo>
                  <a:pt x="686" y="1987"/>
                </a:lnTo>
                <a:lnTo>
                  <a:pt x="694" y="1992"/>
                </a:lnTo>
                <a:lnTo>
                  <a:pt x="702" y="1995"/>
                </a:lnTo>
                <a:lnTo>
                  <a:pt x="710" y="1995"/>
                </a:lnTo>
                <a:lnTo>
                  <a:pt x="717" y="1994"/>
                </a:lnTo>
                <a:lnTo>
                  <a:pt x="724" y="1991"/>
                </a:lnTo>
                <a:lnTo>
                  <a:pt x="731" y="1987"/>
                </a:lnTo>
                <a:lnTo>
                  <a:pt x="739" y="1982"/>
                </a:lnTo>
                <a:lnTo>
                  <a:pt x="748" y="1976"/>
                </a:lnTo>
                <a:lnTo>
                  <a:pt x="758" y="1969"/>
                </a:lnTo>
                <a:lnTo>
                  <a:pt x="767" y="1962"/>
                </a:lnTo>
                <a:lnTo>
                  <a:pt x="775" y="1955"/>
                </a:lnTo>
                <a:lnTo>
                  <a:pt x="782" y="1947"/>
                </a:lnTo>
                <a:lnTo>
                  <a:pt x="786" y="1940"/>
                </a:lnTo>
                <a:lnTo>
                  <a:pt x="791" y="1923"/>
                </a:lnTo>
                <a:lnTo>
                  <a:pt x="793" y="1903"/>
                </a:lnTo>
                <a:lnTo>
                  <a:pt x="796" y="1884"/>
                </a:lnTo>
                <a:lnTo>
                  <a:pt x="800" y="1865"/>
                </a:lnTo>
                <a:lnTo>
                  <a:pt x="805" y="1855"/>
                </a:lnTo>
                <a:lnTo>
                  <a:pt x="813" y="1843"/>
                </a:lnTo>
                <a:lnTo>
                  <a:pt x="821" y="1831"/>
                </a:lnTo>
                <a:lnTo>
                  <a:pt x="830" y="1818"/>
                </a:lnTo>
                <a:lnTo>
                  <a:pt x="838" y="1805"/>
                </a:lnTo>
                <a:lnTo>
                  <a:pt x="845" y="1793"/>
                </a:lnTo>
                <a:lnTo>
                  <a:pt x="849" y="1783"/>
                </a:lnTo>
                <a:lnTo>
                  <a:pt x="850" y="1775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993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825118" y="2299877"/>
            <a:ext cx="7847045" cy="135995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シニアいきいきウォーキング</a:t>
            </a:r>
          </a:p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家庭向け動画配信事業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809648" y="5259187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+mn-ea"/>
              </a:rPr>
              <a:t>平成</a:t>
            </a:r>
            <a:r>
              <a:rPr kumimoji="1" lang="en-US" altLang="ja-JP" sz="2400" dirty="0" smtClean="0">
                <a:latin typeface="+mn-ea"/>
              </a:rPr>
              <a:t>27</a:t>
            </a:r>
            <a:r>
              <a:rPr kumimoji="1" lang="ja-JP" altLang="en-US" sz="2400" dirty="0" smtClean="0">
                <a:latin typeface="+mn-ea"/>
              </a:rPr>
              <a:t>年</a:t>
            </a:r>
            <a:r>
              <a:rPr kumimoji="1" lang="en-US" altLang="ja-JP" sz="2400" dirty="0" smtClean="0">
                <a:latin typeface="+mn-ea"/>
              </a:rPr>
              <a:t>2</a:t>
            </a:r>
            <a:r>
              <a:rPr kumimoji="1" lang="ja-JP" altLang="en-US" sz="2400" smtClean="0">
                <a:latin typeface="+mn-ea"/>
              </a:rPr>
              <a:t>月</a:t>
            </a:r>
            <a:r>
              <a:rPr kumimoji="1" lang="en-US" altLang="ja-JP" sz="2400" dirty="0" smtClean="0">
                <a:latin typeface="+mn-ea"/>
              </a:rPr>
              <a:t>1</a:t>
            </a:r>
            <a:r>
              <a:rPr kumimoji="1" lang="ja-JP" altLang="en-US" sz="2400" dirty="0" smtClean="0">
                <a:latin typeface="+mn-ea"/>
              </a:rPr>
              <a:t>日</a:t>
            </a:r>
          </a:p>
          <a:p>
            <a:pPr algn="ctr"/>
            <a:r>
              <a:rPr kumimoji="1" lang="ja-JP" altLang="en-US" sz="2400" dirty="0" smtClean="0">
                <a:latin typeface="+mn-ea"/>
              </a:rPr>
              <a:t>新千代田区健康審議委員会</a:t>
            </a:r>
            <a:endParaRPr kumimoji="1" lang="ja-JP" altLang="en-US" sz="2400" dirty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25201" y="1033620"/>
            <a:ext cx="264687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 smtClean="0">
                <a:latin typeface="+mn-ea"/>
              </a:rPr>
              <a:t>新千代田区区長殿</a:t>
            </a:r>
            <a:endParaRPr kumimoji="1" lang="ja-JP" altLang="en-US" sz="2400" dirty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8778" y="3794134"/>
            <a:ext cx="1599724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3948778" y="3794134"/>
            <a:ext cx="13227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kumimoji="1" lang="en-US" altLang="ja-JP" sz="800" dirty="0">
                <a:solidFill>
                  <a:prstClr val="black"/>
                </a:solidFill>
                <a:ea typeface="ＭＳ Ｐゴシック"/>
              </a:rPr>
              <a:t>©</a:t>
            </a:r>
            <a:r>
              <a:rPr kumimoji="1" lang="en-US" altLang="ja-JP" sz="800" dirty="0" err="1">
                <a:solidFill>
                  <a:prstClr val="black"/>
                </a:solidFill>
                <a:ea typeface="ＭＳ Ｐゴシック"/>
              </a:rPr>
              <a:t>karelnoppe</a:t>
            </a:r>
            <a:r>
              <a:rPr kumimoji="1" lang="en-US" altLang="ja-JP" sz="800" dirty="0">
                <a:solidFill>
                  <a:prstClr val="black"/>
                </a:solidFill>
                <a:ea typeface="ＭＳ Ｐゴシック"/>
              </a:rPr>
              <a:t> / 123RF.COM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081623" y="6396335"/>
            <a:ext cx="3334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600" dirty="0" smtClean="0"/>
              <a:t>この</a:t>
            </a:r>
            <a:r>
              <a:rPr lang="ja-JP" altLang="ja-JP" sz="600" dirty="0"/>
              <a:t>ページのコンテンツの中には画像や写真の著作権が</a:t>
            </a:r>
            <a:r>
              <a:rPr lang="en-US" altLang="ja-JP" sz="600" dirty="0"/>
              <a:t>123RF</a:t>
            </a:r>
            <a:r>
              <a:rPr lang="ja-JP" altLang="ja-JP" sz="600" dirty="0"/>
              <a:t>社、画像提供者あるいはライセンス・パートナーに帰属するものが含まれており、ライセンスの 範囲内で使用することが許諾されています。これらの画像、写真は</a:t>
            </a:r>
            <a:r>
              <a:rPr lang="en-US" altLang="ja-JP" sz="600" dirty="0"/>
              <a:t>123RF</a:t>
            </a:r>
            <a:r>
              <a:rPr lang="ja-JP" altLang="ja-JP" sz="600" dirty="0"/>
              <a:t>社の許可なく複製またはダウンロードすることがで </a:t>
            </a:r>
            <a:r>
              <a:rPr lang="ja-JP" altLang="ja-JP" sz="600" dirty="0" smtClean="0"/>
              <a:t>きません</a:t>
            </a:r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93284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目的 </a:t>
            </a:r>
            <a:r>
              <a:rPr kumimoji="1" lang="en-US" altLang="ja-JP" sz="2400" dirty="0" smtClean="0"/>
              <a:t>: </a:t>
            </a:r>
            <a:r>
              <a:rPr kumimoji="1" lang="ja-JP" altLang="en-US" sz="2400" dirty="0" smtClean="0"/>
              <a:t>介護予防策の一環として</a:t>
            </a:r>
            <a:endParaRPr kumimoji="1" lang="ja-JP" altLang="en-US" sz="2400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936707"/>
              </p:ext>
            </p:extLst>
          </p:nvPr>
        </p:nvGraphicFramePr>
        <p:xfrm>
          <a:off x="628650" y="1825625"/>
          <a:ext cx="7886700" cy="4413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407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コンセプト </a:t>
            </a:r>
            <a:r>
              <a:rPr kumimoji="1" lang="en-US" altLang="ja-JP" sz="2400" dirty="0" smtClean="0"/>
              <a:t>: </a:t>
            </a:r>
            <a:r>
              <a:rPr kumimoji="1" lang="ja-JP" altLang="en-US" sz="2400" dirty="0" smtClean="0"/>
              <a:t>ウォーキング普及による</a:t>
            </a:r>
            <a:r>
              <a:rPr lang="ja-JP" altLang="en-US" sz="2400" dirty="0" smtClean="0"/>
              <a:t>介護</a:t>
            </a:r>
            <a:r>
              <a:rPr lang="ja-JP" altLang="en-US" sz="2400" dirty="0"/>
              <a:t>予防策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203463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069024" y="3815323"/>
            <a:ext cx="30059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0000"/>
                </a:solidFill>
              </a:rPr>
              <a:t>正しいウォーキング普及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3047" y="3392488"/>
            <a:ext cx="1599724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0990" y="3215516"/>
            <a:ext cx="1066800" cy="159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1121510" y="4469808"/>
            <a:ext cx="13227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kumimoji="1" lang="en-US" altLang="ja-JP" sz="800" smtClean="0">
                <a:solidFill>
                  <a:prstClr val="black"/>
                </a:solidFill>
                <a:ea typeface="ＭＳ Ｐゴシック"/>
              </a:rPr>
              <a:t>©karelnoppe / 123RF.COM</a:t>
            </a:r>
            <a:endParaRPr kumimoji="1" lang="en-US" altLang="ja-JP" sz="800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48911" y="4794227"/>
            <a:ext cx="13227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/>
            <a:r>
              <a:rPr kumimoji="1" lang="en-US" altLang="ja-JP" sz="800" dirty="0">
                <a:solidFill>
                  <a:prstClr val="black"/>
                </a:solidFill>
                <a:ea typeface="ＭＳ Ｐゴシック"/>
              </a:rPr>
              <a:t>©</a:t>
            </a:r>
            <a:r>
              <a:rPr kumimoji="1" lang="en-US" altLang="ja-JP" sz="800" dirty="0" err="1">
                <a:solidFill>
                  <a:prstClr val="black"/>
                </a:solidFill>
                <a:ea typeface="ＭＳ Ｐゴシック"/>
              </a:rPr>
              <a:t>karelnoppe</a:t>
            </a:r>
            <a:r>
              <a:rPr kumimoji="1" lang="en-US" altLang="ja-JP" sz="800" dirty="0">
                <a:solidFill>
                  <a:prstClr val="black"/>
                </a:solidFill>
                <a:ea typeface="ＭＳ Ｐゴシック"/>
              </a:rPr>
              <a:t> / 123RF.COM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081623" y="6396335"/>
            <a:ext cx="33340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600" dirty="0" smtClean="0"/>
              <a:t>この</a:t>
            </a:r>
            <a:r>
              <a:rPr lang="ja-JP" altLang="ja-JP" sz="600" dirty="0"/>
              <a:t>ページのコンテンツの中には画像や写真の著作権が</a:t>
            </a:r>
            <a:r>
              <a:rPr lang="en-US" altLang="ja-JP" sz="600" dirty="0"/>
              <a:t>123RF</a:t>
            </a:r>
            <a:r>
              <a:rPr lang="ja-JP" altLang="ja-JP" sz="600" dirty="0"/>
              <a:t>社、画像提供者あるいはライセンス・パートナーに帰属するものが含まれており、ライセンスの 範囲内で使用することが許諾されています。これらの画像、写真は</a:t>
            </a:r>
            <a:r>
              <a:rPr lang="en-US" altLang="ja-JP" sz="600" dirty="0"/>
              <a:t>123RF</a:t>
            </a:r>
            <a:r>
              <a:rPr lang="ja-JP" altLang="ja-JP" sz="600" dirty="0"/>
              <a:t>社の許可なく複製またはダウンロードすることがで </a:t>
            </a:r>
            <a:r>
              <a:rPr lang="ja-JP" altLang="ja-JP" sz="600" dirty="0" smtClean="0"/>
              <a:t>きません</a:t>
            </a:r>
            <a:endParaRPr lang="ja-JP" altLang="en-US" sz="600" dirty="0"/>
          </a:p>
        </p:txBody>
      </p:sp>
    </p:spTree>
    <p:extLst>
      <p:ext uri="{BB962C8B-B14F-4D97-AF65-F5344CB8AC3E}">
        <p14:creationId xmlns:p14="http://schemas.microsoft.com/office/powerpoint/2010/main" val="22611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メリット </a:t>
            </a:r>
            <a:r>
              <a:rPr kumimoji="1" lang="en-US" altLang="ja-JP" sz="2400" dirty="0" smtClean="0"/>
              <a:t>: </a:t>
            </a:r>
            <a:r>
              <a:rPr kumimoji="1" lang="ja-JP" altLang="en-US" sz="2400" dirty="0" smtClean="0"/>
              <a:t>動画配信による効果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446253"/>
              </p:ext>
            </p:extLst>
          </p:nvPr>
        </p:nvGraphicFramePr>
        <p:xfrm>
          <a:off x="628650" y="1825624"/>
          <a:ext cx="7886700" cy="4346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40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16"/>
          <p:cNvSpPr/>
          <p:nvPr/>
        </p:nvSpPr>
        <p:spPr>
          <a:xfrm>
            <a:off x="1250577" y="1344705"/>
            <a:ext cx="6548718" cy="47333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 flipH="1">
            <a:off x="1896035" y="1690689"/>
            <a:ext cx="5098144" cy="29082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kumimoji="1" lang="ja-JP" altLang="en-US" sz="2400" dirty="0" smtClean="0">
                <a:latin typeface="+mn-ea"/>
                <a:ea typeface="+mn-ea"/>
              </a:rPr>
              <a:t>画面イメージ</a:t>
            </a:r>
            <a:endParaRPr kumimoji="1" lang="ja-JP" altLang="en-US" sz="2400" dirty="0">
              <a:latin typeface="+mn-ea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96035" y="4575947"/>
            <a:ext cx="5098143" cy="504000"/>
          </a:xfrm>
          <a:prstGeom prst="rect">
            <a:avLst/>
          </a:prstGeom>
        </p:spPr>
      </p:pic>
      <p:sp>
        <p:nvSpPr>
          <p:cNvPr id="18" name="角丸四角形吹き出し 17"/>
          <p:cNvSpPr/>
          <p:nvPr/>
        </p:nvSpPr>
        <p:spPr>
          <a:xfrm>
            <a:off x="5268858" y="2113471"/>
            <a:ext cx="2003612" cy="920376"/>
          </a:xfrm>
          <a:prstGeom prst="wedgeRoundRectCallout">
            <a:avLst>
              <a:gd name="adj1" fmla="val -63604"/>
              <a:gd name="adj2" fmla="val 82071"/>
              <a:gd name="adj3" fmla="val 16667"/>
            </a:avLst>
          </a:prstGeom>
          <a:solidFill>
            <a:srgbClr val="F9D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ウォーキング教師</a:t>
            </a:r>
          </a:p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外堀歩太郎先生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573306" y="4377006"/>
            <a:ext cx="5862918" cy="867347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角丸四角形吹き出し 19"/>
          <p:cNvSpPr/>
          <p:nvPr/>
        </p:nvSpPr>
        <p:spPr>
          <a:xfrm>
            <a:off x="1189381" y="3169514"/>
            <a:ext cx="2232212" cy="1168073"/>
          </a:xfrm>
          <a:prstGeom prst="wedgeRoundRectCallout">
            <a:avLst>
              <a:gd name="adj1" fmla="val 50251"/>
              <a:gd name="adj2" fmla="val 74013"/>
              <a:gd name="adj3" fmla="val 16667"/>
            </a:avLst>
          </a:prstGeom>
          <a:solidFill>
            <a:srgbClr val="F9D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動画操作メニュー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896035" y="5372100"/>
            <a:ext cx="1116106" cy="4572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114313" y="5372100"/>
            <a:ext cx="1116106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005174" y="5372100"/>
            <a:ext cx="1116106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角丸四角形吹き出し 23"/>
          <p:cNvSpPr/>
          <p:nvPr/>
        </p:nvSpPr>
        <p:spPr>
          <a:xfrm>
            <a:off x="5060425" y="5456124"/>
            <a:ext cx="2232212" cy="949825"/>
          </a:xfrm>
          <a:prstGeom prst="wedgeRoundRectCallout">
            <a:avLst>
              <a:gd name="adj1" fmla="val -77460"/>
              <a:gd name="adj2" fmla="val -19236"/>
              <a:gd name="adj3" fmla="val 16667"/>
            </a:avLst>
          </a:prstGeom>
          <a:solidFill>
            <a:srgbClr val="F9D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講座進捗バー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flipH="1">
            <a:off x="3989447" y="2359431"/>
            <a:ext cx="1070978" cy="1624241"/>
          </a:xfrm>
          <a:custGeom>
            <a:avLst/>
            <a:gdLst>
              <a:gd name="T0" fmla="*/ 778 w 850"/>
              <a:gd name="T1" fmla="*/ 1681 h 2116"/>
              <a:gd name="T2" fmla="*/ 679 w 850"/>
              <a:gd name="T3" fmla="*/ 1540 h 2116"/>
              <a:gd name="T4" fmla="*/ 624 w 850"/>
              <a:gd name="T5" fmla="*/ 1487 h 2116"/>
              <a:gd name="T6" fmla="*/ 649 w 850"/>
              <a:gd name="T7" fmla="*/ 1321 h 2116"/>
              <a:gd name="T8" fmla="*/ 703 w 850"/>
              <a:gd name="T9" fmla="*/ 1073 h 2116"/>
              <a:gd name="T10" fmla="*/ 669 w 850"/>
              <a:gd name="T11" fmla="*/ 856 h 2116"/>
              <a:gd name="T12" fmla="*/ 668 w 850"/>
              <a:gd name="T13" fmla="*/ 783 h 2116"/>
              <a:gd name="T14" fmla="*/ 698 w 850"/>
              <a:gd name="T15" fmla="*/ 641 h 2116"/>
              <a:gd name="T16" fmla="*/ 747 w 850"/>
              <a:gd name="T17" fmla="*/ 806 h 2116"/>
              <a:gd name="T18" fmla="*/ 735 w 850"/>
              <a:gd name="T19" fmla="*/ 1026 h 2116"/>
              <a:gd name="T20" fmla="*/ 754 w 850"/>
              <a:gd name="T21" fmla="*/ 1086 h 2116"/>
              <a:gd name="T22" fmla="*/ 789 w 850"/>
              <a:gd name="T23" fmla="*/ 1106 h 2116"/>
              <a:gd name="T24" fmla="*/ 842 w 850"/>
              <a:gd name="T25" fmla="*/ 1058 h 2116"/>
              <a:gd name="T26" fmla="*/ 828 w 850"/>
              <a:gd name="T27" fmla="*/ 930 h 2116"/>
              <a:gd name="T28" fmla="*/ 839 w 850"/>
              <a:gd name="T29" fmla="*/ 723 h 2116"/>
              <a:gd name="T30" fmla="*/ 790 w 850"/>
              <a:gd name="T31" fmla="*/ 603 h 2116"/>
              <a:gd name="T32" fmla="*/ 789 w 850"/>
              <a:gd name="T33" fmla="*/ 508 h 2116"/>
              <a:gd name="T34" fmla="*/ 706 w 850"/>
              <a:gd name="T35" fmla="*/ 356 h 2116"/>
              <a:gd name="T36" fmla="*/ 656 w 850"/>
              <a:gd name="T37" fmla="*/ 324 h 2116"/>
              <a:gd name="T38" fmla="*/ 550 w 850"/>
              <a:gd name="T39" fmla="*/ 260 h 2116"/>
              <a:gd name="T40" fmla="*/ 589 w 850"/>
              <a:gd name="T41" fmla="*/ 179 h 2116"/>
              <a:gd name="T42" fmla="*/ 584 w 850"/>
              <a:gd name="T43" fmla="*/ 98 h 2116"/>
              <a:gd name="T44" fmla="*/ 550 w 850"/>
              <a:gd name="T45" fmla="*/ 1 h 2116"/>
              <a:gd name="T46" fmla="*/ 474 w 850"/>
              <a:gd name="T47" fmla="*/ 7 h 2116"/>
              <a:gd name="T48" fmla="*/ 387 w 850"/>
              <a:gd name="T49" fmla="*/ 76 h 2116"/>
              <a:gd name="T50" fmla="*/ 381 w 850"/>
              <a:gd name="T51" fmla="*/ 121 h 2116"/>
              <a:gd name="T52" fmla="*/ 366 w 850"/>
              <a:gd name="T53" fmla="*/ 191 h 2116"/>
              <a:gd name="T54" fmla="*/ 387 w 850"/>
              <a:gd name="T55" fmla="*/ 237 h 2116"/>
              <a:gd name="T56" fmla="*/ 387 w 850"/>
              <a:gd name="T57" fmla="*/ 253 h 2116"/>
              <a:gd name="T58" fmla="*/ 396 w 850"/>
              <a:gd name="T59" fmla="*/ 293 h 2116"/>
              <a:gd name="T60" fmla="*/ 394 w 850"/>
              <a:gd name="T61" fmla="*/ 343 h 2116"/>
              <a:gd name="T62" fmla="*/ 280 w 850"/>
              <a:gd name="T63" fmla="*/ 478 h 2116"/>
              <a:gd name="T64" fmla="*/ 224 w 850"/>
              <a:gd name="T65" fmla="*/ 639 h 2116"/>
              <a:gd name="T66" fmla="*/ 152 w 850"/>
              <a:gd name="T67" fmla="*/ 770 h 2116"/>
              <a:gd name="T68" fmla="*/ 75 w 850"/>
              <a:gd name="T69" fmla="*/ 946 h 2116"/>
              <a:gd name="T70" fmla="*/ 16 w 850"/>
              <a:gd name="T71" fmla="*/ 1119 h 2116"/>
              <a:gd name="T72" fmla="*/ 38 w 850"/>
              <a:gd name="T73" fmla="*/ 1103 h 2116"/>
              <a:gd name="T74" fmla="*/ 47 w 850"/>
              <a:gd name="T75" fmla="*/ 1088 h 2116"/>
              <a:gd name="T76" fmla="*/ 61 w 850"/>
              <a:gd name="T77" fmla="*/ 1026 h 2116"/>
              <a:gd name="T78" fmla="*/ 74 w 850"/>
              <a:gd name="T79" fmla="*/ 1079 h 2116"/>
              <a:gd name="T80" fmla="*/ 113 w 850"/>
              <a:gd name="T81" fmla="*/ 1018 h 2116"/>
              <a:gd name="T82" fmla="*/ 242 w 850"/>
              <a:gd name="T83" fmla="*/ 811 h 2116"/>
              <a:gd name="T84" fmla="*/ 341 w 850"/>
              <a:gd name="T85" fmla="*/ 647 h 2116"/>
              <a:gd name="T86" fmla="*/ 372 w 850"/>
              <a:gd name="T87" fmla="*/ 834 h 2116"/>
              <a:gd name="T88" fmla="*/ 353 w 850"/>
              <a:gd name="T89" fmla="*/ 1205 h 2116"/>
              <a:gd name="T90" fmla="*/ 376 w 850"/>
              <a:gd name="T91" fmla="*/ 1457 h 2116"/>
              <a:gd name="T92" fmla="*/ 434 w 850"/>
              <a:gd name="T93" fmla="*/ 1675 h 2116"/>
              <a:gd name="T94" fmla="*/ 411 w 850"/>
              <a:gd name="T95" fmla="*/ 1977 h 2116"/>
              <a:gd name="T96" fmla="*/ 352 w 850"/>
              <a:gd name="T97" fmla="*/ 2035 h 2116"/>
              <a:gd name="T98" fmla="*/ 302 w 850"/>
              <a:gd name="T99" fmla="*/ 2105 h 2116"/>
              <a:gd name="T100" fmla="*/ 439 w 850"/>
              <a:gd name="T101" fmla="*/ 2106 h 2116"/>
              <a:gd name="T102" fmla="*/ 515 w 850"/>
              <a:gd name="T103" fmla="*/ 2046 h 2116"/>
              <a:gd name="T104" fmla="*/ 566 w 850"/>
              <a:gd name="T105" fmla="*/ 2022 h 2116"/>
              <a:gd name="T106" fmla="*/ 581 w 850"/>
              <a:gd name="T107" fmla="*/ 1793 h 2116"/>
              <a:gd name="T108" fmla="*/ 692 w 850"/>
              <a:gd name="T109" fmla="*/ 1775 h 2116"/>
              <a:gd name="T110" fmla="*/ 686 w 850"/>
              <a:gd name="T111" fmla="*/ 1886 h 2116"/>
              <a:gd name="T112" fmla="*/ 702 w 850"/>
              <a:gd name="T113" fmla="*/ 1995 h 2116"/>
              <a:gd name="T114" fmla="*/ 767 w 850"/>
              <a:gd name="T115" fmla="*/ 1962 h 2116"/>
              <a:gd name="T116" fmla="*/ 805 w 850"/>
              <a:gd name="T117" fmla="*/ 185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0" h="2116">
                <a:moveTo>
                  <a:pt x="850" y="1775"/>
                </a:moveTo>
                <a:lnTo>
                  <a:pt x="847" y="1771"/>
                </a:lnTo>
                <a:lnTo>
                  <a:pt x="842" y="1762"/>
                </a:lnTo>
                <a:lnTo>
                  <a:pt x="832" y="1750"/>
                </a:lnTo>
                <a:lnTo>
                  <a:pt x="822" y="1736"/>
                </a:lnTo>
                <a:lnTo>
                  <a:pt x="808" y="1720"/>
                </a:lnTo>
                <a:lnTo>
                  <a:pt x="794" y="1702"/>
                </a:lnTo>
                <a:lnTo>
                  <a:pt x="778" y="1681"/>
                </a:lnTo>
                <a:lnTo>
                  <a:pt x="762" y="1658"/>
                </a:lnTo>
                <a:lnTo>
                  <a:pt x="750" y="1639"/>
                </a:lnTo>
                <a:lnTo>
                  <a:pt x="737" y="1620"/>
                </a:lnTo>
                <a:lnTo>
                  <a:pt x="724" y="1600"/>
                </a:lnTo>
                <a:lnTo>
                  <a:pt x="713" y="1582"/>
                </a:lnTo>
                <a:lnTo>
                  <a:pt x="700" y="1565"/>
                </a:lnTo>
                <a:lnTo>
                  <a:pt x="690" y="1551"/>
                </a:lnTo>
                <a:lnTo>
                  <a:pt x="679" y="1540"/>
                </a:lnTo>
                <a:lnTo>
                  <a:pt x="670" y="1533"/>
                </a:lnTo>
                <a:lnTo>
                  <a:pt x="656" y="1525"/>
                </a:lnTo>
                <a:lnTo>
                  <a:pt x="646" y="1517"/>
                </a:lnTo>
                <a:lnTo>
                  <a:pt x="638" y="1510"/>
                </a:lnTo>
                <a:lnTo>
                  <a:pt x="632" y="1502"/>
                </a:lnTo>
                <a:lnTo>
                  <a:pt x="627" y="1495"/>
                </a:lnTo>
                <a:lnTo>
                  <a:pt x="625" y="1491"/>
                </a:lnTo>
                <a:lnTo>
                  <a:pt x="624" y="1487"/>
                </a:lnTo>
                <a:lnTo>
                  <a:pt x="624" y="1486"/>
                </a:lnTo>
                <a:lnTo>
                  <a:pt x="625" y="1478"/>
                </a:lnTo>
                <a:lnTo>
                  <a:pt x="627" y="1455"/>
                </a:lnTo>
                <a:lnTo>
                  <a:pt x="631" y="1419"/>
                </a:lnTo>
                <a:lnTo>
                  <a:pt x="637" y="1372"/>
                </a:lnTo>
                <a:lnTo>
                  <a:pt x="639" y="1359"/>
                </a:lnTo>
                <a:lnTo>
                  <a:pt x="644" y="1342"/>
                </a:lnTo>
                <a:lnTo>
                  <a:pt x="649" y="1321"/>
                </a:lnTo>
                <a:lnTo>
                  <a:pt x="655" y="1298"/>
                </a:lnTo>
                <a:lnTo>
                  <a:pt x="662" y="1273"/>
                </a:lnTo>
                <a:lnTo>
                  <a:pt x="668" y="1247"/>
                </a:lnTo>
                <a:lnTo>
                  <a:pt x="674" y="1220"/>
                </a:lnTo>
                <a:lnTo>
                  <a:pt x="679" y="1194"/>
                </a:lnTo>
                <a:lnTo>
                  <a:pt x="690" y="1146"/>
                </a:lnTo>
                <a:lnTo>
                  <a:pt x="698" y="1107"/>
                </a:lnTo>
                <a:lnTo>
                  <a:pt x="703" y="1073"/>
                </a:lnTo>
                <a:lnTo>
                  <a:pt x="707" y="1039"/>
                </a:lnTo>
                <a:lnTo>
                  <a:pt x="707" y="999"/>
                </a:lnTo>
                <a:lnTo>
                  <a:pt x="702" y="963"/>
                </a:lnTo>
                <a:lnTo>
                  <a:pt x="695" y="933"/>
                </a:lnTo>
                <a:lnTo>
                  <a:pt x="687" y="911"/>
                </a:lnTo>
                <a:lnTo>
                  <a:pt x="679" y="892"/>
                </a:lnTo>
                <a:lnTo>
                  <a:pt x="674" y="872"/>
                </a:lnTo>
                <a:lnTo>
                  <a:pt x="669" y="856"/>
                </a:lnTo>
                <a:lnTo>
                  <a:pt x="667" y="850"/>
                </a:lnTo>
                <a:lnTo>
                  <a:pt x="669" y="847"/>
                </a:lnTo>
                <a:lnTo>
                  <a:pt x="674" y="838"/>
                </a:lnTo>
                <a:lnTo>
                  <a:pt x="678" y="825"/>
                </a:lnTo>
                <a:lnTo>
                  <a:pt x="682" y="813"/>
                </a:lnTo>
                <a:lnTo>
                  <a:pt x="679" y="804"/>
                </a:lnTo>
                <a:lnTo>
                  <a:pt x="674" y="794"/>
                </a:lnTo>
                <a:lnTo>
                  <a:pt x="668" y="783"/>
                </a:lnTo>
                <a:lnTo>
                  <a:pt x="667" y="770"/>
                </a:lnTo>
                <a:lnTo>
                  <a:pt x="670" y="750"/>
                </a:lnTo>
                <a:lnTo>
                  <a:pt x="672" y="726"/>
                </a:lnTo>
                <a:lnTo>
                  <a:pt x="674" y="705"/>
                </a:lnTo>
                <a:lnTo>
                  <a:pt x="675" y="696"/>
                </a:lnTo>
                <a:lnTo>
                  <a:pt x="691" y="631"/>
                </a:lnTo>
                <a:lnTo>
                  <a:pt x="693" y="634"/>
                </a:lnTo>
                <a:lnTo>
                  <a:pt x="698" y="641"/>
                </a:lnTo>
                <a:lnTo>
                  <a:pt x="703" y="650"/>
                </a:lnTo>
                <a:lnTo>
                  <a:pt x="712" y="660"/>
                </a:lnTo>
                <a:lnTo>
                  <a:pt x="718" y="673"/>
                </a:lnTo>
                <a:lnTo>
                  <a:pt x="725" y="684"/>
                </a:lnTo>
                <a:lnTo>
                  <a:pt x="731" y="695"/>
                </a:lnTo>
                <a:lnTo>
                  <a:pt x="733" y="703"/>
                </a:lnTo>
                <a:lnTo>
                  <a:pt x="738" y="740"/>
                </a:lnTo>
                <a:lnTo>
                  <a:pt x="747" y="806"/>
                </a:lnTo>
                <a:lnTo>
                  <a:pt x="756" y="878"/>
                </a:lnTo>
                <a:lnTo>
                  <a:pt x="761" y="925"/>
                </a:lnTo>
                <a:lnTo>
                  <a:pt x="759" y="959"/>
                </a:lnTo>
                <a:lnTo>
                  <a:pt x="753" y="979"/>
                </a:lnTo>
                <a:lnTo>
                  <a:pt x="746" y="992"/>
                </a:lnTo>
                <a:lnTo>
                  <a:pt x="740" y="1000"/>
                </a:lnTo>
                <a:lnTo>
                  <a:pt x="737" y="1012"/>
                </a:lnTo>
                <a:lnTo>
                  <a:pt x="735" y="1026"/>
                </a:lnTo>
                <a:lnTo>
                  <a:pt x="733" y="1041"/>
                </a:lnTo>
                <a:lnTo>
                  <a:pt x="732" y="1047"/>
                </a:lnTo>
                <a:lnTo>
                  <a:pt x="732" y="1051"/>
                </a:lnTo>
                <a:lnTo>
                  <a:pt x="735" y="1060"/>
                </a:lnTo>
                <a:lnTo>
                  <a:pt x="738" y="1070"/>
                </a:lnTo>
                <a:lnTo>
                  <a:pt x="743" y="1077"/>
                </a:lnTo>
                <a:lnTo>
                  <a:pt x="750" y="1082"/>
                </a:lnTo>
                <a:lnTo>
                  <a:pt x="754" y="1086"/>
                </a:lnTo>
                <a:lnTo>
                  <a:pt x="756" y="1093"/>
                </a:lnTo>
                <a:lnTo>
                  <a:pt x="756" y="1104"/>
                </a:lnTo>
                <a:lnTo>
                  <a:pt x="758" y="1114"/>
                </a:lnTo>
                <a:lnTo>
                  <a:pt x="763" y="1121"/>
                </a:lnTo>
                <a:lnTo>
                  <a:pt x="769" y="1123"/>
                </a:lnTo>
                <a:lnTo>
                  <a:pt x="776" y="1122"/>
                </a:lnTo>
                <a:lnTo>
                  <a:pt x="782" y="1116"/>
                </a:lnTo>
                <a:lnTo>
                  <a:pt x="789" y="1106"/>
                </a:lnTo>
                <a:lnTo>
                  <a:pt x="796" y="1096"/>
                </a:lnTo>
                <a:lnTo>
                  <a:pt x="805" y="1088"/>
                </a:lnTo>
                <a:lnTo>
                  <a:pt x="811" y="1084"/>
                </a:lnTo>
                <a:lnTo>
                  <a:pt x="817" y="1079"/>
                </a:lnTo>
                <a:lnTo>
                  <a:pt x="824" y="1075"/>
                </a:lnTo>
                <a:lnTo>
                  <a:pt x="831" y="1069"/>
                </a:lnTo>
                <a:lnTo>
                  <a:pt x="837" y="1063"/>
                </a:lnTo>
                <a:lnTo>
                  <a:pt x="842" y="1058"/>
                </a:lnTo>
                <a:lnTo>
                  <a:pt x="845" y="1052"/>
                </a:lnTo>
                <a:lnTo>
                  <a:pt x="846" y="1047"/>
                </a:lnTo>
                <a:lnTo>
                  <a:pt x="847" y="1036"/>
                </a:lnTo>
                <a:lnTo>
                  <a:pt x="849" y="1021"/>
                </a:lnTo>
                <a:lnTo>
                  <a:pt x="849" y="1003"/>
                </a:lnTo>
                <a:lnTo>
                  <a:pt x="843" y="988"/>
                </a:lnTo>
                <a:lnTo>
                  <a:pt x="832" y="961"/>
                </a:lnTo>
                <a:lnTo>
                  <a:pt x="828" y="930"/>
                </a:lnTo>
                <a:lnTo>
                  <a:pt x="827" y="903"/>
                </a:lnTo>
                <a:lnTo>
                  <a:pt x="827" y="892"/>
                </a:lnTo>
                <a:lnTo>
                  <a:pt x="829" y="880"/>
                </a:lnTo>
                <a:lnTo>
                  <a:pt x="834" y="851"/>
                </a:lnTo>
                <a:lnTo>
                  <a:pt x="838" y="811"/>
                </a:lnTo>
                <a:lnTo>
                  <a:pt x="840" y="765"/>
                </a:lnTo>
                <a:lnTo>
                  <a:pt x="840" y="743"/>
                </a:lnTo>
                <a:lnTo>
                  <a:pt x="839" y="723"/>
                </a:lnTo>
                <a:lnTo>
                  <a:pt x="837" y="707"/>
                </a:lnTo>
                <a:lnTo>
                  <a:pt x="834" y="691"/>
                </a:lnTo>
                <a:lnTo>
                  <a:pt x="828" y="677"/>
                </a:lnTo>
                <a:lnTo>
                  <a:pt x="822" y="664"/>
                </a:lnTo>
                <a:lnTo>
                  <a:pt x="814" y="650"/>
                </a:lnTo>
                <a:lnTo>
                  <a:pt x="806" y="635"/>
                </a:lnTo>
                <a:lnTo>
                  <a:pt x="793" y="613"/>
                </a:lnTo>
                <a:lnTo>
                  <a:pt x="790" y="603"/>
                </a:lnTo>
                <a:lnTo>
                  <a:pt x="790" y="599"/>
                </a:lnTo>
                <a:lnTo>
                  <a:pt x="791" y="599"/>
                </a:lnTo>
                <a:lnTo>
                  <a:pt x="823" y="576"/>
                </a:lnTo>
                <a:lnTo>
                  <a:pt x="822" y="573"/>
                </a:lnTo>
                <a:lnTo>
                  <a:pt x="817" y="563"/>
                </a:lnTo>
                <a:lnTo>
                  <a:pt x="811" y="550"/>
                </a:lnTo>
                <a:lnTo>
                  <a:pt x="800" y="531"/>
                </a:lnTo>
                <a:lnTo>
                  <a:pt x="789" y="508"/>
                </a:lnTo>
                <a:lnTo>
                  <a:pt x="774" y="483"/>
                </a:lnTo>
                <a:lnTo>
                  <a:pt x="758" y="454"/>
                </a:lnTo>
                <a:lnTo>
                  <a:pt x="739" y="424"/>
                </a:lnTo>
                <a:lnTo>
                  <a:pt x="728" y="404"/>
                </a:lnTo>
                <a:lnTo>
                  <a:pt x="720" y="388"/>
                </a:lnTo>
                <a:lnTo>
                  <a:pt x="714" y="376"/>
                </a:lnTo>
                <a:lnTo>
                  <a:pt x="709" y="364"/>
                </a:lnTo>
                <a:lnTo>
                  <a:pt x="706" y="356"/>
                </a:lnTo>
                <a:lnTo>
                  <a:pt x="701" y="350"/>
                </a:lnTo>
                <a:lnTo>
                  <a:pt x="695" y="344"/>
                </a:lnTo>
                <a:lnTo>
                  <a:pt x="687" y="340"/>
                </a:lnTo>
                <a:lnTo>
                  <a:pt x="683" y="338"/>
                </a:lnTo>
                <a:lnTo>
                  <a:pt x="678" y="334"/>
                </a:lnTo>
                <a:lnTo>
                  <a:pt x="671" y="332"/>
                </a:lnTo>
                <a:lnTo>
                  <a:pt x="664" y="329"/>
                </a:lnTo>
                <a:lnTo>
                  <a:pt x="656" y="324"/>
                </a:lnTo>
                <a:lnTo>
                  <a:pt x="642" y="318"/>
                </a:lnTo>
                <a:lnTo>
                  <a:pt x="625" y="310"/>
                </a:lnTo>
                <a:lnTo>
                  <a:pt x="607" y="301"/>
                </a:lnTo>
                <a:lnTo>
                  <a:pt x="587" y="293"/>
                </a:lnTo>
                <a:lnTo>
                  <a:pt x="571" y="285"/>
                </a:lnTo>
                <a:lnTo>
                  <a:pt x="560" y="278"/>
                </a:lnTo>
                <a:lnTo>
                  <a:pt x="554" y="272"/>
                </a:lnTo>
                <a:lnTo>
                  <a:pt x="550" y="260"/>
                </a:lnTo>
                <a:lnTo>
                  <a:pt x="550" y="250"/>
                </a:lnTo>
                <a:lnTo>
                  <a:pt x="553" y="240"/>
                </a:lnTo>
                <a:lnTo>
                  <a:pt x="557" y="230"/>
                </a:lnTo>
                <a:lnTo>
                  <a:pt x="562" y="222"/>
                </a:lnTo>
                <a:lnTo>
                  <a:pt x="568" y="214"/>
                </a:lnTo>
                <a:lnTo>
                  <a:pt x="573" y="205"/>
                </a:lnTo>
                <a:lnTo>
                  <a:pt x="579" y="197"/>
                </a:lnTo>
                <a:lnTo>
                  <a:pt x="589" y="179"/>
                </a:lnTo>
                <a:lnTo>
                  <a:pt x="595" y="166"/>
                </a:lnTo>
                <a:lnTo>
                  <a:pt x="599" y="154"/>
                </a:lnTo>
                <a:lnTo>
                  <a:pt x="600" y="137"/>
                </a:lnTo>
                <a:lnTo>
                  <a:pt x="599" y="126"/>
                </a:lnTo>
                <a:lnTo>
                  <a:pt x="594" y="117"/>
                </a:lnTo>
                <a:lnTo>
                  <a:pt x="588" y="111"/>
                </a:lnTo>
                <a:lnTo>
                  <a:pt x="584" y="102"/>
                </a:lnTo>
                <a:lnTo>
                  <a:pt x="584" y="98"/>
                </a:lnTo>
                <a:lnTo>
                  <a:pt x="583" y="94"/>
                </a:lnTo>
                <a:lnTo>
                  <a:pt x="583" y="91"/>
                </a:lnTo>
                <a:lnTo>
                  <a:pt x="581" y="89"/>
                </a:lnTo>
                <a:lnTo>
                  <a:pt x="576" y="67"/>
                </a:lnTo>
                <a:lnTo>
                  <a:pt x="569" y="37"/>
                </a:lnTo>
                <a:lnTo>
                  <a:pt x="561" y="10"/>
                </a:lnTo>
                <a:lnTo>
                  <a:pt x="554" y="0"/>
                </a:lnTo>
                <a:lnTo>
                  <a:pt x="550" y="1"/>
                </a:lnTo>
                <a:lnTo>
                  <a:pt x="546" y="3"/>
                </a:lnTo>
                <a:lnTo>
                  <a:pt x="539" y="7"/>
                </a:lnTo>
                <a:lnTo>
                  <a:pt x="531" y="10"/>
                </a:lnTo>
                <a:lnTo>
                  <a:pt x="522" y="13"/>
                </a:lnTo>
                <a:lnTo>
                  <a:pt x="511" y="14"/>
                </a:lnTo>
                <a:lnTo>
                  <a:pt x="500" y="14"/>
                </a:lnTo>
                <a:lnTo>
                  <a:pt x="488" y="10"/>
                </a:lnTo>
                <a:lnTo>
                  <a:pt x="474" y="7"/>
                </a:lnTo>
                <a:lnTo>
                  <a:pt x="457" y="3"/>
                </a:lnTo>
                <a:lnTo>
                  <a:pt x="437" y="2"/>
                </a:lnTo>
                <a:lnTo>
                  <a:pt x="419" y="1"/>
                </a:lnTo>
                <a:lnTo>
                  <a:pt x="401" y="1"/>
                </a:lnTo>
                <a:lnTo>
                  <a:pt x="387" y="2"/>
                </a:lnTo>
                <a:lnTo>
                  <a:pt x="376" y="2"/>
                </a:lnTo>
                <a:lnTo>
                  <a:pt x="373" y="2"/>
                </a:lnTo>
                <a:lnTo>
                  <a:pt x="387" y="76"/>
                </a:lnTo>
                <a:lnTo>
                  <a:pt x="383" y="79"/>
                </a:lnTo>
                <a:lnTo>
                  <a:pt x="380" y="84"/>
                </a:lnTo>
                <a:lnTo>
                  <a:pt x="379" y="92"/>
                </a:lnTo>
                <a:lnTo>
                  <a:pt x="376" y="102"/>
                </a:lnTo>
                <a:lnTo>
                  <a:pt x="376" y="109"/>
                </a:lnTo>
                <a:lnTo>
                  <a:pt x="379" y="115"/>
                </a:lnTo>
                <a:lnTo>
                  <a:pt x="380" y="120"/>
                </a:lnTo>
                <a:lnTo>
                  <a:pt x="381" y="121"/>
                </a:lnTo>
                <a:lnTo>
                  <a:pt x="372" y="141"/>
                </a:lnTo>
                <a:lnTo>
                  <a:pt x="373" y="143"/>
                </a:lnTo>
                <a:lnTo>
                  <a:pt x="376" y="146"/>
                </a:lnTo>
                <a:lnTo>
                  <a:pt x="379" y="152"/>
                </a:lnTo>
                <a:lnTo>
                  <a:pt x="380" y="157"/>
                </a:lnTo>
                <a:lnTo>
                  <a:pt x="378" y="165"/>
                </a:lnTo>
                <a:lnTo>
                  <a:pt x="372" y="177"/>
                </a:lnTo>
                <a:lnTo>
                  <a:pt x="366" y="191"/>
                </a:lnTo>
                <a:lnTo>
                  <a:pt x="363" y="199"/>
                </a:lnTo>
                <a:lnTo>
                  <a:pt x="365" y="204"/>
                </a:lnTo>
                <a:lnTo>
                  <a:pt x="373" y="208"/>
                </a:lnTo>
                <a:lnTo>
                  <a:pt x="380" y="212"/>
                </a:lnTo>
                <a:lnTo>
                  <a:pt x="383" y="213"/>
                </a:lnTo>
                <a:lnTo>
                  <a:pt x="383" y="214"/>
                </a:lnTo>
                <a:lnTo>
                  <a:pt x="380" y="233"/>
                </a:lnTo>
                <a:lnTo>
                  <a:pt x="387" y="237"/>
                </a:lnTo>
                <a:lnTo>
                  <a:pt x="387" y="243"/>
                </a:lnTo>
                <a:lnTo>
                  <a:pt x="386" y="244"/>
                </a:lnTo>
                <a:lnTo>
                  <a:pt x="385" y="245"/>
                </a:lnTo>
                <a:lnTo>
                  <a:pt x="383" y="248"/>
                </a:lnTo>
                <a:lnTo>
                  <a:pt x="383" y="249"/>
                </a:lnTo>
                <a:lnTo>
                  <a:pt x="383" y="250"/>
                </a:lnTo>
                <a:lnTo>
                  <a:pt x="385" y="252"/>
                </a:lnTo>
                <a:lnTo>
                  <a:pt x="387" y="253"/>
                </a:lnTo>
                <a:lnTo>
                  <a:pt x="389" y="255"/>
                </a:lnTo>
                <a:lnTo>
                  <a:pt x="389" y="259"/>
                </a:lnTo>
                <a:lnTo>
                  <a:pt x="391" y="266"/>
                </a:lnTo>
                <a:lnTo>
                  <a:pt x="389" y="273"/>
                </a:lnTo>
                <a:lnTo>
                  <a:pt x="388" y="281"/>
                </a:lnTo>
                <a:lnTo>
                  <a:pt x="389" y="288"/>
                </a:lnTo>
                <a:lnTo>
                  <a:pt x="391" y="291"/>
                </a:lnTo>
                <a:lnTo>
                  <a:pt x="396" y="293"/>
                </a:lnTo>
                <a:lnTo>
                  <a:pt x="402" y="294"/>
                </a:lnTo>
                <a:lnTo>
                  <a:pt x="408" y="296"/>
                </a:lnTo>
                <a:lnTo>
                  <a:pt x="412" y="298"/>
                </a:lnTo>
                <a:lnTo>
                  <a:pt x="428" y="312"/>
                </a:lnTo>
                <a:lnTo>
                  <a:pt x="424" y="317"/>
                </a:lnTo>
                <a:lnTo>
                  <a:pt x="416" y="325"/>
                </a:lnTo>
                <a:lnTo>
                  <a:pt x="405" y="333"/>
                </a:lnTo>
                <a:lnTo>
                  <a:pt x="394" y="343"/>
                </a:lnTo>
                <a:lnTo>
                  <a:pt x="381" y="354"/>
                </a:lnTo>
                <a:lnTo>
                  <a:pt x="367" y="364"/>
                </a:lnTo>
                <a:lnTo>
                  <a:pt x="352" y="374"/>
                </a:lnTo>
                <a:lnTo>
                  <a:pt x="337" y="382"/>
                </a:lnTo>
                <a:lnTo>
                  <a:pt x="321" y="396"/>
                </a:lnTo>
                <a:lnTo>
                  <a:pt x="306" y="418"/>
                </a:lnTo>
                <a:lnTo>
                  <a:pt x="292" y="447"/>
                </a:lnTo>
                <a:lnTo>
                  <a:pt x="280" y="478"/>
                </a:lnTo>
                <a:lnTo>
                  <a:pt x="268" y="508"/>
                </a:lnTo>
                <a:lnTo>
                  <a:pt x="260" y="535"/>
                </a:lnTo>
                <a:lnTo>
                  <a:pt x="254" y="552"/>
                </a:lnTo>
                <a:lnTo>
                  <a:pt x="252" y="559"/>
                </a:lnTo>
                <a:lnTo>
                  <a:pt x="251" y="564"/>
                </a:lnTo>
                <a:lnTo>
                  <a:pt x="245" y="581"/>
                </a:lnTo>
                <a:lnTo>
                  <a:pt x="237" y="606"/>
                </a:lnTo>
                <a:lnTo>
                  <a:pt x="224" y="639"/>
                </a:lnTo>
                <a:lnTo>
                  <a:pt x="218" y="657"/>
                </a:lnTo>
                <a:lnTo>
                  <a:pt x="208" y="674"/>
                </a:lnTo>
                <a:lnTo>
                  <a:pt x="199" y="689"/>
                </a:lnTo>
                <a:lnTo>
                  <a:pt x="190" y="705"/>
                </a:lnTo>
                <a:lnTo>
                  <a:pt x="181" y="720"/>
                </a:lnTo>
                <a:lnTo>
                  <a:pt x="170" y="736"/>
                </a:lnTo>
                <a:lnTo>
                  <a:pt x="161" y="752"/>
                </a:lnTo>
                <a:lnTo>
                  <a:pt x="152" y="770"/>
                </a:lnTo>
                <a:lnTo>
                  <a:pt x="143" y="789"/>
                </a:lnTo>
                <a:lnTo>
                  <a:pt x="135" y="809"/>
                </a:lnTo>
                <a:lnTo>
                  <a:pt x="125" y="829"/>
                </a:lnTo>
                <a:lnTo>
                  <a:pt x="117" y="851"/>
                </a:lnTo>
                <a:lnTo>
                  <a:pt x="108" y="873"/>
                </a:lnTo>
                <a:lnTo>
                  <a:pt x="98" y="897"/>
                </a:lnTo>
                <a:lnTo>
                  <a:pt x="87" y="922"/>
                </a:lnTo>
                <a:lnTo>
                  <a:pt x="75" y="946"/>
                </a:lnTo>
                <a:lnTo>
                  <a:pt x="11" y="1002"/>
                </a:lnTo>
                <a:lnTo>
                  <a:pt x="0" y="1069"/>
                </a:lnTo>
                <a:lnTo>
                  <a:pt x="1" y="1075"/>
                </a:lnTo>
                <a:lnTo>
                  <a:pt x="6" y="1088"/>
                </a:lnTo>
                <a:lnTo>
                  <a:pt x="9" y="1100"/>
                </a:lnTo>
                <a:lnTo>
                  <a:pt x="13" y="1109"/>
                </a:lnTo>
                <a:lnTo>
                  <a:pt x="15" y="1114"/>
                </a:lnTo>
                <a:lnTo>
                  <a:pt x="16" y="1119"/>
                </a:lnTo>
                <a:lnTo>
                  <a:pt x="18" y="1123"/>
                </a:lnTo>
                <a:lnTo>
                  <a:pt x="25" y="1122"/>
                </a:lnTo>
                <a:lnTo>
                  <a:pt x="29" y="1119"/>
                </a:lnTo>
                <a:lnTo>
                  <a:pt x="30" y="1112"/>
                </a:lnTo>
                <a:lnTo>
                  <a:pt x="31" y="1103"/>
                </a:lnTo>
                <a:lnTo>
                  <a:pt x="31" y="1094"/>
                </a:lnTo>
                <a:lnTo>
                  <a:pt x="34" y="1099"/>
                </a:lnTo>
                <a:lnTo>
                  <a:pt x="38" y="1103"/>
                </a:lnTo>
                <a:lnTo>
                  <a:pt x="39" y="1104"/>
                </a:lnTo>
                <a:lnTo>
                  <a:pt x="40" y="1105"/>
                </a:lnTo>
                <a:lnTo>
                  <a:pt x="41" y="1106"/>
                </a:lnTo>
                <a:lnTo>
                  <a:pt x="44" y="1108"/>
                </a:lnTo>
                <a:lnTo>
                  <a:pt x="47" y="1109"/>
                </a:lnTo>
                <a:lnTo>
                  <a:pt x="51" y="1105"/>
                </a:lnTo>
                <a:lnTo>
                  <a:pt x="51" y="1097"/>
                </a:lnTo>
                <a:lnTo>
                  <a:pt x="47" y="1088"/>
                </a:lnTo>
                <a:lnTo>
                  <a:pt x="43" y="1078"/>
                </a:lnTo>
                <a:lnTo>
                  <a:pt x="40" y="1071"/>
                </a:lnTo>
                <a:lnTo>
                  <a:pt x="40" y="1062"/>
                </a:lnTo>
                <a:lnTo>
                  <a:pt x="44" y="1050"/>
                </a:lnTo>
                <a:lnTo>
                  <a:pt x="48" y="1037"/>
                </a:lnTo>
                <a:lnTo>
                  <a:pt x="53" y="1029"/>
                </a:lnTo>
                <a:lnTo>
                  <a:pt x="56" y="1026"/>
                </a:lnTo>
                <a:lnTo>
                  <a:pt x="61" y="1026"/>
                </a:lnTo>
                <a:lnTo>
                  <a:pt x="64" y="1030"/>
                </a:lnTo>
                <a:lnTo>
                  <a:pt x="66" y="1037"/>
                </a:lnTo>
                <a:lnTo>
                  <a:pt x="66" y="1045"/>
                </a:lnTo>
                <a:lnTo>
                  <a:pt x="64" y="1054"/>
                </a:lnTo>
                <a:lnTo>
                  <a:pt x="64" y="1065"/>
                </a:lnTo>
                <a:lnTo>
                  <a:pt x="66" y="1073"/>
                </a:lnTo>
                <a:lnTo>
                  <a:pt x="69" y="1078"/>
                </a:lnTo>
                <a:lnTo>
                  <a:pt x="74" y="1079"/>
                </a:lnTo>
                <a:lnTo>
                  <a:pt x="79" y="1077"/>
                </a:lnTo>
                <a:lnTo>
                  <a:pt x="83" y="1071"/>
                </a:lnTo>
                <a:lnTo>
                  <a:pt x="85" y="1063"/>
                </a:lnTo>
                <a:lnTo>
                  <a:pt x="87" y="1054"/>
                </a:lnTo>
                <a:lnTo>
                  <a:pt x="91" y="1045"/>
                </a:lnTo>
                <a:lnTo>
                  <a:pt x="98" y="1036"/>
                </a:lnTo>
                <a:lnTo>
                  <a:pt x="106" y="1028"/>
                </a:lnTo>
                <a:lnTo>
                  <a:pt x="113" y="1018"/>
                </a:lnTo>
                <a:lnTo>
                  <a:pt x="117" y="1007"/>
                </a:lnTo>
                <a:lnTo>
                  <a:pt x="120" y="993"/>
                </a:lnTo>
                <a:lnTo>
                  <a:pt x="121" y="987"/>
                </a:lnTo>
                <a:lnTo>
                  <a:pt x="123" y="982"/>
                </a:lnTo>
                <a:lnTo>
                  <a:pt x="125" y="975"/>
                </a:lnTo>
                <a:lnTo>
                  <a:pt x="127" y="969"/>
                </a:lnTo>
                <a:lnTo>
                  <a:pt x="155" y="923"/>
                </a:lnTo>
                <a:lnTo>
                  <a:pt x="242" y="811"/>
                </a:lnTo>
                <a:lnTo>
                  <a:pt x="271" y="734"/>
                </a:lnTo>
                <a:lnTo>
                  <a:pt x="313" y="717"/>
                </a:lnTo>
                <a:lnTo>
                  <a:pt x="314" y="713"/>
                </a:lnTo>
                <a:lnTo>
                  <a:pt x="318" y="703"/>
                </a:lnTo>
                <a:lnTo>
                  <a:pt x="322" y="688"/>
                </a:lnTo>
                <a:lnTo>
                  <a:pt x="329" y="673"/>
                </a:lnTo>
                <a:lnTo>
                  <a:pt x="335" y="658"/>
                </a:lnTo>
                <a:lnTo>
                  <a:pt x="341" y="647"/>
                </a:lnTo>
                <a:lnTo>
                  <a:pt x="345" y="643"/>
                </a:lnTo>
                <a:lnTo>
                  <a:pt x="349" y="647"/>
                </a:lnTo>
                <a:lnTo>
                  <a:pt x="364" y="710"/>
                </a:lnTo>
                <a:lnTo>
                  <a:pt x="373" y="758"/>
                </a:lnTo>
                <a:lnTo>
                  <a:pt x="378" y="789"/>
                </a:lnTo>
                <a:lnTo>
                  <a:pt x="379" y="800"/>
                </a:lnTo>
                <a:lnTo>
                  <a:pt x="376" y="809"/>
                </a:lnTo>
                <a:lnTo>
                  <a:pt x="372" y="834"/>
                </a:lnTo>
                <a:lnTo>
                  <a:pt x="364" y="871"/>
                </a:lnTo>
                <a:lnTo>
                  <a:pt x="357" y="916"/>
                </a:lnTo>
                <a:lnTo>
                  <a:pt x="349" y="964"/>
                </a:lnTo>
                <a:lnTo>
                  <a:pt x="343" y="1013"/>
                </a:lnTo>
                <a:lnTo>
                  <a:pt x="340" y="1058"/>
                </a:lnTo>
                <a:lnTo>
                  <a:pt x="341" y="1094"/>
                </a:lnTo>
                <a:lnTo>
                  <a:pt x="347" y="1149"/>
                </a:lnTo>
                <a:lnTo>
                  <a:pt x="353" y="1205"/>
                </a:lnTo>
                <a:lnTo>
                  <a:pt x="358" y="1262"/>
                </a:lnTo>
                <a:lnTo>
                  <a:pt x="364" y="1315"/>
                </a:lnTo>
                <a:lnTo>
                  <a:pt x="367" y="1361"/>
                </a:lnTo>
                <a:lnTo>
                  <a:pt x="371" y="1399"/>
                </a:lnTo>
                <a:lnTo>
                  <a:pt x="372" y="1424"/>
                </a:lnTo>
                <a:lnTo>
                  <a:pt x="371" y="1435"/>
                </a:lnTo>
                <a:lnTo>
                  <a:pt x="371" y="1445"/>
                </a:lnTo>
                <a:lnTo>
                  <a:pt x="376" y="1457"/>
                </a:lnTo>
                <a:lnTo>
                  <a:pt x="386" y="1472"/>
                </a:lnTo>
                <a:lnTo>
                  <a:pt x="398" y="1487"/>
                </a:lnTo>
                <a:lnTo>
                  <a:pt x="410" y="1502"/>
                </a:lnTo>
                <a:lnTo>
                  <a:pt x="421" y="1515"/>
                </a:lnTo>
                <a:lnTo>
                  <a:pt x="428" y="1523"/>
                </a:lnTo>
                <a:lnTo>
                  <a:pt x="432" y="1527"/>
                </a:lnTo>
                <a:lnTo>
                  <a:pt x="433" y="1570"/>
                </a:lnTo>
                <a:lnTo>
                  <a:pt x="434" y="1675"/>
                </a:lnTo>
                <a:lnTo>
                  <a:pt x="429" y="1802"/>
                </a:lnTo>
                <a:lnTo>
                  <a:pt x="416" y="1914"/>
                </a:lnTo>
                <a:lnTo>
                  <a:pt x="413" y="1924"/>
                </a:lnTo>
                <a:lnTo>
                  <a:pt x="412" y="1938"/>
                </a:lnTo>
                <a:lnTo>
                  <a:pt x="411" y="1952"/>
                </a:lnTo>
                <a:lnTo>
                  <a:pt x="411" y="1965"/>
                </a:lnTo>
                <a:lnTo>
                  <a:pt x="412" y="1972"/>
                </a:lnTo>
                <a:lnTo>
                  <a:pt x="411" y="1977"/>
                </a:lnTo>
                <a:lnTo>
                  <a:pt x="410" y="1979"/>
                </a:lnTo>
                <a:lnTo>
                  <a:pt x="408" y="1983"/>
                </a:lnTo>
                <a:lnTo>
                  <a:pt x="403" y="1987"/>
                </a:lnTo>
                <a:lnTo>
                  <a:pt x="396" y="1993"/>
                </a:lnTo>
                <a:lnTo>
                  <a:pt x="387" y="2003"/>
                </a:lnTo>
                <a:lnTo>
                  <a:pt x="374" y="2017"/>
                </a:lnTo>
                <a:lnTo>
                  <a:pt x="365" y="2025"/>
                </a:lnTo>
                <a:lnTo>
                  <a:pt x="352" y="2035"/>
                </a:lnTo>
                <a:lnTo>
                  <a:pt x="338" y="2043"/>
                </a:lnTo>
                <a:lnTo>
                  <a:pt x="323" y="2052"/>
                </a:lnTo>
                <a:lnTo>
                  <a:pt x="310" y="2061"/>
                </a:lnTo>
                <a:lnTo>
                  <a:pt x="299" y="2069"/>
                </a:lnTo>
                <a:lnTo>
                  <a:pt x="292" y="2080"/>
                </a:lnTo>
                <a:lnTo>
                  <a:pt x="290" y="2089"/>
                </a:lnTo>
                <a:lnTo>
                  <a:pt x="294" y="2098"/>
                </a:lnTo>
                <a:lnTo>
                  <a:pt x="302" y="2105"/>
                </a:lnTo>
                <a:lnTo>
                  <a:pt x="313" y="2111"/>
                </a:lnTo>
                <a:lnTo>
                  <a:pt x="328" y="2114"/>
                </a:lnTo>
                <a:lnTo>
                  <a:pt x="347" y="2116"/>
                </a:lnTo>
                <a:lnTo>
                  <a:pt x="367" y="2116"/>
                </a:lnTo>
                <a:lnTo>
                  <a:pt x="391" y="2116"/>
                </a:lnTo>
                <a:lnTo>
                  <a:pt x="418" y="2114"/>
                </a:lnTo>
                <a:lnTo>
                  <a:pt x="429" y="2112"/>
                </a:lnTo>
                <a:lnTo>
                  <a:pt x="439" y="2106"/>
                </a:lnTo>
                <a:lnTo>
                  <a:pt x="446" y="2100"/>
                </a:lnTo>
                <a:lnTo>
                  <a:pt x="454" y="2092"/>
                </a:lnTo>
                <a:lnTo>
                  <a:pt x="461" y="2083"/>
                </a:lnTo>
                <a:lnTo>
                  <a:pt x="469" y="2075"/>
                </a:lnTo>
                <a:lnTo>
                  <a:pt x="478" y="2067"/>
                </a:lnTo>
                <a:lnTo>
                  <a:pt x="489" y="2059"/>
                </a:lnTo>
                <a:lnTo>
                  <a:pt x="502" y="2053"/>
                </a:lnTo>
                <a:lnTo>
                  <a:pt x="515" y="2046"/>
                </a:lnTo>
                <a:lnTo>
                  <a:pt x="527" y="2042"/>
                </a:lnTo>
                <a:lnTo>
                  <a:pt x="539" y="2037"/>
                </a:lnTo>
                <a:lnTo>
                  <a:pt x="549" y="2032"/>
                </a:lnTo>
                <a:lnTo>
                  <a:pt x="558" y="2030"/>
                </a:lnTo>
                <a:lnTo>
                  <a:pt x="564" y="2028"/>
                </a:lnTo>
                <a:lnTo>
                  <a:pt x="566" y="2027"/>
                </a:lnTo>
                <a:lnTo>
                  <a:pt x="566" y="2025"/>
                </a:lnTo>
                <a:lnTo>
                  <a:pt x="566" y="2022"/>
                </a:lnTo>
                <a:lnTo>
                  <a:pt x="566" y="2014"/>
                </a:lnTo>
                <a:lnTo>
                  <a:pt x="566" y="2000"/>
                </a:lnTo>
                <a:lnTo>
                  <a:pt x="568" y="1977"/>
                </a:lnTo>
                <a:lnTo>
                  <a:pt x="568" y="1962"/>
                </a:lnTo>
                <a:lnTo>
                  <a:pt x="568" y="1945"/>
                </a:lnTo>
                <a:lnTo>
                  <a:pt x="568" y="1911"/>
                </a:lnTo>
                <a:lnTo>
                  <a:pt x="572" y="1863"/>
                </a:lnTo>
                <a:lnTo>
                  <a:pt x="581" y="1793"/>
                </a:lnTo>
                <a:lnTo>
                  <a:pt x="591" y="1728"/>
                </a:lnTo>
                <a:lnTo>
                  <a:pt x="594" y="1700"/>
                </a:lnTo>
                <a:lnTo>
                  <a:pt x="672" y="1755"/>
                </a:lnTo>
                <a:lnTo>
                  <a:pt x="674" y="1756"/>
                </a:lnTo>
                <a:lnTo>
                  <a:pt x="676" y="1758"/>
                </a:lnTo>
                <a:lnTo>
                  <a:pt x="680" y="1763"/>
                </a:lnTo>
                <a:lnTo>
                  <a:pt x="686" y="1768"/>
                </a:lnTo>
                <a:lnTo>
                  <a:pt x="692" y="1775"/>
                </a:lnTo>
                <a:lnTo>
                  <a:pt x="699" y="1782"/>
                </a:lnTo>
                <a:lnTo>
                  <a:pt x="707" y="1790"/>
                </a:lnTo>
                <a:lnTo>
                  <a:pt x="714" y="1798"/>
                </a:lnTo>
                <a:lnTo>
                  <a:pt x="716" y="1808"/>
                </a:lnTo>
                <a:lnTo>
                  <a:pt x="713" y="1823"/>
                </a:lnTo>
                <a:lnTo>
                  <a:pt x="706" y="1841"/>
                </a:lnTo>
                <a:lnTo>
                  <a:pt x="697" y="1863"/>
                </a:lnTo>
                <a:lnTo>
                  <a:pt x="686" y="1886"/>
                </a:lnTo>
                <a:lnTo>
                  <a:pt x="678" y="1910"/>
                </a:lnTo>
                <a:lnTo>
                  <a:pt x="672" y="1932"/>
                </a:lnTo>
                <a:lnTo>
                  <a:pt x="671" y="1953"/>
                </a:lnTo>
                <a:lnTo>
                  <a:pt x="675" y="1968"/>
                </a:lnTo>
                <a:lnTo>
                  <a:pt x="679" y="1979"/>
                </a:lnTo>
                <a:lnTo>
                  <a:pt x="686" y="1987"/>
                </a:lnTo>
                <a:lnTo>
                  <a:pt x="694" y="1992"/>
                </a:lnTo>
                <a:lnTo>
                  <a:pt x="702" y="1995"/>
                </a:lnTo>
                <a:lnTo>
                  <a:pt x="710" y="1995"/>
                </a:lnTo>
                <a:lnTo>
                  <a:pt x="717" y="1994"/>
                </a:lnTo>
                <a:lnTo>
                  <a:pt x="724" y="1991"/>
                </a:lnTo>
                <a:lnTo>
                  <a:pt x="731" y="1987"/>
                </a:lnTo>
                <a:lnTo>
                  <a:pt x="739" y="1982"/>
                </a:lnTo>
                <a:lnTo>
                  <a:pt x="748" y="1976"/>
                </a:lnTo>
                <a:lnTo>
                  <a:pt x="758" y="1969"/>
                </a:lnTo>
                <a:lnTo>
                  <a:pt x="767" y="1962"/>
                </a:lnTo>
                <a:lnTo>
                  <a:pt x="775" y="1955"/>
                </a:lnTo>
                <a:lnTo>
                  <a:pt x="782" y="1947"/>
                </a:lnTo>
                <a:lnTo>
                  <a:pt x="786" y="1940"/>
                </a:lnTo>
                <a:lnTo>
                  <a:pt x="791" y="1923"/>
                </a:lnTo>
                <a:lnTo>
                  <a:pt x="793" y="1903"/>
                </a:lnTo>
                <a:lnTo>
                  <a:pt x="796" y="1884"/>
                </a:lnTo>
                <a:lnTo>
                  <a:pt x="800" y="1865"/>
                </a:lnTo>
                <a:lnTo>
                  <a:pt x="805" y="1855"/>
                </a:lnTo>
                <a:lnTo>
                  <a:pt x="813" y="1843"/>
                </a:lnTo>
                <a:lnTo>
                  <a:pt x="821" y="1831"/>
                </a:lnTo>
                <a:lnTo>
                  <a:pt x="830" y="1818"/>
                </a:lnTo>
                <a:lnTo>
                  <a:pt x="838" y="1805"/>
                </a:lnTo>
                <a:lnTo>
                  <a:pt x="845" y="1793"/>
                </a:lnTo>
                <a:lnTo>
                  <a:pt x="849" y="1783"/>
                </a:lnTo>
                <a:lnTo>
                  <a:pt x="850" y="17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2053883" y="1828800"/>
            <a:ext cx="1139483" cy="6752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3012141" y="1040734"/>
            <a:ext cx="2003612" cy="920376"/>
          </a:xfrm>
          <a:prstGeom prst="wedgeRoundRectCallout">
            <a:avLst>
              <a:gd name="adj1" fmla="val -63604"/>
              <a:gd name="adj2" fmla="val 82071"/>
              <a:gd name="adj3" fmla="val 16667"/>
            </a:avLst>
          </a:prstGeom>
          <a:solidFill>
            <a:srgbClr val="F9D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事務局からの</a:t>
            </a:r>
          </a:p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アドバイス</a:t>
            </a:r>
          </a:p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</a:rPr>
              <a:t>メッセージなど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スケジュール</a:t>
            </a:r>
            <a:endParaRPr kumimoji="1" lang="ja-JP" altLang="en-US" sz="2400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9773638"/>
              </p:ext>
            </p:extLst>
          </p:nvPr>
        </p:nvGraphicFramePr>
        <p:xfrm>
          <a:off x="628650" y="1825625"/>
          <a:ext cx="7886700" cy="4450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7340"/>
                <a:gridCol w="1577340"/>
                <a:gridCol w="1577340"/>
                <a:gridCol w="1577340"/>
                <a:gridCol w="1577340"/>
              </a:tblGrid>
              <a:tr h="465033">
                <a:tc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2015 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上期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2015 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下期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2016 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上期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2016 </a:t>
                      </a:r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下期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重要ポイント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検討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予算化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発表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体育の日に</a:t>
                      </a:r>
                    </a:p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広報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準備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発表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取材対応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組織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ヒアリング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調整・人員確保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業務スタート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関連団体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ヒアリング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会合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発表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外注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ヒアリング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随意契約先調整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業務スタート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本格稼働</a:t>
                      </a:r>
                    </a:p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イベント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イベント準備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キックオフ</a:t>
                      </a:r>
                    </a:p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市民イベント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システム関連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構築・検証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本格稼働</a:t>
                      </a:r>
                    </a:p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465033">
                <a:tc>
                  <a:txBody>
                    <a:bodyPr/>
                    <a:lstStyle/>
                    <a:p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問い合わせ</a:t>
                      </a:r>
                      <a:endParaRPr kumimoji="1" lang="ja-JP" altLang="en-US" sz="14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業務スタート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本格稼働</a:t>
                      </a:r>
                    </a:p>
                    <a:p>
                      <a:pPr algn="ctr"/>
                      <a:r>
                        <a:rPr kumimoji="1" lang="ja-JP" altLang="en-US" sz="14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スタート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Freeform 7"/>
          <p:cNvSpPr>
            <a:spLocks/>
          </p:cNvSpPr>
          <p:nvPr/>
        </p:nvSpPr>
        <p:spPr bwMode="auto">
          <a:xfrm flipH="1">
            <a:off x="2718147" y="4822521"/>
            <a:ext cx="776523" cy="1353206"/>
          </a:xfrm>
          <a:custGeom>
            <a:avLst/>
            <a:gdLst>
              <a:gd name="T0" fmla="*/ 778 w 850"/>
              <a:gd name="T1" fmla="*/ 1681 h 2116"/>
              <a:gd name="T2" fmla="*/ 679 w 850"/>
              <a:gd name="T3" fmla="*/ 1540 h 2116"/>
              <a:gd name="T4" fmla="*/ 624 w 850"/>
              <a:gd name="T5" fmla="*/ 1487 h 2116"/>
              <a:gd name="T6" fmla="*/ 649 w 850"/>
              <a:gd name="T7" fmla="*/ 1321 h 2116"/>
              <a:gd name="T8" fmla="*/ 703 w 850"/>
              <a:gd name="T9" fmla="*/ 1073 h 2116"/>
              <a:gd name="T10" fmla="*/ 669 w 850"/>
              <a:gd name="T11" fmla="*/ 856 h 2116"/>
              <a:gd name="T12" fmla="*/ 668 w 850"/>
              <a:gd name="T13" fmla="*/ 783 h 2116"/>
              <a:gd name="T14" fmla="*/ 698 w 850"/>
              <a:gd name="T15" fmla="*/ 641 h 2116"/>
              <a:gd name="T16" fmla="*/ 747 w 850"/>
              <a:gd name="T17" fmla="*/ 806 h 2116"/>
              <a:gd name="T18" fmla="*/ 735 w 850"/>
              <a:gd name="T19" fmla="*/ 1026 h 2116"/>
              <a:gd name="T20" fmla="*/ 754 w 850"/>
              <a:gd name="T21" fmla="*/ 1086 h 2116"/>
              <a:gd name="T22" fmla="*/ 789 w 850"/>
              <a:gd name="T23" fmla="*/ 1106 h 2116"/>
              <a:gd name="T24" fmla="*/ 842 w 850"/>
              <a:gd name="T25" fmla="*/ 1058 h 2116"/>
              <a:gd name="T26" fmla="*/ 828 w 850"/>
              <a:gd name="T27" fmla="*/ 930 h 2116"/>
              <a:gd name="T28" fmla="*/ 839 w 850"/>
              <a:gd name="T29" fmla="*/ 723 h 2116"/>
              <a:gd name="T30" fmla="*/ 790 w 850"/>
              <a:gd name="T31" fmla="*/ 603 h 2116"/>
              <a:gd name="T32" fmla="*/ 789 w 850"/>
              <a:gd name="T33" fmla="*/ 508 h 2116"/>
              <a:gd name="T34" fmla="*/ 706 w 850"/>
              <a:gd name="T35" fmla="*/ 356 h 2116"/>
              <a:gd name="T36" fmla="*/ 656 w 850"/>
              <a:gd name="T37" fmla="*/ 324 h 2116"/>
              <a:gd name="T38" fmla="*/ 550 w 850"/>
              <a:gd name="T39" fmla="*/ 260 h 2116"/>
              <a:gd name="T40" fmla="*/ 589 w 850"/>
              <a:gd name="T41" fmla="*/ 179 h 2116"/>
              <a:gd name="T42" fmla="*/ 584 w 850"/>
              <a:gd name="T43" fmla="*/ 98 h 2116"/>
              <a:gd name="T44" fmla="*/ 550 w 850"/>
              <a:gd name="T45" fmla="*/ 1 h 2116"/>
              <a:gd name="T46" fmla="*/ 474 w 850"/>
              <a:gd name="T47" fmla="*/ 7 h 2116"/>
              <a:gd name="T48" fmla="*/ 387 w 850"/>
              <a:gd name="T49" fmla="*/ 76 h 2116"/>
              <a:gd name="T50" fmla="*/ 381 w 850"/>
              <a:gd name="T51" fmla="*/ 121 h 2116"/>
              <a:gd name="T52" fmla="*/ 366 w 850"/>
              <a:gd name="T53" fmla="*/ 191 h 2116"/>
              <a:gd name="T54" fmla="*/ 387 w 850"/>
              <a:gd name="T55" fmla="*/ 237 h 2116"/>
              <a:gd name="T56" fmla="*/ 387 w 850"/>
              <a:gd name="T57" fmla="*/ 253 h 2116"/>
              <a:gd name="T58" fmla="*/ 396 w 850"/>
              <a:gd name="T59" fmla="*/ 293 h 2116"/>
              <a:gd name="T60" fmla="*/ 394 w 850"/>
              <a:gd name="T61" fmla="*/ 343 h 2116"/>
              <a:gd name="T62" fmla="*/ 280 w 850"/>
              <a:gd name="T63" fmla="*/ 478 h 2116"/>
              <a:gd name="T64" fmla="*/ 224 w 850"/>
              <a:gd name="T65" fmla="*/ 639 h 2116"/>
              <a:gd name="T66" fmla="*/ 152 w 850"/>
              <a:gd name="T67" fmla="*/ 770 h 2116"/>
              <a:gd name="T68" fmla="*/ 75 w 850"/>
              <a:gd name="T69" fmla="*/ 946 h 2116"/>
              <a:gd name="T70" fmla="*/ 16 w 850"/>
              <a:gd name="T71" fmla="*/ 1119 h 2116"/>
              <a:gd name="T72" fmla="*/ 38 w 850"/>
              <a:gd name="T73" fmla="*/ 1103 h 2116"/>
              <a:gd name="T74" fmla="*/ 47 w 850"/>
              <a:gd name="T75" fmla="*/ 1088 h 2116"/>
              <a:gd name="T76" fmla="*/ 61 w 850"/>
              <a:gd name="T77" fmla="*/ 1026 h 2116"/>
              <a:gd name="T78" fmla="*/ 74 w 850"/>
              <a:gd name="T79" fmla="*/ 1079 h 2116"/>
              <a:gd name="T80" fmla="*/ 113 w 850"/>
              <a:gd name="T81" fmla="*/ 1018 h 2116"/>
              <a:gd name="T82" fmla="*/ 242 w 850"/>
              <a:gd name="T83" fmla="*/ 811 h 2116"/>
              <a:gd name="T84" fmla="*/ 341 w 850"/>
              <a:gd name="T85" fmla="*/ 647 h 2116"/>
              <a:gd name="T86" fmla="*/ 372 w 850"/>
              <a:gd name="T87" fmla="*/ 834 h 2116"/>
              <a:gd name="T88" fmla="*/ 353 w 850"/>
              <a:gd name="T89" fmla="*/ 1205 h 2116"/>
              <a:gd name="T90" fmla="*/ 376 w 850"/>
              <a:gd name="T91" fmla="*/ 1457 h 2116"/>
              <a:gd name="T92" fmla="*/ 434 w 850"/>
              <a:gd name="T93" fmla="*/ 1675 h 2116"/>
              <a:gd name="T94" fmla="*/ 411 w 850"/>
              <a:gd name="T95" fmla="*/ 1977 h 2116"/>
              <a:gd name="T96" fmla="*/ 352 w 850"/>
              <a:gd name="T97" fmla="*/ 2035 h 2116"/>
              <a:gd name="T98" fmla="*/ 302 w 850"/>
              <a:gd name="T99" fmla="*/ 2105 h 2116"/>
              <a:gd name="T100" fmla="*/ 439 w 850"/>
              <a:gd name="T101" fmla="*/ 2106 h 2116"/>
              <a:gd name="T102" fmla="*/ 515 w 850"/>
              <a:gd name="T103" fmla="*/ 2046 h 2116"/>
              <a:gd name="T104" fmla="*/ 566 w 850"/>
              <a:gd name="T105" fmla="*/ 2022 h 2116"/>
              <a:gd name="T106" fmla="*/ 581 w 850"/>
              <a:gd name="T107" fmla="*/ 1793 h 2116"/>
              <a:gd name="T108" fmla="*/ 692 w 850"/>
              <a:gd name="T109" fmla="*/ 1775 h 2116"/>
              <a:gd name="T110" fmla="*/ 686 w 850"/>
              <a:gd name="T111" fmla="*/ 1886 h 2116"/>
              <a:gd name="T112" fmla="*/ 702 w 850"/>
              <a:gd name="T113" fmla="*/ 1995 h 2116"/>
              <a:gd name="T114" fmla="*/ 767 w 850"/>
              <a:gd name="T115" fmla="*/ 1962 h 2116"/>
              <a:gd name="T116" fmla="*/ 805 w 850"/>
              <a:gd name="T117" fmla="*/ 185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0" h="2116">
                <a:moveTo>
                  <a:pt x="850" y="1775"/>
                </a:moveTo>
                <a:lnTo>
                  <a:pt x="847" y="1771"/>
                </a:lnTo>
                <a:lnTo>
                  <a:pt x="842" y="1762"/>
                </a:lnTo>
                <a:lnTo>
                  <a:pt x="832" y="1750"/>
                </a:lnTo>
                <a:lnTo>
                  <a:pt x="822" y="1736"/>
                </a:lnTo>
                <a:lnTo>
                  <a:pt x="808" y="1720"/>
                </a:lnTo>
                <a:lnTo>
                  <a:pt x="794" y="1702"/>
                </a:lnTo>
                <a:lnTo>
                  <a:pt x="778" y="1681"/>
                </a:lnTo>
                <a:lnTo>
                  <a:pt x="762" y="1658"/>
                </a:lnTo>
                <a:lnTo>
                  <a:pt x="750" y="1639"/>
                </a:lnTo>
                <a:lnTo>
                  <a:pt x="737" y="1620"/>
                </a:lnTo>
                <a:lnTo>
                  <a:pt x="724" y="1600"/>
                </a:lnTo>
                <a:lnTo>
                  <a:pt x="713" y="1582"/>
                </a:lnTo>
                <a:lnTo>
                  <a:pt x="700" y="1565"/>
                </a:lnTo>
                <a:lnTo>
                  <a:pt x="690" y="1551"/>
                </a:lnTo>
                <a:lnTo>
                  <a:pt x="679" y="1540"/>
                </a:lnTo>
                <a:lnTo>
                  <a:pt x="670" y="1533"/>
                </a:lnTo>
                <a:lnTo>
                  <a:pt x="656" y="1525"/>
                </a:lnTo>
                <a:lnTo>
                  <a:pt x="646" y="1517"/>
                </a:lnTo>
                <a:lnTo>
                  <a:pt x="638" y="1510"/>
                </a:lnTo>
                <a:lnTo>
                  <a:pt x="632" y="1502"/>
                </a:lnTo>
                <a:lnTo>
                  <a:pt x="627" y="1495"/>
                </a:lnTo>
                <a:lnTo>
                  <a:pt x="625" y="1491"/>
                </a:lnTo>
                <a:lnTo>
                  <a:pt x="624" y="1487"/>
                </a:lnTo>
                <a:lnTo>
                  <a:pt x="624" y="1486"/>
                </a:lnTo>
                <a:lnTo>
                  <a:pt x="625" y="1478"/>
                </a:lnTo>
                <a:lnTo>
                  <a:pt x="627" y="1455"/>
                </a:lnTo>
                <a:lnTo>
                  <a:pt x="631" y="1419"/>
                </a:lnTo>
                <a:lnTo>
                  <a:pt x="637" y="1372"/>
                </a:lnTo>
                <a:lnTo>
                  <a:pt x="639" y="1359"/>
                </a:lnTo>
                <a:lnTo>
                  <a:pt x="644" y="1342"/>
                </a:lnTo>
                <a:lnTo>
                  <a:pt x="649" y="1321"/>
                </a:lnTo>
                <a:lnTo>
                  <a:pt x="655" y="1298"/>
                </a:lnTo>
                <a:lnTo>
                  <a:pt x="662" y="1273"/>
                </a:lnTo>
                <a:lnTo>
                  <a:pt x="668" y="1247"/>
                </a:lnTo>
                <a:lnTo>
                  <a:pt x="674" y="1220"/>
                </a:lnTo>
                <a:lnTo>
                  <a:pt x="679" y="1194"/>
                </a:lnTo>
                <a:lnTo>
                  <a:pt x="690" y="1146"/>
                </a:lnTo>
                <a:lnTo>
                  <a:pt x="698" y="1107"/>
                </a:lnTo>
                <a:lnTo>
                  <a:pt x="703" y="1073"/>
                </a:lnTo>
                <a:lnTo>
                  <a:pt x="707" y="1039"/>
                </a:lnTo>
                <a:lnTo>
                  <a:pt x="707" y="999"/>
                </a:lnTo>
                <a:lnTo>
                  <a:pt x="702" y="963"/>
                </a:lnTo>
                <a:lnTo>
                  <a:pt x="695" y="933"/>
                </a:lnTo>
                <a:lnTo>
                  <a:pt x="687" y="911"/>
                </a:lnTo>
                <a:lnTo>
                  <a:pt x="679" y="892"/>
                </a:lnTo>
                <a:lnTo>
                  <a:pt x="674" y="872"/>
                </a:lnTo>
                <a:lnTo>
                  <a:pt x="669" y="856"/>
                </a:lnTo>
                <a:lnTo>
                  <a:pt x="667" y="850"/>
                </a:lnTo>
                <a:lnTo>
                  <a:pt x="669" y="847"/>
                </a:lnTo>
                <a:lnTo>
                  <a:pt x="674" y="838"/>
                </a:lnTo>
                <a:lnTo>
                  <a:pt x="678" y="825"/>
                </a:lnTo>
                <a:lnTo>
                  <a:pt x="682" y="813"/>
                </a:lnTo>
                <a:lnTo>
                  <a:pt x="679" y="804"/>
                </a:lnTo>
                <a:lnTo>
                  <a:pt x="674" y="794"/>
                </a:lnTo>
                <a:lnTo>
                  <a:pt x="668" y="783"/>
                </a:lnTo>
                <a:lnTo>
                  <a:pt x="667" y="770"/>
                </a:lnTo>
                <a:lnTo>
                  <a:pt x="670" y="750"/>
                </a:lnTo>
                <a:lnTo>
                  <a:pt x="672" y="726"/>
                </a:lnTo>
                <a:lnTo>
                  <a:pt x="674" y="705"/>
                </a:lnTo>
                <a:lnTo>
                  <a:pt x="675" y="696"/>
                </a:lnTo>
                <a:lnTo>
                  <a:pt x="691" y="631"/>
                </a:lnTo>
                <a:lnTo>
                  <a:pt x="693" y="634"/>
                </a:lnTo>
                <a:lnTo>
                  <a:pt x="698" y="641"/>
                </a:lnTo>
                <a:lnTo>
                  <a:pt x="703" y="650"/>
                </a:lnTo>
                <a:lnTo>
                  <a:pt x="712" y="660"/>
                </a:lnTo>
                <a:lnTo>
                  <a:pt x="718" y="673"/>
                </a:lnTo>
                <a:lnTo>
                  <a:pt x="725" y="684"/>
                </a:lnTo>
                <a:lnTo>
                  <a:pt x="731" y="695"/>
                </a:lnTo>
                <a:lnTo>
                  <a:pt x="733" y="703"/>
                </a:lnTo>
                <a:lnTo>
                  <a:pt x="738" y="740"/>
                </a:lnTo>
                <a:lnTo>
                  <a:pt x="747" y="806"/>
                </a:lnTo>
                <a:lnTo>
                  <a:pt x="756" y="878"/>
                </a:lnTo>
                <a:lnTo>
                  <a:pt x="761" y="925"/>
                </a:lnTo>
                <a:lnTo>
                  <a:pt x="759" y="959"/>
                </a:lnTo>
                <a:lnTo>
                  <a:pt x="753" y="979"/>
                </a:lnTo>
                <a:lnTo>
                  <a:pt x="746" y="992"/>
                </a:lnTo>
                <a:lnTo>
                  <a:pt x="740" y="1000"/>
                </a:lnTo>
                <a:lnTo>
                  <a:pt x="737" y="1012"/>
                </a:lnTo>
                <a:lnTo>
                  <a:pt x="735" y="1026"/>
                </a:lnTo>
                <a:lnTo>
                  <a:pt x="733" y="1041"/>
                </a:lnTo>
                <a:lnTo>
                  <a:pt x="732" y="1047"/>
                </a:lnTo>
                <a:lnTo>
                  <a:pt x="732" y="1051"/>
                </a:lnTo>
                <a:lnTo>
                  <a:pt x="735" y="1060"/>
                </a:lnTo>
                <a:lnTo>
                  <a:pt x="738" y="1070"/>
                </a:lnTo>
                <a:lnTo>
                  <a:pt x="743" y="1077"/>
                </a:lnTo>
                <a:lnTo>
                  <a:pt x="750" y="1082"/>
                </a:lnTo>
                <a:lnTo>
                  <a:pt x="754" y="1086"/>
                </a:lnTo>
                <a:lnTo>
                  <a:pt x="756" y="1093"/>
                </a:lnTo>
                <a:lnTo>
                  <a:pt x="756" y="1104"/>
                </a:lnTo>
                <a:lnTo>
                  <a:pt x="758" y="1114"/>
                </a:lnTo>
                <a:lnTo>
                  <a:pt x="763" y="1121"/>
                </a:lnTo>
                <a:lnTo>
                  <a:pt x="769" y="1123"/>
                </a:lnTo>
                <a:lnTo>
                  <a:pt x="776" y="1122"/>
                </a:lnTo>
                <a:lnTo>
                  <a:pt x="782" y="1116"/>
                </a:lnTo>
                <a:lnTo>
                  <a:pt x="789" y="1106"/>
                </a:lnTo>
                <a:lnTo>
                  <a:pt x="796" y="1096"/>
                </a:lnTo>
                <a:lnTo>
                  <a:pt x="805" y="1088"/>
                </a:lnTo>
                <a:lnTo>
                  <a:pt x="811" y="1084"/>
                </a:lnTo>
                <a:lnTo>
                  <a:pt x="817" y="1079"/>
                </a:lnTo>
                <a:lnTo>
                  <a:pt x="824" y="1075"/>
                </a:lnTo>
                <a:lnTo>
                  <a:pt x="831" y="1069"/>
                </a:lnTo>
                <a:lnTo>
                  <a:pt x="837" y="1063"/>
                </a:lnTo>
                <a:lnTo>
                  <a:pt x="842" y="1058"/>
                </a:lnTo>
                <a:lnTo>
                  <a:pt x="845" y="1052"/>
                </a:lnTo>
                <a:lnTo>
                  <a:pt x="846" y="1047"/>
                </a:lnTo>
                <a:lnTo>
                  <a:pt x="847" y="1036"/>
                </a:lnTo>
                <a:lnTo>
                  <a:pt x="849" y="1021"/>
                </a:lnTo>
                <a:lnTo>
                  <a:pt x="849" y="1003"/>
                </a:lnTo>
                <a:lnTo>
                  <a:pt x="843" y="988"/>
                </a:lnTo>
                <a:lnTo>
                  <a:pt x="832" y="961"/>
                </a:lnTo>
                <a:lnTo>
                  <a:pt x="828" y="930"/>
                </a:lnTo>
                <a:lnTo>
                  <a:pt x="827" y="903"/>
                </a:lnTo>
                <a:lnTo>
                  <a:pt x="827" y="892"/>
                </a:lnTo>
                <a:lnTo>
                  <a:pt x="829" y="880"/>
                </a:lnTo>
                <a:lnTo>
                  <a:pt x="834" y="851"/>
                </a:lnTo>
                <a:lnTo>
                  <a:pt x="838" y="811"/>
                </a:lnTo>
                <a:lnTo>
                  <a:pt x="840" y="765"/>
                </a:lnTo>
                <a:lnTo>
                  <a:pt x="840" y="743"/>
                </a:lnTo>
                <a:lnTo>
                  <a:pt x="839" y="723"/>
                </a:lnTo>
                <a:lnTo>
                  <a:pt x="837" y="707"/>
                </a:lnTo>
                <a:lnTo>
                  <a:pt x="834" y="691"/>
                </a:lnTo>
                <a:lnTo>
                  <a:pt x="828" y="677"/>
                </a:lnTo>
                <a:lnTo>
                  <a:pt x="822" y="664"/>
                </a:lnTo>
                <a:lnTo>
                  <a:pt x="814" y="650"/>
                </a:lnTo>
                <a:lnTo>
                  <a:pt x="806" y="635"/>
                </a:lnTo>
                <a:lnTo>
                  <a:pt x="793" y="613"/>
                </a:lnTo>
                <a:lnTo>
                  <a:pt x="790" y="603"/>
                </a:lnTo>
                <a:lnTo>
                  <a:pt x="790" y="599"/>
                </a:lnTo>
                <a:lnTo>
                  <a:pt x="791" y="599"/>
                </a:lnTo>
                <a:lnTo>
                  <a:pt x="823" y="576"/>
                </a:lnTo>
                <a:lnTo>
                  <a:pt x="822" y="573"/>
                </a:lnTo>
                <a:lnTo>
                  <a:pt x="817" y="563"/>
                </a:lnTo>
                <a:lnTo>
                  <a:pt x="811" y="550"/>
                </a:lnTo>
                <a:lnTo>
                  <a:pt x="800" y="531"/>
                </a:lnTo>
                <a:lnTo>
                  <a:pt x="789" y="508"/>
                </a:lnTo>
                <a:lnTo>
                  <a:pt x="774" y="483"/>
                </a:lnTo>
                <a:lnTo>
                  <a:pt x="758" y="454"/>
                </a:lnTo>
                <a:lnTo>
                  <a:pt x="739" y="424"/>
                </a:lnTo>
                <a:lnTo>
                  <a:pt x="728" y="404"/>
                </a:lnTo>
                <a:lnTo>
                  <a:pt x="720" y="388"/>
                </a:lnTo>
                <a:lnTo>
                  <a:pt x="714" y="376"/>
                </a:lnTo>
                <a:lnTo>
                  <a:pt x="709" y="364"/>
                </a:lnTo>
                <a:lnTo>
                  <a:pt x="706" y="356"/>
                </a:lnTo>
                <a:lnTo>
                  <a:pt x="701" y="350"/>
                </a:lnTo>
                <a:lnTo>
                  <a:pt x="695" y="344"/>
                </a:lnTo>
                <a:lnTo>
                  <a:pt x="687" y="340"/>
                </a:lnTo>
                <a:lnTo>
                  <a:pt x="683" y="338"/>
                </a:lnTo>
                <a:lnTo>
                  <a:pt x="678" y="334"/>
                </a:lnTo>
                <a:lnTo>
                  <a:pt x="671" y="332"/>
                </a:lnTo>
                <a:lnTo>
                  <a:pt x="664" y="329"/>
                </a:lnTo>
                <a:lnTo>
                  <a:pt x="656" y="324"/>
                </a:lnTo>
                <a:lnTo>
                  <a:pt x="642" y="318"/>
                </a:lnTo>
                <a:lnTo>
                  <a:pt x="625" y="310"/>
                </a:lnTo>
                <a:lnTo>
                  <a:pt x="607" y="301"/>
                </a:lnTo>
                <a:lnTo>
                  <a:pt x="587" y="293"/>
                </a:lnTo>
                <a:lnTo>
                  <a:pt x="571" y="285"/>
                </a:lnTo>
                <a:lnTo>
                  <a:pt x="560" y="278"/>
                </a:lnTo>
                <a:lnTo>
                  <a:pt x="554" y="272"/>
                </a:lnTo>
                <a:lnTo>
                  <a:pt x="550" y="260"/>
                </a:lnTo>
                <a:lnTo>
                  <a:pt x="550" y="250"/>
                </a:lnTo>
                <a:lnTo>
                  <a:pt x="553" y="240"/>
                </a:lnTo>
                <a:lnTo>
                  <a:pt x="557" y="230"/>
                </a:lnTo>
                <a:lnTo>
                  <a:pt x="562" y="222"/>
                </a:lnTo>
                <a:lnTo>
                  <a:pt x="568" y="214"/>
                </a:lnTo>
                <a:lnTo>
                  <a:pt x="573" y="205"/>
                </a:lnTo>
                <a:lnTo>
                  <a:pt x="579" y="197"/>
                </a:lnTo>
                <a:lnTo>
                  <a:pt x="589" y="179"/>
                </a:lnTo>
                <a:lnTo>
                  <a:pt x="595" y="166"/>
                </a:lnTo>
                <a:lnTo>
                  <a:pt x="599" y="154"/>
                </a:lnTo>
                <a:lnTo>
                  <a:pt x="600" y="137"/>
                </a:lnTo>
                <a:lnTo>
                  <a:pt x="599" y="126"/>
                </a:lnTo>
                <a:lnTo>
                  <a:pt x="594" y="117"/>
                </a:lnTo>
                <a:lnTo>
                  <a:pt x="588" y="111"/>
                </a:lnTo>
                <a:lnTo>
                  <a:pt x="584" y="102"/>
                </a:lnTo>
                <a:lnTo>
                  <a:pt x="584" y="98"/>
                </a:lnTo>
                <a:lnTo>
                  <a:pt x="583" y="94"/>
                </a:lnTo>
                <a:lnTo>
                  <a:pt x="583" y="91"/>
                </a:lnTo>
                <a:lnTo>
                  <a:pt x="581" y="89"/>
                </a:lnTo>
                <a:lnTo>
                  <a:pt x="576" y="67"/>
                </a:lnTo>
                <a:lnTo>
                  <a:pt x="569" y="37"/>
                </a:lnTo>
                <a:lnTo>
                  <a:pt x="561" y="10"/>
                </a:lnTo>
                <a:lnTo>
                  <a:pt x="554" y="0"/>
                </a:lnTo>
                <a:lnTo>
                  <a:pt x="550" y="1"/>
                </a:lnTo>
                <a:lnTo>
                  <a:pt x="546" y="3"/>
                </a:lnTo>
                <a:lnTo>
                  <a:pt x="539" y="7"/>
                </a:lnTo>
                <a:lnTo>
                  <a:pt x="531" y="10"/>
                </a:lnTo>
                <a:lnTo>
                  <a:pt x="522" y="13"/>
                </a:lnTo>
                <a:lnTo>
                  <a:pt x="511" y="14"/>
                </a:lnTo>
                <a:lnTo>
                  <a:pt x="500" y="14"/>
                </a:lnTo>
                <a:lnTo>
                  <a:pt x="488" y="10"/>
                </a:lnTo>
                <a:lnTo>
                  <a:pt x="474" y="7"/>
                </a:lnTo>
                <a:lnTo>
                  <a:pt x="457" y="3"/>
                </a:lnTo>
                <a:lnTo>
                  <a:pt x="437" y="2"/>
                </a:lnTo>
                <a:lnTo>
                  <a:pt x="419" y="1"/>
                </a:lnTo>
                <a:lnTo>
                  <a:pt x="401" y="1"/>
                </a:lnTo>
                <a:lnTo>
                  <a:pt x="387" y="2"/>
                </a:lnTo>
                <a:lnTo>
                  <a:pt x="376" y="2"/>
                </a:lnTo>
                <a:lnTo>
                  <a:pt x="373" y="2"/>
                </a:lnTo>
                <a:lnTo>
                  <a:pt x="387" y="76"/>
                </a:lnTo>
                <a:lnTo>
                  <a:pt x="383" y="79"/>
                </a:lnTo>
                <a:lnTo>
                  <a:pt x="380" y="84"/>
                </a:lnTo>
                <a:lnTo>
                  <a:pt x="379" y="92"/>
                </a:lnTo>
                <a:lnTo>
                  <a:pt x="376" y="102"/>
                </a:lnTo>
                <a:lnTo>
                  <a:pt x="376" y="109"/>
                </a:lnTo>
                <a:lnTo>
                  <a:pt x="379" y="115"/>
                </a:lnTo>
                <a:lnTo>
                  <a:pt x="380" y="120"/>
                </a:lnTo>
                <a:lnTo>
                  <a:pt x="381" y="121"/>
                </a:lnTo>
                <a:lnTo>
                  <a:pt x="372" y="141"/>
                </a:lnTo>
                <a:lnTo>
                  <a:pt x="373" y="143"/>
                </a:lnTo>
                <a:lnTo>
                  <a:pt x="376" y="146"/>
                </a:lnTo>
                <a:lnTo>
                  <a:pt x="379" y="152"/>
                </a:lnTo>
                <a:lnTo>
                  <a:pt x="380" y="157"/>
                </a:lnTo>
                <a:lnTo>
                  <a:pt x="378" y="165"/>
                </a:lnTo>
                <a:lnTo>
                  <a:pt x="372" y="177"/>
                </a:lnTo>
                <a:lnTo>
                  <a:pt x="366" y="191"/>
                </a:lnTo>
                <a:lnTo>
                  <a:pt x="363" y="199"/>
                </a:lnTo>
                <a:lnTo>
                  <a:pt x="365" y="204"/>
                </a:lnTo>
                <a:lnTo>
                  <a:pt x="373" y="208"/>
                </a:lnTo>
                <a:lnTo>
                  <a:pt x="380" y="212"/>
                </a:lnTo>
                <a:lnTo>
                  <a:pt x="383" y="213"/>
                </a:lnTo>
                <a:lnTo>
                  <a:pt x="383" y="214"/>
                </a:lnTo>
                <a:lnTo>
                  <a:pt x="380" y="233"/>
                </a:lnTo>
                <a:lnTo>
                  <a:pt x="387" y="237"/>
                </a:lnTo>
                <a:lnTo>
                  <a:pt x="387" y="243"/>
                </a:lnTo>
                <a:lnTo>
                  <a:pt x="386" y="244"/>
                </a:lnTo>
                <a:lnTo>
                  <a:pt x="385" y="245"/>
                </a:lnTo>
                <a:lnTo>
                  <a:pt x="383" y="248"/>
                </a:lnTo>
                <a:lnTo>
                  <a:pt x="383" y="249"/>
                </a:lnTo>
                <a:lnTo>
                  <a:pt x="383" y="250"/>
                </a:lnTo>
                <a:lnTo>
                  <a:pt x="385" y="252"/>
                </a:lnTo>
                <a:lnTo>
                  <a:pt x="387" y="253"/>
                </a:lnTo>
                <a:lnTo>
                  <a:pt x="389" y="255"/>
                </a:lnTo>
                <a:lnTo>
                  <a:pt x="389" y="259"/>
                </a:lnTo>
                <a:lnTo>
                  <a:pt x="391" y="266"/>
                </a:lnTo>
                <a:lnTo>
                  <a:pt x="389" y="273"/>
                </a:lnTo>
                <a:lnTo>
                  <a:pt x="388" y="281"/>
                </a:lnTo>
                <a:lnTo>
                  <a:pt x="389" y="288"/>
                </a:lnTo>
                <a:lnTo>
                  <a:pt x="391" y="291"/>
                </a:lnTo>
                <a:lnTo>
                  <a:pt x="396" y="293"/>
                </a:lnTo>
                <a:lnTo>
                  <a:pt x="402" y="294"/>
                </a:lnTo>
                <a:lnTo>
                  <a:pt x="408" y="296"/>
                </a:lnTo>
                <a:lnTo>
                  <a:pt x="412" y="298"/>
                </a:lnTo>
                <a:lnTo>
                  <a:pt x="428" y="312"/>
                </a:lnTo>
                <a:lnTo>
                  <a:pt x="424" y="317"/>
                </a:lnTo>
                <a:lnTo>
                  <a:pt x="416" y="325"/>
                </a:lnTo>
                <a:lnTo>
                  <a:pt x="405" y="333"/>
                </a:lnTo>
                <a:lnTo>
                  <a:pt x="394" y="343"/>
                </a:lnTo>
                <a:lnTo>
                  <a:pt x="381" y="354"/>
                </a:lnTo>
                <a:lnTo>
                  <a:pt x="367" y="364"/>
                </a:lnTo>
                <a:lnTo>
                  <a:pt x="352" y="374"/>
                </a:lnTo>
                <a:lnTo>
                  <a:pt x="337" y="382"/>
                </a:lnTo>
                <a:lnTo>
                  <a:pt x="321" y="396"/>
                </a:lnTo>
                <a:lnTo>
                  <a:pt x="306" y="418"/>
                </a:lnTo>
                <a:lnTo>
                  <a:pt x="292" y="447"/>
                </a:lnTo>
                <a:lnTo>
                  <a:pt x="280" y="478"/>
                </a:lnTo>
                <a:lnTo>
                  <a:pt x="268" y="508"/>
                </a:lnTo>
                <a:lnTo>
                  <a:pt x="260" y="535"/>
                </a:lnTo>
                <a:lnTo>
                  <a:pt x="254" y="552"/>
                </a:lnTo>
                <a:lnTo>
                  <a:pt x="252" y="559"/>
                </a:lnTo>
                <a:lnTo>
                  <a:pt x="251" y="564"/>
                </a:lnTo>
                <a:lnTo>
                  <a:pt x="245" y="581"/>
                </a:lnTo>
                <a:lnTo>
                  <a:pt x="237" y="606"/>
                </a:lnTo>
                <a:lnTo>
                  <a:pt x="224" y="639"/>
                </a:lnTo>
                <a:lnTo>
                  <a:pt x="218" y="657"/>
                </a:lnTo>
                <a:lnTo>
                  <a:pt x="208" y="674"/>
                </a:lnTo>
                <a:lnTo>
                  <a:pt x="199" y="689"/>
                </a:lnTo>
                <a:lnTo>
                  <a:pt x="190" y="705"/>
                </a:lnTo>
                <a:lnTo>
                  <a:pt x="181" y="720"/>
                </a:lnTo>
                <a:lnTo>
                  <a:pt x="170" y="736"/>
                </a:lnTo>
                <a:lnTo>
                  <a:pt x="161" y="752"/>
                </a:lnTo>
                <a:lnTo>
                  <a:pt x="152" y="770"/>
                </a:lnTo>
                <a:lnTo>
                  <a:pt x="143" y="789"/>
                </a:lnTo>
                <a:lnTo>
                  <a:pt x="135" y="809"/>
                </a:lnTo>
                <a:lnTo>
                  <a:pt x="125" y="829"/>
                </a:lnTo>
                <a:lnTo>
                  <a:pt x="117" y="851"/>
                </a:lnTo>
                <a:lnTo>
                  <a:pt x="108" y="873"/>
                </a:lnTo>
                <a:lnTo>
                  <a:pt x="98" y="897"/>
                </a:lnTo>
                <a:lnTo>
                  <a:pt x="87" y="922"/>
                </a:lnTo>
                <a:lnTo>
                  <a:pt x="75" y="946"/>
                </a:lnTo>
                <a:lnTo>
                  <a:pt x="11" y="1002"/>
                </a:lnTo>
                <a:lnTo>
                  <a:pt x="0" y="1069"/>
                </a:lnTo>
                <a:lnTo>
                  <a:pt x="1" y="1075"/>
                </a:lnTo>
                <a:lnTo>
                  <a:pt x="6" y="1088"/>
                </a:lnTo>
                <a:lnTo>
                  <a:pt x="9" y="1100"/>
                </a:lnTo>
                <a:lnTo>
                  <a:pt x="13" y="1109"/>
                </a:lnTo>
                <a:lnTo>
                  <a:pt x="15" y="1114"/>
                </a:lnTo>
                <a:lnTo>
                  <a:pt x="16" y="1119"/>
                </a:lnTo>
                <a:lnTo>
                  <a:pt x="18" y="1123"/>
                </a:lnTo>
                <a:lnTo>
                  <a:pt x="25" y="1122"/>
                </a:lnTo>
                <a:lnTo>
                  <a:pt x="29" y="1119"/>
                </a:lnTo>
                <a:lnTo>
                  <a:pt x="30" y="1112"/>
                </a:lnTo>
                <a:lnTo>
                  <a:pt x="31" y="1103"/>
                </a:lnTo>
                <a:lnTo>
                  <a:pt x="31" y="1094"/>
                </a:lnTo>
                <a:lnTo>
                  <a:pt x="34" y="1099"/>
                </a:lnTo>
                <a:lnTo>
                  <a:pt x="38" y="1103"/>
                </a:lnTo>
                <a:lnTo>
                  <a:pt x="39" y="1104"/>
                </a:lnTo>
                <a:lnTo>
                  <a:pt x="40" y="1105"/>
                </a:lnTo>
                <a:lnTo>
                  <a:pt x="41" y="1106"/>
                </a:lnTo>
                <a:lnTo>
                  <a:pt x="44" y="1108"/>
                </a:lnTo>
                <a:lnTo>
                  <a:pt x="47" y="1109"/>
                </a:lnTo>
                <a:lnTo>
                  <a:pt x="51" y="1105"/>
                </a:lnTo>
                <a:lnTo>
                  <a:pt x="51" y="1097"/>
                </a:lnTo>
                <a:lnTo>
                  <a:pt x="47" y="1088"/>
                </a:lnTo>
                <a:lnTo>
                  <a:pt x="43" y="1078"/>
                </a:lnTo>
                <a:lnTo>
                  <a:pt x="40" y="1071"/>
                </a:lnTo>
                <a:lnTo>
                  <a:pt x="40" y="1062"/>
                </a:lnTo>
                <a:lnTo>
                  <a:pt x="44" y="1050"/>
                </a:lnTo>
                <a:lnTo>
                  <a:pt x="48" y="1037"/>
                </a:lnTo>
                <a:lnTo>
                  <a:pt x="53" y="1029"/>
                </a:lnTo>
                <a:lnTo>
                  <a:pt x="56" y="1026"/>
                </a:lnTo>
                <a:lnTo>
                  <a:pt x="61" y="1026"/>
                </a:lnTo>
                <a:lnTo>
                  <a:pt x="64" y="1030"/>
                </a:lnTo>
                <a:lnTo>
                  <a:pt x="66" y="1037"/>
                </a:lnTo>
                <a:lnTo>
                  <a:pt x="66" y="1045"/>
                </a:lnTo>
                <a:lnTo>
                  <a:pt x="64" y="1054"/>
                </a:lnTo>
                <a:lnTo>
                  <a:pt x="64" y="1065"/>
                </a:lnTo>
                <a:lnTo>
                  <a:pt x="66" y="1073"/>
                </a:lnTo>
                <a:lnTo>
                  <a:pt x="69" y="1078"/>
                </a:lnTo>
                <a:lnTo>
                  <a:pt x="74" y="1079"/>
                </a:lnTo>
                <a:lnTo>
                  <a:pt x="79" y="1077"/>
                </a:lnTo>
                <a:lnTo>
                  <a:pt x="83" y="1071"/>
                </a:lnTo>
                <a:lnTo>
                  <a:pt x="85" y="1063"/>
                </a:lnTo>
                <a:lnTo>
                  <a:pt x="87" y="1054"/>
                </a:lnTo>
                <a:lnTo>
                  <a:pt x="91" y="1045"/>
                </a:lnTo>
                <a:lnTo>
                  <a:pt x="98" y="1036"/>
                </a:lnTo>
                <a:lnTo>
                  <a:pt x="106" y="1028"/>
                </a:lnTo>
                <a:lnTo>
                  <a:pt x="113" y="1018"/>
                </a:lnTo>
                <a:lnTo>
                  <a:pt x="117" y="1007"/>
                </a:lnTo>
                <a:lnTo>
                  <a:pt x="120" y="993"/>
                </a:lnTo>
                <a:lnTo>
                  <a:pt x="121" y="987"/>
                </a:lnTo>
                <a:lnTo>
                  <a:pt x="123" y="982"/>
                </a:lnTo>
                <a:lnTo>
                  <a:pt x="125" y="975"/>
                </a:lnTo>
                <a:lnTo>
                  <a:pt x="127" y="969"/>
                </a:lnTo>
                <a:lnTo>
                  <a:pt x="155" y="923"/>
                </a:lnTo>
                <a:lnTo>
                  <a:pt x="242" y="811"/>
                </a:lnTo>
                <a:lnTo>
                  <a:pt x="271" y="734"/>
                </a:lnTo>
                <a:lnTo>
                  <a:pt x="313" y="717"/>
                </a:lnTo>
                <a:lnTo>
                  <a:pt x="314" y="713"/>
                </a:lnTo>
                <a:lnTo>
                  <a:pt x="318" y="703"/>
                </a:lnTo>
                <a:lnTo>
                  <a:pt x="322" y="688"/>
                </a:lnTo>
                <a:lnTo>
                  <a:pt x="329" y="673"/>
                </a:lnTo>
                <a:lnTo>
                  <a:pt x="335" y="658"/>
                </a:lnTo>
                <a:lnTo>
                  <a:pt x="341" y="647"/>
                </a:lnTo>
                <a:lnTo>
                  <a:pt x="345" y="643"/>
                </a:lnTo>
                <a:lnTo>
                  <a:pt x="349" y="647"/>
                </a:lnTo>
                <a:lnTo>
                  <a:pt x="364" y="710"/>
                </a:lnTo>
                <a:lnTo>
                  <a:pt x="373" y="758"/>
                </a:lnTo>
                <a:lnTo>
                  <a:pt x="378" y="789"/>
                </a:lnTo>
                <a:lnTo>
                  <a:pt x="379" y="800"/>
                </a:lnTo>
                <a:lnTo>
                  <a:pt x="376" y="809"/>
                </a:lnTo>
                <a:lnTo>
                  <a:pt x="372" y="834"/>
                </a:lnTo>
                <a:lnTo>
                  <a:pt x="364" y="871"/>
                </a:lnTo>
                <a:lnTo>
                  <a:pt x="357" y="916"/>
                </a:lnTo>
                <a:lnTo>
                  <a:pt x="349" y="964"/>
                </a:lnTo>
                <a:lnTo>
                  <a:pt x="343" y="1013"/>
                </a:lnTo>
                <a:lnTo>
                  <a:pt x="340" y="1058"/>
                </a:lnTo>
                <a:lnTo>
                  <a:pt x="341" y="1094"/>
                </a:lnTo>
                <a:lnTo>
                  <a:pt x="347" y="1149"/>
                </a:lnTo>
                <a:lnTo>
                  <a:pt x="353" y="1205"/>
                </a:lnTo>
                <a:lnTo>
                  <a:pt x="358" y="1262"/>
                </a:lnTo>
                <a:lnTo>
                  <a:pt x="364" y="1315"/>
                </a:lnTo>
                <a:lnTo>
                  <a:pt x="367" y="1361"/>
                </a:lnTo>
                <a:lnTo>
                  <a:pt x="371" y="1399"/>
                </a:lnTo>
                <a:lnTo>
                  <a:pt x="372" y="1424"/>
                </a:lnTo>
                <a:lnTo>
                  <a:pt x="371" y="1435"/>
                </a:lnTo>
                <a:lnTo>
                  <a:pt x="371" y="1445"/>
                </a:lnTo>
                <a:lnTo>
                  <a:pt x="376" y="1457"/>
                </a:lnTo>
                <a:lnTo>
                  <a:pt x="386" y="1472"/>
                </a:lnTo>
                <a:lnTo>
                  <a:pt x="398" y="1487"/>
                </a:lnTo>
                <a:lnTo>
                  <a:pt x="410" y="1502"/>
                </a:lnTo>
                <a:lnTo>
                  <a:pt x="421" y="1515"/>
                </a:lnTo>
                <a:lnTo>
                  <a:pt x="428" y="1523"/>
                </a:lnTo>
                <a:lnTo>
                  <a:pt x="432" y="1527"/>
                </a:lnTo>
                <a:lnTo>
                  <a:pt x="433" y="1570"/>
                </a:lnTo>
                <a:lnTo>
                  <a:pt x="434" y="1675"/>
                </a:lnTo>
                <a:lnTo>
                  <a:pt x="429" y="1802"/>
                </a:lnTo>
                <a:lnTo>
                  <a:pt x="416" y="1914"/>
                </a:lnTo>
                <a:lnTo>
                  <a:pt x="413" y="1924"/>
                </a:lnTo>
                <a:lnTo>
                  <a:pt x="412" y="1938"/>
                </a:lnTo>
                <a:lnTo>
                  <a:pt x="411" y="1952"/>
                </a:lnTo>
                <a:lnTo>
                  <a:pt x="411" y="1965"/>
                </a:lnTo>
                <a:lnTo>
                  <a:pt x="412" y="1972"/>
                </a:lnTo>
                <a:lnTo>
                  <a:pt x="411" y="1977"/>
                </a:lnTo>
                <a:lnTo>
                  <a:pt x="410" y="1979"/>
                </a:lnTo>
                <a:lnTo>
                  <a:pt x="408" y="1983"/>
                </a:lnTo>
                <a:lnTo>
                  <a:pt x="403" y="1987"/>
                </a:lnTo>
                <a:lnTo>
                  <a:pt x="396" y="1993"/>
                </a:lnTo>
                <a:lnTo>
                  <a:pt x="387" y="2003"/>
                </a:lnTo>
                <a:lnTo>
                  <a:pt x="374" y="2017"/>
                </a:lnTo>
                <a:lnTo>
                  <a:pt x="365" y="2025"/>
                </a:lnTo>
                <a:lnTo>
                  <a:pt x="352" y="2035"/>
                </a:lnTo>
                <a:lnTo>
                  <a:pt x="338" y="2043"/>
                </a:lnTo>
                <a:lnTo>
                  <a:pt x="323" y="2052"/>
                </a:lnTo>
                <a:lnTo>
                  <a:pt x="310" y="2061"/>
                </a:lnTo>
                <a:lnTo>
                  <a:pt x="299" y="2069"/>
                </a:lnTo>
                <a:lnTo>
                  <a:pt x="292" y="2080"/>
                </a:lnTo>
                <a:lnTo>
                  <a:pt x="290" y="2089"/>
                </a:lnTo>
                <a:lnTo>
                  <a:pt x="294" y="2098"/>
                </a:lnTo>
                <a:lnTo>
                  <a:pt x="302" y="2105"/>
                </a:lnTo>
                <a:lnTo>
                  <a:pt x="313" y="2111"/>
                </a:lnTo>
                <a:lnTo>
                  <a:pt x="328" y="2114"/>
                </a:lnTo>
                <a:lnTo>
                  <a:pt x="347" y="2116"/>
                </a:lnTo>
                <a:lnTo>
                  <a:pt x="367" y="2116"/>
                </a:lnTo>
                <a:lnTo>
                  <a:pt x="391" y="2116"/>
                </a:lnTo>
                <a:lnTo>
                  <a:pt x="418" y="2114"/>
                </a:lnTo>
                <a:lnTo>
                  <a:pt x="429" y="2112"/>
                </a:lnTo>
                <a:lnTo>
                  <a:pt x="439" y="2106"/>
                </a:lnTo>
                <a:lnTo>
                  <a:pt x="446" y="2100"/>
                </a:lnTo>
                <a:lnTo>
                  <a:pt x="454" y="2092"/>
                </a:lnTo>
                <a:lnTo>
                  <a:pt x="461" y="2083"/>
                </a:lnTo>
                <a:lnTo>
                  <a:pt x="469" y="2075"/>
                </a:lnTo>
                <a:lnTo>
                  <a:pt x="478" y="2067"/>
                </a:lnTo>
                <a:lnTo>
                  <a:pt x="489" y="2059"/>
                </a:lnTo>
                <a:lnTo>
                  <a:pt x="502" y="2053"/>
                </a:lnTo>
                <a:lnTo>
                  <a:pt x="515" y="2046"/>
                </a:lnTo>
                <a:lnTo>
                  <a:pt x="527" y="2042"/>
                </a:lnTo>
                <a:lnTo>
                  <a:pt x="539" y="2037"/>
                </a:lnTo>
                <a:lnTo>
                  <a:pt x="549" y="2032"/>
                </a:lnTo>
                <a:lnTo>
                  <a:pt x="558" y="2030"/>
                </a:lnTo>
                <a:lnTo>
                  <a:pt x="564" y="2028"/>
                </a:lnTo>
                <a:lnTo>
                  <a:pt x="566" y="2027"/>
                </a:lnTo>
                <a:lnTo>
                  <a:pt x="566" y="2025"/>
                </a:lnTo>
                <a:lnTo>
                  <a:pt x="566" y="2022"/>
                </a:lnTo>
                <a:lnTo>
                  <a:pt x="566" y="2014"/>
                </a:lnTo>
                <a:lnTo>
                  <a:pt x="566" y="2000"/>
                </a:lnTo>
                <a:lnTo>
                  <a:pt x="568" y="1977"/>
                </a:lnTo>
                <a:lnTo>
                  <a:pt x="568" y="1962"/>
                </a:lnTo>
                <a:lnTo>
                  <a:pt x="568" y="1945"/>
                </a:lnTo>
                <a:lnTo>
                  <a:pt x="568" y="1911"/>
                </a:lnTo>
                <a:lnTo>
                  <a:pt x="572" y="1863"/>
                </a:lnTo>
                <a:lnTo>
                  <a:pt x="581" y="1793"/>
                </a:lnTo>
                <a:lnTo>
                  <a:pt x="591" y="1728"/>
                </a:lnTo>
                <a:lnTo>
                  <a:pt x="594" y="1700"/>
                </a:lnTo>
                <a:lnTo>
                  <a:pt x="672" y="1755"/>
                </a:lnTo>
                <a:lnTo>
                  <a:pt x="674" y="1756"/>
                </a:lnTo>
                <a:lnTo>
                  <a:pt x="676" y="1758"/>
                </a:lnTo>
                <a:lnTo>
                  <a:pt x="680" y="1763"/>
                </a:lnTo>
                <a:lnTo>
                  <a:pt x="686" y="1768"/>
                </a:lnTo>
                <a:lnTo>
                  <a:pt x="692" y="1775"/>
                </a:lnTo>
                <a:lnTo>
                  <a:pt x="699" y="1782"/>
                </a:lnTo>
                <a:lnTo>
                  <a:pt x="707" y="1790"/>
                </a:lnTo>
                <a:lnTo>
                  <a:pt x="714" y="1798"/>
                </a:lnTo>
                <a:lnTo>
                  <a:pt x="716" y="1808"/>
                </a:lnTo>
                <a:lnTo>
                  <a:pt x="713" y="1823"/>
                </a:lnTo>
                <a:lnTo>
                  <a:pt x="706" y="1841"/>
                </a:lnTo>
                <a:lnTo>
                  <a:pt x="697" y="1863"/>
                </a:lnTo>
                <a:lnTo>
                  <a:pt x="686" y="1886"/>
                </a:lnTo>
                <a:lnTo>
                  <a:pt x="678" y="1910"/>
                </a:lnTo>
                <a:lnTo>
                  <a:pt x="672" y="1932"/>
                </a:lnTo>
                <a:lnTo>
                  <a:pt x="671" y="1953"/>
                </a:lnTo>
                <a:lnTo>
                  <a:pt x="675" y="1968"/>
                </a:lnTo>
                <a:lnTo>
                  <a:pt x="679" y="1979"/>
                </a:lnTo>
                <a:lnTo>
                  <a:pt x="686" y="1987"/>
                </a:lnTo>
                <a:lnTo>
                  <a:pt x="694" y="1992"/>
                </a:lnTo>
                <a:lnTo>
                  <a:pt x="702" y="1995"/>
                </a:lnTo>
                <a:lnTo>
                  <a:pt x="710" y="1995"/>
                </a:lnTo>
                <a:lnTo>
                  <a:pt x="717" y="1994"/>
                </a:lnTo>
                <a:lnTo>
                  <a:pt x="724" y="1991"/>
                </a:lnTo>
                <a:lnTo>
                  <a:pt x="731" y="1987"/>
                </a:lnTo>
                <a:lnTo>
                  <a:pt x="739" y="1982"/>
                </a:lnTo>
                <a:lnTo>
                  <a:pt x="748" y="1976"/>
                </a:lnTo>
                <a:lnTo>
                  <a:pt x="758" y="1969"/>
                </a:lnTo>
                <a:lnTo>
                  <a:pt x="767" y="1962"/>
                </a:lnTo>
                <a:lnTo>
                  <a:pt x="775" y="1955"/>
                </a:lnTo>
                <a:lnTo>
                  <a:pt x="782" y="1947"/>
                </a:lnTo>
                <a:lnTo>
                  <a:pt x="786" y="1940"/>
                </a:lnTo>
                <a:lnTo>
                  <a:pt x="791" y="1923"/>
                </a:lnTo>
                <a:lnTo>
                  <a:pt x="793" y="1903"/>
                </a:lnTo>
                <a:lnTo>
                  <a:pt x="796" y="1884"/>
                </a:lnTo>
                <a:lnTo>
                  <a:pt x="800" y="1865"/>
                </a:lnTo>
                <a:lnTo>
                  <a:pt x="805" y="1855"/>
                </a:lnTo>
                <a:lnTo>
                  <a:pt x="813" y="1843"/>
                </a:lnTo>
                <a:lnTo>
                  <a:pt x="821" y="1831"/>
                </a:lnTo>
                <a:lnTo>
                  <a:pt x="830" y="1818"/>
                </a:lnTo>
                <a:lnTo>
                  <a:pt x="838" y="1805"/>
                </a:lnTo>
                <a:lnTo>
                  <a:pt x="845" y="1793"/>
                </a:lnTo>
                <a:lnTo>
                  <a:pt x="849" y="1783"/>
                </a:lnTo>
                <a:lnTo>
                  <a:pt x="850" y="17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 flipH="1">
            <a:off x="4311040" y="4822521"/>
            <a:ext cx="776523" cy="1353206"/>
          </a:xfrm>
          <a:custGeom>
            <a:avLst/>
            <a:gdLst>
              <a:gd name="T0" fmla="*/ 778 w 850"/>
              <a:gd name="T1" fmla="*/ 1681 h 2116"/>
              <a:gd name="T2" fmla="*/ 679 w 850"/>
              <a:gd name="T3" fmla="*/ 1540 h 2116"/>
              <a:gd name="T4" fmla="*/ 624 w 850"/>
              <a:gd name="T5" fmla="*/ 1487 h 2116"/>
              <a:gd name="T6" fmla="*/ 649 w 850"/>
              <a:gd name="T7" fmla="*/ 1321 h 2116"/>
              <a:gd name="T8" fmla="*/ 703 w 850"/>
              <a:gd name="T9" fmla="*/ 1073 h 2116"/>
              <a:gd name="T10" fmla="*/ 669 w 850"/>
              <a:gd name="T11" fmla="*/ 856 h 2116"/>
              <a:gd name="T12" fmla="*/ 668 w 850"/>
              <a:gd name="T13" fmla="*/ 783 h 2116"/>
              <a:gd name="T14" fmla="*/ 698 w 850"/>
              <a:gd name="T15" fmla="*/ 641 h 2116"/>
              <a:gd name="T16" fmla="*/ 747 w 850"/>
              <a:gd name="T17" fmla="*/ 806 h 2116"/>
              <a:gd name="T18" fmla="*/ 735 w 850"/>
              <a:gd name="T19" fmla="*/ 1026 h 2116"/>
              <a:gd name="T20" fmla="*/ 754 w 850"/>
              <a:gd name="T21" fmla="*/ 1086 h 2116"/>
              <a:gd name="T22" fmla="*/ 789 w 850"/>
              <a:gd name="T23" fmla="*/ 1106 h 2116"/>
              <a:gd name="T24" fmla="*/ 842 w 850"/>
              <a:gd name="T25" fmla="*/ 1058 h 2116"/>
              <a:gd name="T26" fmla="*/ 828 w 850"/>
              <a:gd name="T27" fmla="*/ 930 h 2116"/>
              <a:gd name="T28" fmla="*/ 839 w 850"/>
              <a:gd name="T29" fmla="*/ 723 h 2116"/>
              <a:gd name="T30" fmla="*/ 790 w 850"/>
              <a:gd name="T31" fmla="*/ 603 h 2116"/>
              <a:gd name="T32" fmla="*/ 789 w 850"/>
              <a:gd name="T33" fmla="*/ 508 h 2116"/>
              <a:gd name="T34" fmla="*/ 706 w 850"/>
              <a:gd name="T35" fmla="*/ 356 h 2116"/>
              <a:gd name="T36" fmla="*/ 656 w 850"/>
              <a:gd name="T37" fmla="*/ 324 h 2116"/>
              <a:gd name="T38" fmla="*/ 550 w 850"/>
              <a:gd name="T39" fmla="*/ 260 h 2116"/>
              <a:gd name="T40" fmla="*/ 589 w 850"/>
              <a:gd name="T41" fmla="*/ 179 h 2116"/>
              <a:gd name="T42" fmla="*/ 584 w 850"/>
              <a:gd name="T43" fmla="*/ 98 h 2116"/>
              <a:gd name="T44" fmla="*/ 550 w 850"/>
              <a:gd name="T45" fmla="*/ 1 h 2116"/>
              <a:gd name="T46" fmla="*/ 474 w 850"/>
              <a:gd name="T47" fmla="*/ 7 h 2116"/>
              <a:gd name="T48" fmla="*/ 387 w 850"/>
              <a:gd name="T49" fmla="*/ 76 h 2116"/>
              <a:gd name="T50" fmla="*/ 381 w 850"/>
              <a:gd name="T51" fmla="*/ 121 h 2116"/>
              <a:gd name="T52" fmla="*/ 366 w 850"/>
              <a:gd name="T53" fmla="*/ 191 h 2116"/>
              <a:gd name="T54" fmla="*/ 387 w 850"/>
              <a:gd name="T55" fmla="*/ 237 h 2116"/>
              <a:gd name="T56" fmla="*/ 387 w 850"/>
              <a:gd name="T57" fmla="*/ 253 h 2116"/>
              <a:gd name="T58" fmla="*/ 396 w 850"/>
              <a:gd name="T59" fmla="*/ 293 h 2116"/>
              <a:gd name="T60" fmla="*/ 394 w 850"/>
              <a:gd name="T61" fmla="*/ 343 h 2116"/>
              <a:gd name="T62" fmla="*/ 280 w 850"/>
              <a:gd name="T63" fmla="*/ 478 h 2116"/>
              <a:gd name="T64" fmla="*/ 224 w 850"/>
              <a:gd name="T65" fmla="*/ 639 h 2116"/>
              <a:gd name="T66" fmla="*/ 152 w 850"/>
              <a:gd name="T67" fmla="*/ 770 h 2116"/>
              <a:gd name="T68" fmla="*/ 75 w 850"/>
              <a:gd name="T69" fmla="*/ 946 h 2116"/>
              <a:gd name="T70" fmla="*/ 16 w 850"/>
              <a:gd name="T71" fmla="*/ 1119 h 2116"/>
              <a:gd name="T72" fmla="*/ 38 w 850"/>
              <a:gd name="T73" fmla="*/ 1103 h 2116"/>
              <a:gd name="T74" fmla="*/ 47 w 850"/>
              <a:gd name="T75" fmla="*/ 1088 h 2116"/>
              <a:gd name="T76" fmla="*/ 61 w 850"/>
              <a:gd name="T77" fmla="*/ 1026 h 2116"/>
              <a:gd name="T78" fmla="*/ 74 w 850"/>
              <a:gd name="T79" fmla="*/ 1079 h 2116"/>
              <a:gd name="T80" fmla="*/ 113 w 850"/>
              <a:gd name="T81" fmla="*/ 1018 h 2116"/>
              <a:gd name="T82" fmla="*/ 242 w 850"/>
              <a:gd name="T83" fmla="*/ 811 h 2116"/>
              <a:gd name="T84" fmla="*/ 341 w 850"/>
              <a:gd name="T85" fmla="*/ 647 h 2116"/>
              <a:gd name="T86" fmla="*/ 372 w 850"/>
              <a:gd name="T87" fmla="*/ 834 h 2116"/>
              <a:gd name="T88" fmla="*/ 353 w 850"/>
              <a:gd name="T89" fmla="*/ 1205 h 2116"/>
              <a:gd name="T90" fmla="*/ 376 w 850"/>
              <a:gd name="T91" fmla="*/ 1457 h 2116"/>
              <a:gd name="T92" fmla="*/ 434 w 850"/>
              <a:gd name="T93" fmla="*/ 1675 h 2116"/>
              <a:gd name="T94" fmla="*/ 411 w 850"/>
              <a:gd name="T95" fmla="*/ 1977 h 2116"/>
              <a:gd name="T96" fmla="*/ 352 w 850"/>
              <a:gd name="T97" fmla="*/ 2035 h 2116"/>
              <a:gd name="T98" fmla="*/ 302 w 850"/>
              <a:gd name="T99" fmla="*/ 2105 h 2116"/>
              <a:gd name="T100" fmla="*/ 439 w 850"/>
              <a:gd name="T101" fmla="*/ 2106 h 2116"/>
              <a:gd name="T102" fmla="*/ 515 w 850"/>
              <a:gd name="T103" fmla="*/ 2046 h 2116"/>
              <a:gd name="T104" fmla="*/ 566 w 850"/>
              <a:gd name="T105" fmla="*/ 2022 h 2116"/>
              <a:gd name="T106" fmla="*/ 581 w 850"/>
              <a:gd name="T107" fmla="*/ 1793 h 2116"/>
              <a:gd name="T108" fmla="*/ 692 w 850"/>
              <a:gd name="T109" fmla="*/ 1775 h 2116"/>
              <a:gd name="T110" fmla="*/ 686 w 850"/>
              <a:gd name="T111" fmla="*/ 1886 h 2116"/>
              <a:gd name="T112" fmla="*/ 702 w 850"/>
              <a:gd name="T113" fmla="*/ 1995 h 2116"/>
              <a:gd name="T114" fmla="*/ 767 w 850"/>
              <a:gd name="T115" fmla="*/ 1962 h 2116"/>
              <a:gd name="T116" fmla="*/ 805 w 850"/>
              <a:gd name="T117" fmla="*/ 1855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0" h="2116">
                <a:moveTo>
                  <a:pt x="850" y="1775"/>
                </a:moveTo>
                <a:lnTo>
                  <a:pt x="847" y="1771"/>
                </a:lnTo>
                <a:lnTo>
                  <a:pt x="842" y="1762"/>
                </a:lnTo>
                <a:lnTo>
                  <a:pt x="832" y="1750"/>
                </a:lnTo>
                <a:lnTo>
                  <a:pt x="822" y="1736"/>
                </a:lnTo>
                <a:lnTo>
                  <a:pt x="808" y="1720"/>
                </a:lnTo>
                <a:lnTo>
                  <a:pt x="794" y="1702"/>
                </a:lnTo>
                <a:lnTo>
                  <a:pt x="778" y="1681"/>
                </a:lnTo>
                <a:lnTo>
                  <a:pt x="762" y="1658"/>
                </a:lnTo>
                <a:lnTo>
                  <a:pt x="750" y="1639"/>
                </a:lnTo>
                <a:lnTo>
                  <a:pt x="737" y="1620"/>
                </a:lnTo>
                <a:lnTo>
                  <a:pt x="724" y="1600"/>
                </a:lnTo>
                <a:lnTo>
                  <a:pt x="713" y="1582"/>
                </a:lnTo>
                <a:lnTo>
                  <a:pt x="700" y="1565"/>
                </a:lnTo>
                <a:lnTo>
                  <a:pt x="690" y="1551"/>
                </a:lnTo>
                <a:lnTo>
                  <a:pt x="679" y="1540"/>
                </a:lnTo>
                <a:lnTo>
                  <a:pt x="670" y="1533"/>
                </a:lnTo>
                <a:lnTo>
                  <a:pt x="656" y="1525"/>
                </a:lnTo>
                <a:lnTo>
                  <a:pt x="646" y="1517"/>
                </a:lnTo>
                <a:lnTo>
                  <a:pt x="638" y="1510"/>
                </a:lnTo>
                <a:lnTo>
                  <a:pt x="632" y="1502"/>
                </a:lnTo>
                <a:lnTo>
                  <a:pt x="627" y="1495"/>
                </a:lnTo>
                <a:lnTo>
                  <a:pt x="625" y="1491"/>
                </a:lnTo>
                <a:lnTo>
                  <a:pt x="624" y="1487"/>
                </a:lnTo>
                <a:lnTo>
                  <a:pt x="624" y="1486"/>
                </a:lnTo>
                <a:lnTo>
                  <a:pt x="625" y="1478"/>
                </a:lnTo>
                <a:lnTo>
                  <a:pt x="627" y="1455"/>
                </a:lnTo>
                <a:lnTo>
                  <a:pt x="631" y="1419"/>
                </a:lnTo>
                <a:lnTo>
                  <a:pt x="637" y="1372"/>
                </a:lnTo>
                <a:lnTo>
                  <a:pt x="639" y="1359"/>
                </a:lnTo>
                <a:lnTo>
                  <a:pt x="644" y="1342"/>
                </a:lnTo>
                <a:lnTo>
                  <a:pt x="649" y="1321"/>
                </a:lnTo>
                <a:lnTo>
                  <a:pt x="655" y="1298"/>
                </a:lnTo>
                <a:lnTo>
                  <a:pt x="662" y="1273"/>
                </a:lnTo>
                <a:lnTo>
                  <a:pt x="668" y="1247"/>
                </a:lnTo>
                <a:lnTo>
                  <a:pt x="674" y="1220"/>
                </a:lnTo>
                <a:lnTo>
                  <a:pt x="679" y="1194"/>
                </a:lnTo>
                <a:lnTo>
                  <a:pt x="690" y="1146"/>
                </a:lnTo>
                <a:lnTo>
                  <a:pt x="698" y="1107"/>
                </a:lnTo>
                <a:lnTo>
                  <a:pt x="703" y="1073"/>
                </a:lnTo>
                <a:lnTo>
                  <a:pt x="707" y="1039"/>
                </a:lnTo>
                <a:lnTo>
                  <a:pt x="707" y="999"/>
                </a:lnTo>
                <a:lnTo>
                  <a:pt x="702" y="963"/>
                </a:lnTo>
                <a:lnTo>
                  <a:pt x="695" y="933"/>
                </a:lnTo>
                <a:lnTo>
                  <a:pt x="687" y="911"/>
                </a:lnTo>
                <a:lnTo>
                  <a:pt x="679" y="892"/>
                </a:lnTo>
                <a:lnTo>
                  <a:pt x="674" y="872"/>
                </a:lnTo>
                <a:lnTo>
                  <a:pt x="669" y="856"/>
                </a:lnTo>
                <a:lnTo>
                  <a:pt x="667" y="850"/>
                </a:lnTo>
                <a:lnTo>
                  <a:pt x="669" y="847"/>
                </a:lnTo>
                <a:lnTo>
                  <a:pt x="674" y="838"/>
                </a:lnTo>
                <a:lnTo>
                  <a:pt x="678" y="825"/>
                </a:lnTo>
                <a:lnTo>
                  <a:pt x="682" y="813"/>
                </a:lnTo>
                <a:lnTo>
                  <a:pt x="679" y="804"/>
                </a:lnTo>
                <a:lnTo>
                  <a:pt x="674" y="794"/>
                </a:lnTo>
                <a:lnTo>
                  <a:pt x="668" y="783"/>
                </a:lnTo>
                <a:lnTo>
                  <a:pt x="667" y="770"/>
                </a:lnTo>
                <a:lnTo>
                  <a:pt x="670" y="750"/>
                </a:lnTo>
                <a:lnTo>
                  <a:pt x="672" y="726"/>
                </a:lnTo>
                <a:lnTo>
                  <a:pt x="674" y="705"/>
                </a:lnTo>
                <a:lnTo>
                  <a:pt x="675" y="696"/>
                </a:lnTo>
                <a:lnTo>
                  <a:pt x="691" y="631"/>
                </a:lnTo>
                <a:lnTo>
                  <a:pt x="693" y="634"/>
                </a:lnTo>
                <a:lnTo>
                  <a:pt x="698" y="641"/>
                </a:lnTo>
                <a:lnTo>
                  <a:pt x="703" y="650"/>
                </a:lnTo>
                <a:lnTo>
                  <a:pt x="712" y="660"/>
                </a:lnTo>
                <a:lnTo>
                  <a:pt x="718" y="673"/>
                </a:lnTo>
                <a:lnTo>
                  <a:pt x="725" y="684"/>
                </a:lnTo>
                <a:lnTo>
                  <a:pt x="731" y="695"/>
                </a:lnTo>
                <a:lnTo>
                  <a:pt x="733" y="703"/>
                </a:lnTo>
                <a:lnTo>
                  <a:pt x="738" y="740"/>
                </a:lnTo>
                <a:lnTo>
                  <a:pt x="747" y="806"/>
                </a:lnTo>
                <a:lnTo>
                  <a:pt x="756" y="878"/>
                </a:lnTo>
                <a:lnTo>
                  <a:pt x="761" y="925"/>
                </a:lnTo>
                <a:lnTo>
                  <a:pt x="759" y="959"/>
                </a:lnTo>
                <a:lnTo>
                  <a:pt x="753" y="979"/>
                </a:lnTo>
                <a:lnTo>
                  <a:pt x="746" y="992"/>
                </a:lnTo>
                <a:lnTo>
                  <a:pt x="740" y="1000"/>
                </a:lnTo>
                <a:lnTo>
                  <a:pt x="737" y="1012"/>
                </a:lnTo>
                <a:lnTo>
                  <a:pt x="735" y="1026"/>
                </a:lnTo>
                <a:lnTo>
                  <a:pt x="733" y="1041"/>
                </a:lnTo>
                <a:lnTo>
                  <a:pt x="732" y="1047"/>
                </a:lnTo>
                <a:lnTo>
                  <a:pt x="732" y="1051"/>
                </a:lnTo>
                <a:lnTo>
                  <a:pt x="735" y="1060"/>
                </a:lnTo>
                <a:lnTo>
                  <a:pt x="738" y="1070"/>
                </a:lnTo>
                <a:lnTo>
                  <a:pt x="743" y="1077"/>
                </a:lnTo>
                <a:lnTo>
                  <a:pt x="750" y="1082"/>
                </a:lnTo>
                <a:lnTo>
                  <a:pt x="754" y="1086"/>
                </a:lnTo>
                <a:lnTo>
                  <a:pt x="756" y="1093"/>
                </a:lnTo>
                <a:lnTo>
                  <a:pt x="756" y="1104"/>
                </a:lnTo>
                <a:lnTo>
                  <a:pt x="758" y="1114"/>
                </a:lnTo>
                <a:lnTo>
                  <a:pt x="763" y="1121"/>
                </a:lnTo>
                <a:lnTo>
                  <a:pt x="769" y="1123"/>
                </a:lnTo>
                <a:lnTo>
                  <a:pt x="776" y="1122"/>
                </a:lnTo>
                <a:lnTo>
                  <a:pt x="782" y="1116"/>
                </a:lnTo>
                <a:lnTo>
                  <a:pt x="789" y="1106"/>
                </a:lnTo>
                <a:lnTo>
                  <a:pt x="796" y="1096"/>
                </a:lnTo>
                <a:lnTo>
                  <a:pt x="805" y="1088"/>
                </a:lnTo>
                <a:lnTo>
                  <a:pt x="811" y="1084"/>
                </a:lnTo>
                <a:lnTo>
                  <a:pt x="817" y="1079"/>
                </a:lnTo>
                <a:lnTo>
                  <a:pt x="824" y="1075"/>
                </a:lnTo>
                <a:lnTo>
                  <a:pt x="831" y="1069"/>
                </a:lnTo>
                <a:lnTo>
                  <a:pt x="837" y="1063"/>
                </a:lnTo>
                <a:lnTo>
                  <a:pt x="842" y="1058"/>
                </a:lnTo>
                <a:lnTo>
                  <a:pt x="845" y="1052"/>
                </a:lnTo>
                <a:lnTo>
                  <a:pt x="846" y="1047"/>
                </a:lnTo>
                <a:lnTo>
                  <a:pt x="847" y="1036"/>
                </a:lnTo>
                <a:lnTo>
                  <a:pt x="849" y="1021"/>
                </a:lnTo>
                <a:lnTo>
                  <a:pt x="849" y="1003"/>
                </a:lnTo>
                <a:lnTo>
                  <a:pt x="843" y="988"/>
                </a:lnTo>
                <a:lnTo>
                  <a:pt x="832" y="961"/>
                </a:lnTo>
                <a:lnTo>
                  <a:pt x="828" y="930"/>
                </a:lnTo>
                <a:lnTo>
                  <a:pt x="827" y="903"/>
                </a:lnTo>
                <a:lnTo>
                  <a:pt x="827" y="892"/>
                </a:lnTo>
                <a:lnTo>
                  <a:pt x="829" y="880"/>
                </a:lnTo>
                <a:lnTo>
                  <a:pt x="834" y="851"/>
                </a:lnTo>
                <a:lnTo>
                  <a:pt x="838" y="811"/>
                </a:lnTo>
                <a:lnTo>
                  <a:pt x="840" y="765"/>
                </a:lnTo>
                <a:lnTo>
                  <a:pt x="840" y="743"/>
                </a:lnTo>
                <a:lnTo>
                  <a:pt x="839" y="723"/>
                </a:lnTo>
                <a:lnTo>
                  <a:pt x="837" y="707"/>
                </a:lnTo>
                <a:lnTo>
                  <a:pt x="834" y="691"/>
                </a:lnTo>
                <a:lnTo>
                  <a:pt x="828" y="677"/>
                </a:lnTo>
                <a:lnTo>
                  <a:pt x="822" y="664"/>
                </a:lnTo>
                <a:lnTo>
                  <a:pt x="814" y="650"/>
                </a:lnTo>
                <a:lnTo>
                  <a:pt x="806" y="635"/>
                </a:lnTo>
                <a:lnTo>
                  <a:pt x="793" y="613"/>
                </a:lnTo>
                <a:lnTo>
                  <a:pt x="790" y="603"/>
                </a:lnTo>
                <a:lnTo>
                  <a:pt x="790" y="599"/>
                </a:lnTo>
                <a:lnTo>
                  <a:pt x="791" y="599"/>
                </a:lnTo>
                <a:lnTo>
                  <a:pt x="823" y="576"/>
                </a:lnTo>
                <a:lnTo>
                  <a:pt x="822" y="573"/>
                </a:lnTo>
                <a:lnTo>
                  <a:pt x="817" y="563"/>
                </a:lnTo>
                <a:lnTo>
                  <a:pt x="811" y="550"/>
                </a:lnTo>
                <a:lnTo>
                  <a:pt x="800" y="531"/>
                </a:lnTo>
                <a:lnTo>
                  <a:pt x="789" y="508"/>
                </a:lnTo>
                <a:lnTo>
                  <a:pt x="774" y="483"/>
                </a:lnTo>
                <a:lnTo>
                  <a:pt x="758" y="454"/>
                </a:lnTo>
                <a:lnTo>
                  <a:pt x="739" y="424"/>
                </a:lnTo>
                <a:lnTo>
                  <a:pt x="728" y="404"/>
                </a:lnTo>
                <a:lnTo>
                  <a:pt x="720" y="388"/>
                </a:lnTo>
                <a:lnTo>
                  <a:pt x="714" y="376"/>
                </a:lnTo>
                <a:lnTo>
                  <a:pt x="709" y="364"/>
                </a:lnTo>
                <a:lnTo>
                  <a:pt x="706" y="356"/>
                </a:lnTo>
                <a:lnTo>
                  <a:pt x="701" y="350"/>
                </a:lnTo>
                <a:lnTo>
                  <a:pt x="695" y="344"/>
                </a:lnTo>
                <a:lnTo>
                  <a:pt x="687" y="340"/>
                </a:lnTo>
                <a:lnTo>
                  <a:pt x="683" y="338"/>
                </a:lnTo>
                <a:lnTo>
                  <a:pt x="678" y="334"/>
                </a:lnTo>
                <a:lnTo>
                  <a:pt x="671" y="332"/>
                </a:lnTo>
                <a:lnTo>
                  <a:pt x="664" y="329"/>
                </a:lnTo>
                <a:lnTo>
                  <a:pt x="656" y="324"/>
                </a:lnTo>
                <a:lnTo>
                  <a:pt x="642" y="318"/>
                </a:lnTo>
                <a:lnTo>
                  <a:pt x="625" y="310"/>
                </a:lnTo>
                <a:lnTo>
                  <a:pt x="607" y="301"/>
                </a:lnTo>
                <a:lnTo>
                  <a:pt x="587" y="293"/>
                </a:lnTo>
                <a:lnTo>
                  <a:pt x="571" y="285"/>
                </a:lnTo>
                <a:lnTo>
                  <a:pt x="560" y="278"/>
                </a:lnTo>
                <a:lnTo>
                  <a:pt x="554" y="272"/>
                </a:lnTo>
                <a:lnTo>
                  <a:pt x="550" y="260"/>
                </a:lnTo>
                <a:lnTo>
                  <a:pt x="550" y="250"/>
                </a:lnTo>
                <a:lnTo>
                  <a:pt x="553" y="240"/>
                </a:lnTo>
                <a:lnTo>
                  <a:pt x="557" y="230"/>
                </a:lnTo>
                <a:lnTo>
                  <a:pt x="562" y="222"/>
                </a:lnTo>
                <a:lnTo>
                  <a:pt x="568" y="214"/>
                </a:lnTo>
                <a:lnTo>
                  <a:pt x="573" y="205"/>
                </a:lnTo>
                <a:lnTo>
                  <a:pt x="579" y="197"/>
                </a:lnTo>
                <a:lnTo>
                  <a:pt x="589" y="179"/>
                </a:lnTo>
                <a:lnTo>
                  <a:pt x="595" y="166"/>
                </a:lnTo>
                <a:lnTo>
                  <a:pt x="599" y="154"/>
                </a:lnTo>
                <a:lnTo>
                  <a:pt x="600" y="137"/>
                </a:lnTo>
                <a:lnTo>
                  <a:pt x="599" y="126"/>
                </a:lnTo>
                <a:lnTo>
                  <a:pt x="594" y="117"/>
                </a:lnTo>
                <a:lnTo>
                  <a:pt x="588" y="111"/>
                </a:lnTo>
                <a:lnTo>
                  <a:pt x="584" y="102"/>
                </a:lnTo>
                <a:lnTo>
                  <a:pt x="584" y="98"/>
                </a:lnTo>
                <a:lnTo>
                  <a:pt x="583" y="94"/>
                </a:lnTo>
                <a:lnTo>
                  <a:pt x="583" y="91"/>
                </a:lnTo>
                <a:lnTo>
                  <a:pt x="581" y="89"/>
                </a:lnTo>
                <a:lnTo>
                  <a:pt x="576" y="67"/>
                </a:lnTo>
                <a:lnTo>
                  <a:pt x="569" y="37"/>
                </a:lnTo>
                <a:lnTo>
                  <a:pt x="561" y="10"/>
                </a:lnTo>
                <a:lnTo>
                  <a:pt x="554" y="0"/>
                </a:lnTo>
                <a:lnTo>
                  <a:pt x="550" y="1"/>
                </a:lnTo>
                <a:lnTo>
                  <a:pt x="546" y="3"/>
                </a:lnTo>
                <a:lnTo>
                  <a:pt x="539" y="7"/>
                </a:lnTo>
                <a:lnTo>
                  <a:pt x="531" y="10"/>
                </a:lnTo>
                <a:lnTo>
                  <a:pt x="522" y="13"/>
                </a:lnTo>
                <a:lnTo>
                  <a:pt x="511" y="14"/>
                </a:lnTo>
                <a:lnTo>
                  <a:pt x="500" y="14"/>
                </a:lnTo>
                <a:lnTo>
                  <a:pt x="488" y="10"/>
                </a:lnTo>
                <a:lnTo>
                  <a:pt x="474" y="7"/>
                </a:lnTo>
                <a:lnTo>
                  <a:pt x="457" y="3"/>
                </a:lnTo>
                <a:lnTo>
                  <a:pt x="437" y="2"/>
                </a:lnTo>
                <a:lnTo>
                  <a:pt x="419" y="1"/>
                </a:lnTo>
                <a:lnTo>
                  <a:pt x="401" y="1"/>
                </a:lnTo>
                <a:lnTo>
                  <a:pt x="387" y="2"/>
                </a:lnTo>
                <a:lnTo>
                  <a:pt x="376" y="2"/>
                </a:lnTo>
                <a:lnTo>
                  <a:pt x="373" y="2"/>
                </a:lnTo>
                <a:lnTo>
                  <a:pt x="387" y="76"/>
                </a:lnTo>
                <a:lnTo>
                  <a:pt x="383" y="79"/>
                </a:lnTo>
                <a:lnTo>
                  <a:pt x="380" y="84"/>
                </a:lnTo>
                <a:lnTo>
                  <a:pt x="379" y="92"/>
                </a:lnTo>
                <a:lnTo>
                  <a:pt x="376" y="102"/>
                </a:lnTo>
                <a:lnTo>
                  <a:pt x="376" y="109"/>
                </a:lnTo>
                <a:lnTo>
                  <a:pt x="379" y="115"/>
                </a:lnTo>
                <a:lnTo>
                  <a:pt x="380" y="120"/>
                </a:lnTo>
                <a:lnTo>
                  <a:pt x="381" y="121"/>
                </a:lnTo>
                <a:lnTo>
                  <a:pt x="372" y="141"/>
                </a:lnTo>
                <a:lnTo>
                  <a:pt x="373" y="143"/>
                </a:lnTo>
                <a:lnTo>
                  <a:pt x="376" y="146"/>
                </a:lnTo>
                <a:lnTo>
                  <a:pt x="379" y="152"/>
                </a:lnTo>
                <a:lnTo>
                  <a:pt x="380" y="157"/>
                </a:lnTo>
                <a:lnTo>
                  <a:pt x="378" y="165"/>
                </a:lnTo>
                <a:lnTo>
                  <a:pt x="372" y="177"/>
                </a:lnTo>
                <a:lnTo>
                  <a:pt x="366" y="191"/>
                </a:lnTo>
                <a:lnTo>
                  <a:pt x="363" y="199"/>
                </a:lnTo>
                <a:lnTo>
                  <a:pt x="365" y="204"/>
                </a:lnTo>
                <a:lnTo>
                  <a:pt x="373" y="208"/>
                </a:lnTo>
                <a:lnTo>
                  <a:pt x="380" y="212"/>
                </a:lnTo>
                <a:lnTo>
                  <a:pt x="383" y="213"/>
                </a:lnTo>
                <a:lnTo>
                  <a:pt x="383" y="214"/>
                </a:lnTo>
                <a:lnTo>
                  <a:pt x="380" y="233"/>
                </a:lnTo>
                <a:lnTo>
                  <a:pt x="387" y="237"/>
                </a:lnTo>
                <a:lnTo>
                  <a:pt x="387" y="243"/>
                </a:lnTo>
                <a:lnTo>
                  <a:pt x="386" y="244"/>
                </a:lnTo>
                <a:lnTo>
                  <a:pt x="385" y="245"/>
                </a:lnTo>
                <a:lnTo>
                  <a:pt x="383" y="248"/>
                </a:lnTo>
                <a:lnTo>
                  <a:pt x="383" y="249"/>
                </a:lnTo>
                <a:lnTo>
                  <a:pt x="383" y="250"/>
                </a:lnTo>
                <a:lnTo>
                  <a:pt x="385" y="252"/>
                </a:lnTo>
                <a:lnTo>
                  <a:pt x="387" y="253"/>
                </a:lnTo>
                <a:lnTo>
                  <a:pt x="389" y="255"/>
                </a:lnTo>
                <a:lnTo>
                  <a:pt x="389" y="259"/>
                </a:lnTo>
                <a:lnTo>
                  <a:pt x="391" y="266"/>
                </a:lnTo>
                <a:lnTo>
                  <a:pt x="389" y="273"/>
                </a:lnTo>
                <a:lnTo>
                  <a:pt x="388" y="281"/>
                </a:lnTo>
                <a:lnTo>
                  <a:pt x="389" y="288"/>
                </a:lnTo>
                <a:lnTo>
                  <a:pt x="391" y="291"/>
                </a:lnTo>
                <a:lnTo>
                  <a:pt x="396" y="293"/>
                </a:lnTo>
                <a:lnTo>
                  <a:pt x="402" y="294"/>
                </a:lnTo>
                <a:lnTo>
                  <a:pt x="408" y="296"/>
                </a:lnTo>
                <a:lnTo>
                  <a:pt x="412" y="298"/>
                </a:lnTo>
                <a:lnTo>
                  <a:pt x="428" y="312"/>
                </a:lnTo>
                <a:lnTo>
                  <a:pt x="424" y="317"/>
                </a:lnTo>
                <a:lnTo>
                  <a:pt x="416" y="325"/>
                </a:lnTo>
                <a:lnTo>
                  <a:pt x="405" y="333"/>
                </a:lnTo>
                <a:lnTo>
                  <a:pt x="394" y="343"/>
                </a:lnTo>
                <a:lnTo>
                  <a:pt x="381" y="354"/>
                </a:lnTo>
                <a:lnTo>
                  <a:pt x="367" y="364"/>
                </a:lnTo>
                <a:lnTo>
                  <a:pt x="352" y="374"/>
                </a:lnTo>
                <a:lnTo>
                  <a:pt x="337" y="382"/>
                </a:lnTo>
                <a:lnTo>
                  <a:pt x="321" y="396"/>
                </a:lnTo>
                <a:lnTo>
                  <a:pt x="306" y="418"/>
                </a:lnTo>
                <a:lnTo>
                  <a:pt x="292" y="447"/>
                </a:lnTo>
                <a:lnTo>
                  <a:pt x="280" y="478"/>
                </a:lnTo>
                <a:lnTo>
                  <a:pt x="268" y="508"/>
                </a:lnTo>
                <a:lnTo>
                  <a:pt x="260" y="535"/>
                </a:lnTo>
                <a:lnTo>
                  <a:pt x="254" y="552"/>
                </a:lnTo>
                <a:lnTo>
                  <a:pt x="252" y="559"/>
                </a:lnTo>
                <a:lnTo>
                  <a:pt x="251" y="564"/>
                </a:lnTo>
                <a:lnTo>
                  <a:pt x="245" y="581"/>
                </a:lnTo>
                <a:lnTo>
                  <a:pt x="237" y="606"/>
                </a:lnTo>
                <a:lnTo>
                  <a:pt x="224" y="639"/>
                </a:lnTo>
                <a:lnTo>
                  <a:pt x="218" y="657"/>
                </a:lnTo>
                <a:lnTo>
                  <a:pt x="208" y="674"/>
                </a:lnTo>
                <a:lnTo>
                  <a:pt x="199" y="689"/>
                </a:lnTo>
                <a:lnTo>
                  <a:pt x="190" y="705"/>
                </a:lnTo>
                <a:lnTo>
                  <a:pt x="181" y="720"/>
                </a:lnTo>
                <a:lnTo>
                  <a:pt x="170" y="736"/>
                </a:lnTo>
                <a:lnTo>
                  <a:pt x="161" y="752"/>
                </a:lnTo>
                <a:lnTo>
                  <a:pt x="152" y="770"/>
                </a:lnTo>
                <a:lnTo>
                  <a:pt x="143" y="789"/>
                </a:lnTo>
                <a:lnTo>
                  <a:pt x="135" y="809"/>
                </a:lnTo>
                <a:lnTo>
                  <a:pt x="125" y="829"/>
                </a:lnTo>
                <a:lnTo>
                  <a:pt x="117" y="851"/>
                </a:lnTo>
                <a:lnTo>
                  <a:pt x="108" y="873"/>
                </a:lnTo>
                <a:lnTo>
                  <a:pt x="98" y="897"/>
                </a:lnTo>
                <a:lnTo>
                  <a:pt x="87" y="922"/>
                </a:lnTo>
                <a:lnTo>
                  <a:pt x="75" y="946"/>
                </a:lnTo>
                <a:lnTo>
                  <a:pt x="11" y="1002"/>
                </a:lnTo>
                <a:lnTo>
                  <a:pt x="0" y="1069"/>
                </a:lnTo>
                <a:lnTo>
                  <a:pt x="1" y="1075"/>
                </a:lnTo>
                <a:lnTo>
                  <a:pt x="6" y="1088"/>
                </a:lnTo>
                <a:lnTo>
                  <a:pt x="9" y="1100"/>
                </a:lnTo>
                <a:lnTo>
                  <a:pt x="13" y="1109"/>
                </a:lnTo>
                <a:lnTo>
                  <a:pt x="15" y="1114"/>
                </a:lnTo>
                <a:lnTo>
                  <a:pt x="16" y="1119"/>
                </a:lnTo>
                <a:lnTo>
                  <a:pt x="18" y="1123"/>
                </a:lnTo>
                <a:lnTo>
                  <a:pt x="25" y="1122"/>
                </a:lnTo>
                <a:lnTo>
                  <a:pt x="29" y="1119"/>
                </a:lnTo>
                <a:lnTo>
                  <a:pt x="30" y="1112"/>
                </a:lnTo>
                <a:lnTo>
                  <a:pt x="31" y="1103"/>
                </a:lnTo>
                <a:lnTo>
                  <a:pt x="31" y="1094"/>
                </a:lnTo>
                <a:lnTo>
                  <a:pt x="34" y="1099"/>
                </a:lnTo>
                <a:lnTo>
                  <a:pt x="38" y="1103"/>
                </a:lnTo>
                <a:lnTo>
                  <a:pt x="39" y="1104"/>
                </a:lnTo>
                <a:lnTo>
                  <a:pt x="40" y="1105"/>
                </a:lnTo>
                <a:lnTo>
                  <a:pt x="41" y="1106"/>
                </a:lnTo>
                <a:lnTo>
                  <a:pt x="44" y="1108"/>
                </a:lnTo>
                <a:lnTo>
                  <a:pt x="47" y="1109"/>
                </a:lnTo>
                <a:lnTo>
                  <a:pt x="51" y="1105"/>
                </a:lnTo>
                <a:lnTo>
                  <a:pt x="51" y="1097"/>
                </a:lnTo>
                <a:lnTo>
                  <a:pt x="47" y="1088"/>
                </a:lnTo>
                <a:lnTo>
                  <a:pt x="43" y="1078"/>
                </a:lnTo>
                <a:lnTo>
                  <a:pt x="40" y="1071"/>
                </a:lnTo>
                <a:lnTo>
                  <a:pt x="40" y="1062"/>
                </a:lnTo>
                <a:lnTo>
                  <a:pt x="44" y="1050"/>
                </a:lnTo>
                <a:lnTo>
                  <a:pt x="48" y="1037"/>
                </a:lnTo>
                <a:lnTo>
                  <a:pt x="53" y="1029"/>
                </a:lnTo>
                <a:lnTo>
                  <a:pt x="56" y="1026"/>
                </a:lnTo>
                <a:lnTo>
                  <a:pt x="61" y="1026"/>
                </a:lnTo>
                <a:lnTo>
                  <a:pt x="64" y="1030"/>
                </a:lnTo>
                <a:lnTo>
                  <a:pt x="66" y="1037"/>
                </a:lnTo>
                <a:lnTo>
                  <a:pt x="66" y="1045"/>
                </a:lnTo>
                <a:lnTo>
                  <a:pt x="64" y="1054"/>
                </a:lnTo>
                <a:lnTo>
                  <a:pt x="64" y="1065"/>
                </a:lnTo>
                <a:lnTo>
                  <a:pt x="66" y="1073"/>
                </a:lnTo>
                <a:lnTo>
                  <a:pt x="69" y="1078"/>
                </a:lnTo>
                <a:lnTo>
                  <a:pt x="74" y="1079"/>
                </a:lnTo>
                <a:lnTo>
                  <a:pt x="79" y="1077"/>
                </a:lnTo>
                <a:lnTo>
                  <a:pt x="83" y="1071"/>
                </a:lnTo>
                <a:lnTo>
                  <a:pt x="85" y="1063"/>
                </a:lnTo>
                <a:lnTo>
                  <a:pt x="87" y="1054"/>
                </a:lnTo>
                <a:lnTo>
                  <a:pt x="91" y="1045"/>
                </a:lnTo>
                <a:lnTo>
                  <a:pt x="98" y="1036"/>
                </a:lnTo>
                <a:lnTo>
                  <a:pt x="106" y="1028"/>
                </a:lnTo>
                <a:lnTo>
                  <a:pt x="113" y="1018"/>
                </a:lnTo>
                <a:lnTo>
                  <a:pt x="117" y="1007"/>
                </a:lnTo>
                <a:lnTo>
                  <a:pt x="120" y="993"/>
                </a:lnTo>
                <a:lnTo>
                  <a:pt x="121" y="987"/>
                </a:lnTo>
                <a:lnTo>
                  <a:pt x="123" y="982"/>
                </a:lnTo>
                <a:lnTo>
                  <a:pt x="125" y="975"/>
                </a:lnTo>
                <a:lnTo>
                  <a:pt x="127" y="969"/>
                </a:lnTo>
                <a:lnTo>
                  <a:pt x="155" y="923"/>
                </a:lnTo>
                <a:lnTo>
                  <a:pt x="242" y="811"/>
                </a:lnTo>
                <a:lnTo>
                  <a:pt x="271" y="734"/>
                </a:lnTo>
                <a:lnTo>
                  <a:pt x="313" y="717"/>
                </a:lnTo>
                <a:lnTo>
                  <a:pt x="314" y="713"/>
                </a:lnTo>
                <a:lnTo>
                  <a:pt x="318" y="703"/>
                </a:lnTo>
                <a:lnTo>
                  <a:pt x="322" y="688"/>
                </a:lnTo>
                <a:lnTo>
                  <a:pt x="329" y="673"/>
                </a:lnTo>
                <a:lnTo>
                  <a:pt x="335" y="658"/>
                </a:lnTo>
                <a:lnTo>
                  <a:pt x="341" y="647"/>
                </a:lnTo>
                <a:lnTo>
                  <a:pt x="345" y="643"/>
                </a:lnTo>
                <a:lnTo>
                  <a:pt x="349" y="647"/>
                </a:lnTo>
                <a:lnTo>
                  <a:pt x="364" y="710"/>
                </a:lnTo>
                <a:lnTo>
                  <a:pt x="373" y="758"/>
                </a:lnTo>
                <a:lnTo>
                  <a:pt x="378" y="789"/>
                </a:lnTo>
                <a:lnTo>
                  <a:pt x="379" y="800"/>
                </a:lnTo>
                <a:lnTo>
                  <a:pt x="376" y="809"/>
                </a:lnTo>
                <a:lnTo>
                  <a:pt x="372" y="834"/>
                </a:lnTo>
                <a:lnTo>
                  <a:pt x="364" y="871"/>
                </a:lnTo>
                <a:lnTo>
                  <a:pt x="357" y="916"/>
                </a:lnTo>
                <a:lnTo>
                  <a:pt x="349" y="964"/>
                </a:lnTo>
                <a:lnTo>
                  <a:pt x="343" y="1013"/>
                </a:lnTo>
                <a:lnTo>
                  <a:pt x="340" y="1058"/>
                </a:lnTo>
                <a:lnTo>
                  <a:pt x="341" y="1094"/>
                </a:lnTo>
                <a:lnTo>
                  <a:pt x="347" y="1149"/>
                </a:lnTo>
                <a:lnTo>
                  <a:pt x="353" y="1205"/>
                </a:lnTo>
                <a:lnTo>
                  <a:pt x="358" y="1262"/>
                </a:lnTo>
                <a:lnTo>
                  <a:pt x="364" y="1315"/>
                </a:lnTo>
                <a:lnTo>
                  <a:pt x="367" y="1361"/>
                </a:lnTo>
                <a:lnTo>
                  <a:pt x="371" y="1399"/>
                </a:lnTo>
                <a:lnTo>
                  <a:pt x="372" y="1424"/>
                </a:lnTo>
                <a:lnTo>
                  <a:pt x="371" y="1435"/>
                </a:lnTo>
                <a:lnTo>
                  <a:pt x="371" y="1445"/>
                </a:lnTo>
                <a:lnTo>
                  <a:pt x="376" y="1457"/>
                </a:lnTo>
                <a:lnTo>
                  <a:pt x="386" y="1472"/>
                </a:lnTo>
                <a:lnTo>
                  <a:pt x="398" y="1487"/>
                </a:lnTo>
                <a:lnTo>
                  <a:pt x="410" y="1502"/>
                </a:lnTo>
                <a:lnTo>
                  <a:pt x="421" y="1515"/>
                </a:lnTo>
                <a:lnTo>
                  <a:pt x="428" y="1523"/>
                </a:lnTo>
                <a:lnTo>
                  <a:pt x="432" y="1527"/>
                </a:lnTo>
                <a:lnTo>
                  <a:pt x="433" y="1570"/>
                </a:lnTo>
                <a:lnTo>
                  <a:pt x="434" y="1675"/>
                </a:lnTo>
                <a:lnTo>
                  <a:pt x="429" y="1802"/>
                </a:lnTo>
                <a:lnTo>
                  <a:pt x="416" y="1914"/>
                </a:lnTo>
                <a:lnTo>
                  <a:pt x="413" y="1924"/>
                </a:lnTo>
                <a:lnTo>
                  <a:pt x="412" y="1938"/>
                </a:lnTo>
                <a:lnTo>
                  <a:pt x="411" y="1952"/>
                </a:lnTo>
                <a:lnTo>
                  <a:pt x="411" y="1965"/>
                </a:lnTo>
                <a:lnTo>
                  <a:pt x="412" y="1972"/>
                </a:lnTo>
                <a:lnTo>
                  <a:pt x="411" y="1977"/>
                </a:lnTo>
                <a:lnTo>
                  <a:pt x="410" y="1979"/>
                </a:lnTo>
                <a:lnTo>
                  <a:pt x="408" y="1983"/>
                </a:lnTo>
                <a:lnTo>
                  <a:pt x="403" y="1987"/>
                </a:lnTo>
                <a:lnTo>
                  <a:pt x="396" y="1993"/>
                </a:lnTo>
                <a:lnTo>
                  <a:pt x="387" y="2003"/>
                </a:lnTo>
                <a:lnTo>
                  <a:pt x="374" y="2017"/>
                </a:lnTo>
                <a:lnTo>
                  <a:pt x="365" y="2025"/>
                </a:lnTo>
                <a:lnTo>
                  <a:pt x="352" y="2035"/>
                </a:lnTo>
                <a:lnTo>
                  <a:pt x="338" y="2043"/>
                </a:lnTo>
                <a:lnTo>
                  <a:pt x="323" y="2052"/>
                </a:lnTo>
                <a:lnTo>
                  <a:pt x="310" y="2061"/>
                </a:lnTo>
                <a:lnTo>
                  <a:pt x="299" y="2069"/>
                </a:lnTo>
                <a:lnTo>
                  <a:pt x="292" y="2080"/>
                </a:lnTo>
                <a:lnTo>
                  <a:pt x="290" y="2089"/>
                </a:lnTo>
                <a:lnTo>
                  <a:pt x="294" y="2098"/>
                </a:lnTo>
                <a:lnTo>
                  <a:pt x="302" y="2105"/>
                </a:lnTo>
                <a:lnTo>
                  <a:pt x="313" y="2111"/>
                </a:lnTo>
                <a:lnTo>
                  <a:pt x="328" y="2114"/>
                </a:lnTo>
                <a:lnTo>
                  <a:pt x="347" y="2116"/>
                </a:lnTo>
                <a:lnTo>
                  <a:pt x="367" y="2116"/>
                </a:lnTo>
                <a:lnTo>
                  <a:pt x="391" y="2116"/>
                </a:lnTo>
                <a:lnTo>
                  <a:pt x="418" y="2114"/>
                </a:lnTo>
                <a:lnTo>
                  <a:pt x="429" y="2112"/>
                </a:lnTo>
                <a:lnTo>
                  <a:pt x="439" y="2106"/>
                </a:lnTo>
                <a:lnTo>
                  <a:pt x="446" y="2100"/>
                </a:lnTo>
                <a:lnTo>
                  <a:pt x="454" y="2092"/>
                </a:lnTo>
                <a:lnTo>
                  <a:pt x="461" y="2083"/>
                </a:lnTo>
                <a:lnTo>
                  <a:pt x="469" y="2075"/>
                </a:lnTo>
                <a:lnTo>
                  <a:pt x="478" y="2067"/>
                </a:lnTo>
                <a:lnTo>
                  <a:pt x="489" y="2059"/>
                </a:lnTo>
                <a:lnTo>
                  <a:pt x="502" y="2053"/>
                </a:lnTo>
                <a:lnTo>
                  <a:pt x="515" y="2046"/>
                </a:lnTo>
                <a:lnTo>
                  <a:pt x="527" y="2042"/>
                </a:lnTo>
                <a:lnTo>
                  <a:pt x="539" y="2037"/>
                </a:lnTo>
                <a:lnTo>
                  <a:pt x="549" y="2032"/>
                </a:lnTo>
                <a:lnTo>
                  <a:pt x="558" y="2030"/>
                </a:lnTo>
                <a:lnTo>
                  <a:pt x="564" y="2028"/>
                </a:lnTo>
                <a:lnTo>
                  <a:pt x="566" y="2027"/>
                </a:lnTo>
                <a:lnTo>
                  <a:pt x="566" y="2025"/>
                </a:lnTo>
                <a:lnTo>
                  <a:pt x="566" y="2022"/>
                </a:lnTo>
                <a:lnTo>
                  <a:pt x="566" y="2014"/>
                </a:lnTo>
                <a:lnTo>
                  <a:pt x="566" y="2000"/>
                </a:lnTo>
                <a:lnTo>
                  <a:pt x="568" y="1977"/>
                </a:lnTo>
                <a:lnTo>
                  <a:pt x="568" y="1962"/>
                </a:lnTo>
                <a:lnTo>
                  <a:pt x="568" y="1945"/>
                </a:lnTo>
                <a:lnTo>
                  <a:pt x="568" y="1911"/>
                </a:lnTo>
                <a:lnTo>
                  <a:pt x="572" y="1863"/>
                </a:lnTo>
                <a:lnTo>
                  <a:pt x="581" y="1793"/>
                </a:lnTo>
                <a:lnTo>
                  <a:pt x="591" y="1728"/>
                </a:lnTo>
                <a:lnTo>
                  <a:pt x="594" y="1700"/>
                </a:lnTo>
                <a:lnTo>
                  <a:pt x="672" y="1755"/>
                </a:lnTo>
                <a:lnTo>
                  <a:pt x="674" y="1756"/>
                </a:lnTo>
                <a:lnTo>
                  <a:pt x="676" y="1758"/>
                </a:lnTo>
                <a:lnTo>
                  <a:pt x="680" y="1763"/>
                </a:lnTo>
                <a:lnTo>
                  <a:pt x="686" y="1768"/>
                </a:lnTo>
                <a:lnTo>
                  <a:pt x="692" y="1775"/>
                </a:lnTo>
                <a:lnTo>
                  <a:pt x="699" y="1782"/>
                </a:lnTo>
                <a:lnTo>
                  <a:pt x="707" y="1790"/>
                </a:lnTo>
                <a:lnTo>
                  <a:pt x="714" y="1798"/>
                </a:lnTo>
                <a:lnTo>
                  <a:pt x="716" y="1808"/>
                </a:lnTo>
                <a:lnTo>
                  <a:pt x="713" y="1823"/>
                </a:lnTo>
                <a:lnTo>
                  <a:pt x="706" y="1841"/>
                </a:lnTo>
                <a:lnTo>
                  <a:pt x="697" y="1863"/>
                </a:lnTo>
                <a:lnTo>
                  <a:pt x="686" y="1886"/>
                </a:lnTo>
                <a:lnTo>
                  <a:pt x="678" y="1910"/>
                </a:lnTo>
                <a:lnTo>
                  <a:pt x="672" y="1932"/>
                </a:lnTo>
                <a:lnTo>
                  <a:pt x="671" y="1953"/>
                </a:lnTo>
                <a:lnTo>
                  <a:pt x="675" y="1968"/>
                </a:lnTo>
                <a:lnTo>
                  <a:pt x="679" y="1979"/>
                </a:lnTo>
                <a:lnTo>
                  <a:pt x="686" y="1987"/>
                </a:lnTo>
                <a:lnTo>
                  <a:pt x="694" y="1992"/>
                </a:lnTo>
                <a:lnTo>
                  <a:pt x="702" y="1995"/>
                </a:lnTo>
                <a:lnTo>
                  <a:pt x="710" y="1995"/>
                </a:lnTo>
                <a:lnTo>
                  <a:pt x="717" y="1994"/>
                </a:lnTo>
                <a:lnTo>
                  <a:pt x="724" y="1991"/>
                </a:lnTo>
                <a:lnTo>
                  <a:pt x="731" y="1987"/>
                </a:lnTo>
                <a:lnTo>
                  <a:pt x="739" y="1982"/>
                </a:lnTo>
                <a:lnTo>
                  <a:pt x="748" y="1976"/>
                </a:lnTo>
                <a:lnTo>
                  <a:pt x="758" y="1969"/>
                </a:lnTo>
                <a:lnTo>
                  <a:pt x="767" y="1962"/>
                </a:lnTo>
                <a:lnTo>
                  <a:pt x="775" y="1955"/>
                </a:lnTo>
                <a:lnTo>
                  <a:pt x="782" y="1947"/>
                </a:lnTo>
                <a:lnTo>
                  <a:pt x="786" y="1940"/>
                </a:lnTo>
                <a:lnTo>
                  <a:pt x="791" y="1923"/>
                </a:lnTo>
                <a:lnTo>
                  <a:pt x="793" y="1903"/>
                </a:lnTo>
                <a:lnTo>
                  <a:pt x="796" y="1884"/>
                </a:lnTo>
                <a:lnTo>
                  <a:pt x="800" y="1865"/>
                </a:lnTo>
                <a:lnTo>
                  <a:pt x="805" y="1855"/>
                </a:lnTo>
                <a:lnTo>
                  <a:pt x="813" y="1843"/>
                </a:lnTo>
                <a:lnTo>
                  <a:pt x="821" y="1831"/>
                </a:lnTo>
                <a:lnTo>
                  <a:pt x="830" y="1818"/>
                </a:lnTo>
                <a:lnTo>
                  <a:pt x="838" y="1805"/>
                </a:lnTo>
                <a:lnTo>
                  <a:pt x="845" y="1793"/>
                </a:lnTo>
                <a:lnTo>
                  <a:pt x="849" y="1783"/>
                </a:lnTo>
                <a:lnTo>
                  <a:pt x="850" y="17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362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/>
      <a:lstStyle>
        <a:defPPr algn="ctr">
          <a:defRPr kumimoji="1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378</Words>
  <Application>Microsoft Office PowerPoint</Application>
  <PresentationFormat>画面に合わせる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目的 : 介護予防策の一環として</vt:lpstr>
      <vt:lpstr>コンセプト : ウォーキング普及による介護予防策</vt:lpstr>
      <vt:lpstr>メリット : 動画配信による効果</vt:lpstr>
      <vt:lpstr>画面イメージ</vt:lpstr>
      <vt:lpstr>スケジュール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2014-08-11T10:41:45Z</dcterms:created>
  <dcterms:modified xsi:type="dcterms:W3CDTF">2015-01-21T02:50:48Z</dcterms:modified>
</cp:coreProperties>
</file>