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804" r:id="rId1"/>
  </p:sldMasterIdLst>
  <p:notesMasterIdLst>
    <p:notesMasterId r:id="rId6"/>
  </p:notesMasterIdLst>
  <p:handoutMasterIdLst>
    <p:handoutMasterId r:id="rId7"/>
  </p:handoutMasterIdLst>
  <p:sldIdLst>
    <p:sldId id="296" r:id="rId2"/>
    <p:sldId id="297" r:id="rId3"/>
    <p:sldId id="298" r:id="rId4"/>
    <p:sldId id="299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46C0A"/>
    <a:srgbClr val="EBF1DE"/>
    <a:srgbClr val="FBFBFB"/>
    <a:srgbClr val="FFFFFF"/>
    <a:srgbClr val="FFFF66"/>
    <a:srgbClr val="EB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Objects="1">
      <p:cViewPr varScale="1">
        <p:scale>
          <a:sx n="116" d="100"/>
          <a:sy n="116" d="100"/>
        </p:scale>
        <p:origin x="-1542" y="-108"/>
      </p:cViewPr>
      <p:guideLst>
        <p:guide orient="horz" pos="43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4" d="100"/>
          <a:sy n="54" d="100"/>
        </p:scale>
        <p:origin x="2580" y="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42BC9-3297-4FB9-A2E4-F1207F9D5FAD}" type="datetimeFigureOut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534A-E7C1-4865-B01C-DFAA2769CF5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06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DFD4-199C-4BD0-8B07-99384F16A7A6}" type="datetimeFigureOut">
              <a:rPr kumimoji="1" lang="ja-JP" altLang="en-US" smtClean="0"/>
              <a:pPr/>
              <a:t>2014/10/18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34C95-A25D-48A4-ADFB-293DB197284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0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77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9EC5AB9-F71C-4407-8D64-63FB3536EE0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725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E0DD93-B98D-410B-9EC7-002139792C4B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340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12D34-B23E-4065-83F6-E2E4D1BEC057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1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CCFB19-5B67-4512-872D-2952BCFE301C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82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C854C-FCEB-4214-A4AE-62E75602343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941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EB1ACD0-FC5D-4723-97AE-F9CB32013793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221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AB8F3DC-B15C-4AF8-B153-578AFF1DC651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04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60CBAF-632C-4B29-8FB2-21302C200022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035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7560FC-1453-49D5-A646-2FF82FEDB12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015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51EE83-D037-43F4-858F-E228D1B80B90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24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66656" y="188640"/>
            <a:ext cx="6688656" cy="8382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66656" y="1825625"/>
            <a:ext cx="668865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直方体 6"/>
          <p:cNvSpPr/>
          <p:nvPr userDrawn="1"/>
        </p:nvSpPr>
        <p:spPr>
          <a:xfrm>
            <a:off x="251520" y="198148"/>
            <a:ext cx="1035115" cy="1035115"/>
          </a:xfrm>
          <a:prstGeom prst="cub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SHIN</a:t>
            </a:r>
          </a:p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CHIYODA</a:t>
            </a:r>
          </a:p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</a:t>
            </a:r>
            <a:endParaRPr kumimoji="1" lang="ja-JP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右矢印 7"/>
          <p:cNvSpPr/>
          <p:nvPr userDrawn="1"/>
        </p:nvSpPr>
        <p:spPr>
          <a:xfrm>
            <a:off x="1466656" y="1036359"/>
            <a:ext cx="6688656" cy="196904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21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HGP明朝B" panose="02020800000000000000" pitchFamily="18" charset="-128"/>
          <a:ea typeface="HGP明朝B" panose="02020800000000000000" pitchFamily="18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xfrm>
            <a:off x="1376645" y="1322712"/>
            <a:ext cx="6858000" cy="1701143"/>
          </a:xfrm>
        </p:spPr>
        <p:txBody>
          <a:bodyPr anchor="ctr" anchorCtr="1">
            <a:normAutofit/>
          </a:bodyPr>
          <a:lstStyle/>
          <a:p>
            <a:r>
              <a:rPr lang="ja-JP" altLang="en-US" sz="2000" b="1" dirty="0" smtClean="0"/>
              <a:t>～負担を軽く、環境にはやさしく～</a:t>
            </a:r>
            <a:br>
              <a:rPr lang="ja-JP" altLang="en-US" sz="2000" b="1" dirty="0" smtClean="0"/>
            </a:br>
            <a:r>
              <a:rPr lang="ja-JP" altLang="en-US" sz="2800" dirty="0" smtClean="0"/>
              <a:t>新外堀区</a:t>
            </a:r>
            <a:r>
              <a:rPr lang="ja-JP" altLang="en-US" sz="2800" dirty="0"/>
              <a:t>市ヶ谷エリア</a:t>
            </a:r>
            <a:br>
              <a:rPr lang="ja-JP" altLang="en-US" sz="2800" dirty="0"/>
            </a:br>
            <a:r>
              <a:rPr lang="ja-JP" altLang="en-US" sz="2800" dirty="0"/>
              <a:t>オフィス資源ゴミ協同組合</a:t>
            </a:r>
            <a:r>
              <a:rPr lang="ja-JP" altLang="en-US" sz="2800" dirty="0" smtClean="0"/>
              <a:t>構想</a:t>
            </a:r>
            <a:endParaRPr kumimoji="1" lang="ja-JP" altLang="en-US" sz="3600" b="1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4294967295"/>
          </p:nvPr>
        </p:nvSpPr>
        <p:spPr>
          <a:xfrm>
            <a:off x="1139670" y="5094185"/>
            <a:ext cx="6858000" cy="1655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en-US" altLang="ja-JP" sz="2000" b="1" dirty="0" smtClean="0">
                <a:latin typeface="+mn-ea"/>
              </a:rPr>
              <a:t>2015</a:t>
            </a:r>
            <a:r>
              <a:rPr kumimoji="1" lang="ja-JP" altLang="en-US" sz="2000" b="1" dirty="0" smtClean="0">
                <a:latin typeface="+mn-ea"/>
              </a:rPr>
              <a:t>年</a:t>
            </a:r>
            <a:r>
              <a:rPr lang="en-US" altLang="ja-JP" sz="2000" b="1" dirty="0">
                <a:latin typeface="+mn-ea"/>
              </a:rPr>
              <a:t>3</a:t>
            </a:r>
            <a:r>
              <a:rPr kumimoji="1" lang="ja-JP" altLang="en-US" sz="2000" b="1" dirty="0" smtClean="0">
                <a:latin typeface="+mn-ea"/>
              </a:rPr>
              <a:t>月</a:t>
            </a:r>
            <a:r>
              <a:rPr kumimoji="1" lang="en-US" altLang="ja-JP" sz="2000" b="1" dirty="0" smtClean="0">
                <a:latin typeface="+mn-ea"/>
              </a:rPr>
              <a:t>1</a:t>
            </a:r>
            <a:r>
              <a:rPr kumimoji="1" lang="ja-JP" altLang="en-US" sz="2000" b="1" dirty="0" smtClean="0">
                <a:latin typeface="+mn-ea"/>
              </a:rPr>
              <a:t>日</a:t>
            </a:r>
          </a:p>
          <a:p>
            <a:pPr marL="0" indent="0" algn="ctr">
              <a:buNone/>
            </a:pPr>
            <a:r>
              <a:rPr lang="en-US" altLang="ja-JP" sz="2000" b="1" dirty="0" err="1" smtClean="0">
                <a:latin typeface="+mn-ea"/>
              </a:rPr>
              <a:t>GIHYO</a:t>
            </a:r>
            <a:r>
              <a:rPr lang="ja-JP" altLang="en-US" sz="2000" b="1" dirty="0" smtClean="0">
                <a:latin typeface="+mn-ea"/>
              </a:rPr>
              <a:t>まちづくり研究所</a:t>
            </a:r>
            <a:endParaRPr kumimoji="1" lang="ja-JP" altLang="en-US" sz="2000" b="1" dirty="0">
              <a:latin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9144000" cy="57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直方体 4"/>
          <p:cNvSpPr/>
          <p:nvPr/>
        </p:nvSpPr>
        <p:spPr>
          <a:xfrm>
            <a:off x="3668670" y="3113965"/>
            <a:ext cx="1800000" cy="1800000"/>
          </a:xfrm>
          <a:prstGeom prst="cub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SHIN</a:t>
            </a:r>
          </a:p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CHIYODA</a:t>
            </a:r>
          </a:p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-3330" y="576000"/>
            <a:ext cx="9144000" cy="576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35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b="1" dirty="0" smtClean="0"/>
              <a:t>新外堀区市ヶ谷エリア</a:t>
            </a:r>
            <a:br>
              <a:rPr kumimoji="1" lang="ja-JP" altLang="en-US" sz="2400" b="1" dirty="0" smtClean="0"/>
            </a:br>
            <a:r>
              <a:rPr kumimoji="1" lang="ja-JP" altLang="en-US" sz="2400" b="1" dirty="0" smtClean="0"/>
              <a:t>オフィス資源ゴミ協同組合構想</a:t>
            </a:r>
            <a:endParaRPr kumimoji="1" lang="ja-JP" altLang="en-US" sz="20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2231740" y="1448781"/>
            <a:ext cx="3105344" cy="139515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市ヶ谷ビジネスタワー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472099" y="1448780"/>
            <a:ext cx="2078894" cy="139515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帝国印刷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476865" y="2933945"/>
            <a:ext cx="2078894" cy="962489"/>
          </a:xfrm>
          <a:prstGeom prst="rect">
            <a:avLst/>
          </a:prstGeom>
          <a:solidFill>
            <a:schemeClr val="tx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市ヶ谷出版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231740" y="2933945"/>
            <a:ext cx="1620179" cy="20252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外堀通り</a:t>
            </a:r>
          </a:p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各ビル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904258" y="2933945"/>
            <a:ext cx="1432826" cy="204265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帝国印刷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2226047" y="5274205"/>
            <a:ext cx="5329712" cy="450050"/>
          </a:xfrm>
          <a:prstGeom prst="roundRect">
            <a:avLst/>
          </a:prstGeom>
          <a:solidFill>
            <a:schemeClr val="tx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新外堀区資源回収　有料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角丸四角形 8"/>
          <p:cNvSpPr/>
          <p:nvPr/>
        </p:nvSpPr>
        <p:spPr>
          <a:xfrm rot="5400000">
            <a:off x="5944749" y="3361592"/>
            <a:ext cx="4275281" cy="45005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ja-JP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業者資源回収　　　　</a:t>
            </a: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有料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角丸四角形 9"/>
          <p:cNvSpPr/>
          <p:nvPr/>
        </p:nvSpPr>
        <p:spPr>
          <a:xfrm rot="5400000">
            <a:off x="-431534" y="3370886"/>
            <a:ext cx="4275282" cy="45005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業者資源回収　　　　</a:t>
            </a:r>
          </a:p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有料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332318" y="4185920"/>
            <a:ext cx="2520280" cy="36004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>
            <a:off x="7222528" y="2002383"/>
            <a:ext cx="630070" cy="360040"/>
          </a:xfrm>
          <a:prstGeom prst="rightArrow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5400000">
            <a:off x="5842322" y="4403070"/>
            <a:ext cx="1338447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rot="5400000">
            <a:off x="2967738" y="4934440"/>
            <a:ext cx="275709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1871700" y="2002383"/>
            <a:ext cx="630070" cy="360040"/>
          </a:xfrm>
          <a:prstGeom prst="righ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1500364" y="5897977"/>
            <a:ext cx="6826334" cy="792705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/>
              <a:t>現在は資源ゴミ処理方法がバラバラで資源変換効率が悪い上、</a:t>
            </a:r>
          </a:p>
          <a:p>
            <a:pPr algn="ctr"/>
            <a:r>
              <a:rPr kumimoji="1" lang="ja-JP" altLang="en-US" sz="1600" b="1" dirty="0" smtClean="0"/>
              <a:t>処理コストも大きな負担。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9561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新外堀区新市ヶ谷</a:t>
            </a:r>
            <a:r>
              <a:rPr lang="ja-JP" altLang="en-US" sz="2400" dirty="0"/>
              <a:t>エリア</a:t>
            </a:r>
            <a:br>
              <a:rPr lang="ja-JP" altLang="en-US" sz="2400" dirty="0"/>
            </a:br>
            <a:r>
              <a:rPr lang="ja-JP" altLang="en-US" sz="2400" dirty="0"/>
              <a:t>オフィス資源ゴミ協同組合構想</a:t>
            </a:r>
            <a:endParaRPr kumimoji="1" lang="ja-JP" altLang="en-US" sz="2400" dirty="0"/>
          </a:p>
        </p:txBody>
      </p:sp>
      <p:sp>
        <p:nvSpPr>
          <p:cNvPr id="4" name="正方形/長方形 3"/>
          <p:cNvSpPr/>
          <p:nvPr/>
        </p:nvSpPr>
        <p:spPr>
          <a:xfrm>
            <a:off x="2231740" y="1448781"/>
            <a:ext cx="3105344" cy="139515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市ヶ谷ビジネスタワー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472099" y="1448780"/>
            <a:ext cx="2078894" cy="139515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帝国印刷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476865" y="2933945"/>
            <a:ext cx="2078894" cy="962489"/>
          </a:xfrm>
          <a:prstGeom prst="rect">
            <a:avLst/>
          </a:prstGeom>
          <a:solidFill>
            <a:schemeClr val="tx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市ヶ谷出版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231740" y="2933945"/>
            <a:ext cx="1620179" cy="20252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外堀通り</a:t>
            </a:r>
          </a:p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各ビル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904258" y="2933945"/>
            <a:ext cx="1432826" cy="204265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帝国印刷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1500364" y="5897977"/>
            <a:ext cx="6826334" cy="792705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/>
              <a:t>市ヶ谷エリア資源ゴミ協同組合設立</a:t>
            </a:r>
            <a:endParaRPr kumimoji="1" lang="ja-JP" altLang="en-US" sz="1600" b="1" dirty="0"/>
          </a:p>
        </p:txBody>
      </p:sp>
      <p:sp>
        <p:nvSpPr>
          <p:cNvPr id="18" name="正方形/長方形 17"/>
          <p:cNvSpPr/>
          <p:nvPr/>
        </p:nvSpPr>
        <p:spPr>
          <a:xfrm>
            <a:off x="2051719" y="1358770"/>
            <a:ext cx="5670631" cy="378042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2226047" y="5274205"/>
            <a:ext cx="5329712" cy="450050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市ヶ谷エリア資源ゴミ協同組合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518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新外堀区</a:t>
            </a:r>
            <a:r>
              <a:rPr lang="ja-JP" altLang="en-US" sz="2400" dirty="0"/>
              <a:t>市ヶ谷エリア</a:t>
            </a:r>
            <a:br>
              <a:rPr lang="ja-JP" altLang="en-US" sz="2400" dirty="0"/>
            </a:br>
            <a:r>
              <a:rPr lang="ja-JP" altLang="en-US" sz="2400" dirty="0"/>
              <a:t>オフィス資源ゴミ協同組合構想</a:t>
            </a:r>
            <a:endParaRPr kumimoji="1" lang="ja-JP" altLang="en-US" sz="2400" dirty="0"/>
          </a:p>
        </p:txBody>
      </p:sp>
      <p:sp>
        <p:nvSpPr>
          <p:cNvPr id="4" name="正方形/長方形 3"/>
          <p:cNvSpPr/>
          <p:nvPr/>
        </p:nvSpPr>
        <p:spPr>
          <a:xfrm>
            <a:off x="2226047" y="1448781"/>
            <a:ext cx="3105344" cy="1395155"/>
          </a:xfrm>
          <a:prstGeom prst="rect">
            <a:avLst/>
          </a:prstGeom>
          <a:solidFill>
            <a:schemeClr val="accent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市ヶ谷ビジネスタワー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472099" y="1448780"/>
            <a:ext cx="2078894" cy="1395155"/>
          </a:xfrm>
          <a:prstGeom prst="rect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帝国印刷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476865" y="2933945"/>
            <a:ext cx="2078894" cy="962489"/>
          </a:xfrm>
          <a:prstGeom prst="rect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市ヶ谷出版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226047" y="2933945"/>
            <a:ext cx="1620179" cy="2025226"/>
          </a:xfrm>
          <a:prstGeom prst="rect">
            <a:avLst/>
          </a:prstGeom>
          <a:solidFill>
            <a:schemeClr val="accent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外堀通り</a:t>
            </a:r>
          </a:p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各ビル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904258" y="2933945"/>
            <a:ext cx="1432826" cy="2042658"/>
          </a:xfrm>
          <a:prstGeom prst="rect">
            <a:avLst/>
          </a:prstGeom>
          <a:solidFill>
            <a:schemeClr val="accent6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帝国印刷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226047" y="5274205"/>
            <a:ext cx="5329712" cy="450050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市ヶ谷エリア資源ゴミ協同組合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2226047" y="5904324"/>
            <a:ext cx="5329712" cy="450050"/>
          </a:xfrm>
          <a:prstGeom prst="roundRect">
            <a:avLst/>
          </a:prstGeom>
          <a:solidFill>
            <a:srgbClr val="0070C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処理業者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051719" y="1358770"/>
            <a:ext cx="5670631" cy="378042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カギ線コネクタ 17"/>
          <p:cNvCxnSpPr>
            <a:stCxn id="16" idx="1"/>
            <a:endCxn id="11" idx="1"/>
          </p:cNvCxnSpPr>
          <p:nvPr/>
        </p:nvCxnSpPr>
        <p:spPr>
          <a:xfrm rot="10800000" flipH="1" flipV="1">
            <a:off x="2051719" y="3248980"/>
            <a:ext cx="174328" cy="2250250"/>
          </a:xfrm>
          <a:prstGeom prst="bentConnector3">
            <a:avLst>
              <a:gd name="adj1" fmla="val -131132"/>
            </a:avLst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/>
          <p:cNvCxnSpPr>
            <a:stCxn id="11" idx="3"/>
            <a:endCxn id="13" idx="3"/>
          </p:cNvCxnSpPr>
          <p:nvPr/>
        </p:nvCxnSpPr>
        <p:spPr>
          <a:xfrm>
            <a:off x="7555759" y="5499230"/>
            <a:ext cx="12700" cy="630119"/>
          </a:xfrm>
          <a:prstGeom prst="bentConnector3">
            <a:avLst>
              <a:gd name="adj1" fmla="val 1800000"/>
            </a:avLst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下矢印 26"/>
          <p:cNvSpPr/>
          <p:nvPr/>
        </p:nvSpPr>
        <p:spPr>
          <a:xfrm>
            <a:off x="4752020" y="5724255"/>
            <a:ext cx="301076" cy="18006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46529" y="3566045"/>
            <a:ext cx="461665" cy="17081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b="1" dirty="0" smtClean="0"/>
              <a:t>排出コスト削減</a:t>
            </a:r>
            <a:endParaRPr kumimoji="1" lang="ja-JP" altLang="en-US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839747" y="4809354"/>
            <a:ext cx="461665" cy="17081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b="1" dirty="0" smtClean="0"/>
              <a:t>買取り費用還元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62814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128</Words>
  <Application>Microsoft Office PowerPoint</Application>
  <PresentationFormat>画面に合わせる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～負担を軽く、環境にはやさしく～ 新外堀区市ヶ谷エリア オフィス資源ゴミ協同組合構想</vt:lpstr>
      <vt:lpstr>新外堀区市ヶ谷エリア オフィス資源ゴミ協同組合構想</vt:lpstr>
      <vt:lpstr>新外堀区新市ヶ谷エリア オフィス資源ゴミ協同組合構想</vt:lpstr>
      <vt:lpstr>新外堀区市ヶ谷エリア オフィス資源ゴミ協同組合構想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2014-07-20T05:59:49Z</dcterms:created>
  <dcterms:modified xsi:type="dcterms:W3CDTF">2014-10-18T13:07:55Z</dcterms:modified>
</cp:coreProperties>
</file>