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23" r:id="rId1"/>
  </p:sldMasterIdLst>
  <p:notesMasterIdLst>
    <p:notesMasterId r:id="rId6"/>
  </p:notesMasterIdLst>
  <p:handoutMasterIdLst>
    <p:handoutMasterId r:id="rId7"/>
  </p:handoutMasterIdLst>
  <p:sldIdLst>
    <p:sldId id="256" r:id="rId2"/>
    <p:sldId id="259" r:id="rId3"/>
    <p:sldId id="257" r:id="rId4"/>
    <p:sldId id="258"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FFFF"/>
    <a:srgbClr val="F9D5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90" autoAdjust="0"/>
    <p:restoredTop sz="94660"/>
  </p:normalViewPr>
  <p:slideViewPr>
    <p:cSldViewPr snapToGrid="0" showGuides="1">
      <p:cViewPr varScale="1">
        <p:scale>
          <a:sx n="96" d="100"/>
          <a:sy n="96" d="100"/>
        </p:scale>
        <p:origin x="894" y="78"/>
      </p:cViewPr>
      <p:guideLst>
        <p:guide orient="horz" pos="2160"/>
        <p:guide pos="2880"/>
      </p:guideLst>
    </p:cSldViewPr>
  </p:slideViewPr>
  <p:notesTextViewPr>
    <p:cViewPr>
      <p:scale>
        <a:sx n="1" d="1"/>
        <a:sy n="1" d="1"/>
      </p:scale>
      <p:origin x="0" y="0"/>
    </p:cViewPr>
  </p:notesTextViewPr>
  <p:notesViewPr>
    <p:cSldViewPr snapToGrid="0" showGuides="1">
      <p:cViewPr varScale="1">
        <p:scale>
          <a:sx n="77" d="100"/>
          <a:sy n="77" d="100"/>
        </p:scale>
        <p:origin x="20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 Id="rId4" Type="http://schemas.openxmlformats.org/officeDocument/2006/relationships/image" Target="../media/image11.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8.jpg"/><Relationship Id="rId1" Type="http://schemas.openxmlformats.org/officeDocument/2006/relationships/image" Target="../media/image1.jpeg"/><Relationship Id="rId5" Type="http://schemas.openxmlformats.org/officeDocument/2006/relationships/image" Target="../media/image10.jpg"/><Relationship Id="rId4" Type="http://schemas.openxmlformats.org/officeDocument/2006/relationships/image" Target="../media/image9.jp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9937B5-04D6-422E-8D98-A9C8B5090252}" type="doc">
      <dgm:prSet loTypeId="urn:microsoft.com/office/officeart/2008/layout/HexagonCluster" loCatId="relationship" qsTypeId="urn:microsoft.com/office/officeart/2005/8/quickstyle/3d1" qsCatId="3D" csTypeId="urn:microsoft.com/office/officeart/2005/8/colors/colorful1" csCatId="colorful" phldr="1"/>
      <dgm:spPr/>
      <dgm:t>
        <a:bodyPr/>
        <a:lstStyle/>
        <a:p>
          <a:endParaRPr kumimoji="1" lang="ja-JP" altLang="en-US"/>
        </a:p>
      </dgm:t>
    </dgm:pt>
    <dgm:pt modelId="{8F798F76-FE26-4D1A-8AE6-D8F2C5CE0A54}">
      <dgm:prSet phldrT="[テキスト]"/>
      <dgm:spPr/>
      <dgm:t>
        <a:bodyPr/>
        <a:lstStyle/>
        <a:p>
          <a:r>
            <a:rPr kumimoji="1" lang="ja-JP" altLang="en-US" dirty="0" smtClean="0"/>
            <a:t>三つ星シェフ●●氏　　　　プロデュースによるコース料理</a:t>
          </a:r>
          <a:endParaRPr kumimoji="1" lang="ja-JP" altLang="en-US" dirty="0"/>
        </a:p>
      </dgm:t>
    </dgm:pt>
    <dgm:pt modelId="{88979B88-455F-4CB9-9D70-B4681DC0AE85}" type="parTrans" cxnId="{D35821B7-9340-4052-9EDD-7667CA668AB7}">
      <dgm:prSet/>
      <dgm:spPr/>
      <dgm:t>
        <a:bodyPr/>
        <a:lstStyle/>
        <a:p>
          <a:endParaRPr kumimoji="1" lang="ja-JP" altLang="en-US"/>
        </a:p>
      </dgm:t>
    </dgm:pt>
    <dgm:pt modelId="{E061AA87-F48D-4DE8-92E5-1D7579A9C1C7}" type="sibTrans" cxnId="{D35821B7-9340-4052-9EDD-7667CA668AB7}">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37000" b="-37000"/>
          </a:stretch>
        </a:blipFill>
      </dgm:spPr>
      <dgm:t>
        <a:bodyPr/>
        <a:lstStyle/>
        <a:p>
          <a:endParaRPr kumimoji="1" lang="ja-JP" altLang="en-US"/>
        </a:p>
      </dgm:t>
    </dgm:pt>
    <dgm:pt modelId="{5E0E2397-9A81-441A-9230-F9D58DCE6875}">
      <dgm:prSet phldrT="[テキスト]"/>
      <dgm:spPr/>
      <dgm:t>
        <a:bodyPr/>
        <a:lstStyle/>
        <a:p>
          <a:r>
            <a:rPr kumimoji="1" lang="ja-JP" altLang="en-US" dirty="0" smtClean="0"/>
            <a:t>デザイナー■■オリジナル　ウェディング</a:t>
          </a:r>
          <a:endParaRPr kumimoji="1" lang="en-US" altLang="ja-JP" dirty="0" smtClean="0"/>
        </a:p>
        <a:p>
          <a:r>
            <a:rPr kumimoji="1" lang="ja-JP" altLang="en-US" dirty="0" smtClean="0"/>
            <a:t>ドレス</a:t>
          </a:r>
          <a:endParaRPr kumimoji="1" lang="ja-JP" altLang="en-US" dirty="0"/>
        </a:p>
      </dgm:t>
    </dgm:pt>
    <dgm:pt modelId="{1FFCC110-3F22-4114-82E0-B817397E0166}" type="parTrans" cxnId="{1DCD04A6-35D2-4269-8977-DDEC97BF1CDA}">
      <dgm:prSet/>
      <dgm:spPr/>
      <dgm:t>
        <a:bodyPr/>
        <a:lstStyle/>
        <a:p>
          <a:endParaRPr kumimoji="1" lang="ja-JP" altLang="en-US"/>
        </a:p>
      </dgm:t>
    </dgm:pt>
    <dgm:pt modelId="{BC5E74D6-F4E7-4AE9-8F4C-51B0BC980FA9}" type="sibTrans" cxnId="{1DCD04A6-35D2-4269-8977-DDEC97BF1CDA}">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37000" b="-37000"/>
          </a:stretch>
        </a:blipFill>
      </dgm:spPr>
      <dgm:t>
        <a:bodyPr/>
        <a:lstStyle/>
        <a:p>
          <a:endParaRPr kumimoji="1" lang="ja-JP" altLang="en-US"/>
        </a:p>
      </dgm:t>
    </dgm:pt>
    <dgm:pt modelId="{0B258B81-AADA-4896-A0CD-A641C24F2564}">
      <dgm:prSet phldrT="[テキスト]"/>
      <dgm:spPr/>
      <dgm:t>
        <a:bodyPr/>
        <a:lstStyle/>
        <a:p>
          <a:r>
            <a:rPr kumimoji="1" lang="ja-JP" altLang="en-US" dirty="0" smtClean="0"/>
            <a:t>海の見える会場で忘れられない　ひととき</a:t>
          </a:r>
          <a:endParaRPr kumimoji="1" lang="ja-JP" altLang="en-US" dirty="0"/>
        </a:p>
      </dgm:t>
    </dgm:pt>
    <dgm:pt modelId="{D34F529E-262D-498D-BA6A-E18CDC91F417}" type="parTrans" cxnId="{84BC7A6D-EE43-4E66-B576-F7EE50BCC8A2}">
      <dgm:prSet/>
      <dgm:spPr/>
      <dgm:t>
        <a:bodyPr/>
        <a:lstStyle/>
        <a:p>
          <a:endParaRPr kumimoji="1" lang="ja-JP" altLang="en-US"/>
        </a:p>
      </dgm:t>
    </dgm:pt>
    <dgm:pt modelId="{EAA978C3-C856-448D-B47B-9CFE1A87CDC0}" type="sibTrans" cxnId="{84BC7A6D-EE43-4E66-B576-F7EE50BCC8A2}">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37000" b="-37000"/>
          </a:stretch>
        </a:blipFill>
      </dgm:spPr>
      <dgm:t>
        <a:bodyPr/>
        <a:lstStyle/>
        <a:p>
          <a:endParaRPr kumimoji="1" lang="ja-JP" altLang="en-US"/>
        </a:p>
      </dgm:t>
    </dgm:pt>
    <dgm:pt modelId="{E6750F5D-6D04-4553-AE8C-7F027977FE3D}">
      <dgm:prSet phldrT="[テキスト]" custT="1"/>
      <dgm:spPr/>
      <dgm:t>
        <a:bodyPr/>
        <a:lstStyle/>
        <a:p>
          <a:r>
            <a:rPr kumimoji="1" lang="ja-JP" altLang="en-US" sz="2000" b="1" dirty="0" smtClean="0">
              <a:solidFill>
                <a:schemeClr val="accent2">
                  <a:lumMod val="20000"/>
                  <a:lumOff val="80000"/>
                </a:schemeClr>
              </a:solidFill>
            </a:rPr>
            <a:t>「あなた</a:t>
          </a:r>
          <a:endParaRPr kumimoji="1" lang="en-US" altLang="ja-JP" sz="2000" b="1" dirty="0" smtClean="0">
            <a:solidFill>
              <a:schemeClr val="accent2">
                <a:lumMod val="20000"/>
                <a:lumOff val="80000"/>
              </a:schemeClr>
            </a:solidFill>
          </a:endParaRPr>
        </a:p>
        <a:p>
          <a:r>
            <a:rPr kumimoji="1" lang="ja-JP" altLang="en-US" sz="2000" b="1" dirty="0" smtClean="0">
              <a:solidFill>
                <a:schemeClr val="accent2">
                  <a:lumMod val="20000"/>
                  <a:lumOff val="80000"/>
                </a:schemeClr>
              </a:solidFill>
            </a:rPr>
            <a:t>らしさ」</a:t>
          </a:r>
          <a:endParaRPr kumimoji="1" lang="ja-JP" altLang="en-US" sz="2000" b="1" dirty="0">
            <a:solidFill>
              <a:schemeClr val="accent2">
                <a:lumMod val="20000"/>
                <a:lumOff val="80000"/>
              </a:schemeClr>
            </a:solidFill>
          </a:endParaRPr>
        </a:p>
      </dgm:t>
    </dgm:pt>
    <dgm:pt modelId="{1B8FBA7D-432D-42B1-9C97-187CADE27A5B}" type="parTrans" cxnId="{93E4D88B-4CE1-48C3-A24C-E24EF7666741}">
      <dgm:prSet/>
      <dgm:spPr/>
      <dgm:t>
        <a:bodyPr/>
        <a:lstStyle/>
        <a:p>
          <a:endParaRPr kumimoji="1" lang="ja-JP" altLang="en-US"/>
        </a:p>
      </dgm:t>
    </dgm:pt>
    <dgm:pt modelId="{8CEDE0C4-F6C5-494D-826D-D19FC980276A}" type="sibTrans" cxnId="{93E4D88B-4CE1-48C3-A24C-E24EF7666741}">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32000" b="-32000"/>
          </a:stretch>
        </a:blipFill>
      </dgm:spPr>
      <dgm:t>
        <a:bodyPr/>
        <a:lstStyle/>
        <a:p>
          <a:endParaRPr kumimoji="1" lang="ja-JP" altLang="en-US"/>
        </a:p>
      </dgm:t>
    </dgm:pt>
    <dgm:pt modelId="{14CFE86C-D8E3-4F85-9081-9815EB976A80}" type="pres">
      <dgm:prSet presAssocID="{329937B5-04D6-422E-8D98-A9C8B5090252}" presName="Name0" presStyleCnt="0">
        <dgm:presLayoutVars>
          <dgm:chMax val="21"/>
          <dgm:chPref val="21"/>
        </dgm:presLayoutVars>
      </dgm:prSet>
      <dgm:spPr/>
      <dgm:t>
        <a:bodyPr/>
        <a:lstStyle/>
        <a:p>
          <a:endParaRPr kumimoji="1" lang="ja-JP" altLang="en-US"/>
        </a:p>
      </dgm:t>
    </dgm:pt>
    <dgm:pt modelId="{76315BA1-7758-4920-B3B4-83E3EF57CCD0}" type="pres">
      <dgm:prSet presAssocID="{8F798F76-FE26-4D1A-8AE6-D8F2C5CE0A54}" presName="text1" presStyleCnt="0"/>
      <dgm:spPr/>
    </dgm:pt>
    <dgm:pt modelId="{0C57620F-FE47-4604-A200-D8CCC83D177D}" type="pres">
      <dgm:prSet presAssocID="{8F798F76-FE26-4D1A-8AE6-D8F2C5CE0A54}" presName="textRepeatNode" presStyleLbl="alignNode1" presStyleIdx="0" presStyleCnt="4">
        <dgm:presLayoutVars>
          <dgm:chMax val="0"/>
          <dgm:chPref val="0"/>
          <dgm:bulletEnabled val="1"/>
        </dgm:presLayoutVars>
      </dgm:prSet>
      <dgm:spPr/>
      <dgm:t>
        <a:bodyPr/>
        <a:lstStyle/>
        <a:p>
          <a:endParaRPr kumimoji="1" lang="ja-JP" altLang="en-US"/>
        </a:p>
      </dgm:t>
    </dgm:pt>
    <dgm:pt modelId="{F5E46A09-64A8-4435-AECE-8D5BB45EA851}" type="pres">
      <dgm:prSet presAssocID="{8F798F76-FE26-4D1A-8AE6-D8F2C5CE0A54}" presName="textaccent1" presStyleCnt="0"/>
      <dgm:spPr/>
    </dgm:pt>
    <dgm:pt modelId="{7E0BEF6A-EBDE-4E47-BD9F-D66E94B49A48}" type="pres">
      <dgm:prSet presAssocID="{8F798F76-FE26-4D1A-8AE6-D8F2C5CE0A54}" presName="accentRepeatNode" presStyleLbl="solidAlignAcc1" presStyleIdx="0" presStyleCnt="8"/>
      <dgm:spPr/>
    </dgm:pt>
    <dgm:pt modelId="{21BFD459-4360-48F4-8B78-57970212B67A}" type="pres">
      <dgm:prSet presAssocID="{E061AA87-F48D-4DE8-92E5-1D7579A9C1C7}" presName="image1" presStyleCnt="0"/>
      <dgm:spPr/>
    </dgm:pt>
    <dgm:pt modelId="{82E82E89-9DB0-4B04-9395-80034C690B6D}" type="pres">
      <dgm:prSet presAssocID="{E061AA87-F48D-4DE8-92E5-1D7579A9C1C7}" presName="imageRepeatNode" presStyleLbl="alignAcc1" presStyleIdx="0" presStyleCnt="4"/>
      <dgm:spPr/>
      <dgm:t>
        <a:bodyPr/>
        <a:lstStyle/>
        <a:p>
          <a:endParaRPr kumimoji="1" lang="ja-JP" altLang="en-US"/>
        </a:p>
      </dgm:t>
    </dgm:pt>
    <dgm:pt modelId="{C7D06A1B-36F6-473A-8874-BD0B804CEEE6}" type="pres">
      <dgm:prSet presAssocID="{E061AA87-F48D-4DE8-92E5-1D7579A9C1C7}" presName="imageaccent1" presStyleCnt="0"/>
      <dgm:spPr/>
    </dgm:pt>
    <dgm:pt modelId="{9F47C647-1EC5-40B7-9498-77E54E199A32}" type="pres">
      <dgm:prSet presAssocID="{E061AA87-F48D-4DE8-92E5-1D7579A9C1C7}" presName="accentRepeatNode" presStyleLbl="solidAlignAcc1" presStyleIdx="1" presStyleCnt="8"/>
      <dgm:spPr/>
    </dgm:pt>
    <dgm:pt modelId="{0C8A3026-C57A-4ABD-B053-D42507970F38}" type="pres">
      <dgm:prSet presAssocID="{E6750F5D-6D04-4553-AE8C-7F027977FE3D}" presName="text2" presStyleCnt="0"/>
      <dgm:spPr/>
    </dgm:pt>
    <dgm:pt modelId="{0D9442C0-3C76-45F0-9B4A-F8E8CF86C531}" type="pres">
      <dgm:prSet presAssocID="{E6750F5D-6D04-4553-AE8C-7F027977FE3D}" presName="textRepeatNode" presStyleLbl="alignNode1" presStyleIdx="1" presStyleCnt="4">
        <dgm:presLayoutVars>
          <dgm:chMax val="0"/>
          <dgm:chPref val="0"/>
          <dgm:bulletEnabled val="1"/>
        </dgm:presLayoutVars>
      </dgm:prSet>
      <dgm:spPr/>
      <dgm:t>
        <a:bodyPr/>
        <a:lstStyle/>
        <a:p>
          <a:endParaRPr kumimoji="1" lang="ja-JP" altLang="en-US"/>
        </a:p>
      </dgm:t>
    </dgm:pt>
    <dgm:pt modelId="{BD745DEC-98DC-4D81-8294-77CDF345D8E4}" type="pres">
      <dgm:prSet presAssocID="{E6750F5D-6D04-4553-AE8C-7F027977FE3D}" presName="textaccent2" presStyleCnt="0"/>
      <dgm:spPr/>
    </dgm:pt>
    <dgm:pt modelId="{1090E4D8-A616-470A-9A6B-A8E09F59D26F}" type="pres">
      <dgm:prSet presAssocID="{E6750F5D-6D04-4553-AE8C-7F027977FE3D}" presName="accentRepeatNode" presStyleLbl="solidAlignAcc1" presStyleIdx="2" presStyleCnt="8"/>
      <dgm:spPr/>
    </dgm:pt>
    <dgm:pt modelId="{0ACAF2F9-3647-48CF-9BC1-118727EFE1B6}" type="pres">
      <dgm:prSet presAssocID="{8CEDE0C4-F6C5-494D-826D-D19FC980276A}" presName="image2" presStyleCnt="0"/>
      <dgm:spPr/>
    </dgm:pt>
    <dgm:pt modelId="{266782EF-2709-4FD7-B83F-EE4481E80460}" type="pres">
      <dgm:prSet presAssocID="{8CEDE0C4-F6C5-494D-826D-D19FC980276A}" presName="imageRepeatNode" presStyleLbl="alignAcc1" presStyleIdx="1" presStyleCnt="4"/>
      <dgm:spPr/>
      <dgm:t>
        <a:bodyPr/>
        <a:lstStyle/>
        <a:p>
          <a:endParaRPr kumimoji="1" lang="ja-JP" altLang="en-US"/>
        </a:p>
      </dgm:t>
    </dgm:pt>
    <dgm:pt modelId="{D5A94844-AA61-45A5-8AFB-C09CA6CF17F1}" type="pres">
      <dgm:prSet presAssocID="{8CEDE0C4-F6C5-494D-826D-D19FC980276A}" presName="imageaccent2" presStyleCnt="0"/>
      <dgm:spPr/>
    </dgm:pt>
    <dgm:pt modelId="{A0BD7739-453E-402D-87BC-1C28482615B2}" type="pres">
      <dgm:prSet presAssocID="{8CEDE0C4-F6C5-494D-826D-D19FC980276A}" presName="accentRepeatNode" presStyleLbl="solidAlignAcc1" presStyleIdx="3" presStyleCnt="8"/>
      <dgm:spPr/>
    </dgm:pt>
    <dgm:pt modelId="{27101738-08E6-4855-B085-831AB7B0219C}" type="pres">
      <dgm:prSet presAssocID="{5E0E2397-9A81-441A-9230-F9D58DCE6875}" presName="text3" presStyleCnt="0"/>
      <dgm:spPr/>
    </dgm:pt>
    <dgm:pt modelId="{B480B4F8-A1A7-47D2-8751-49345F20C53F}" type="pres">
      <dgm:prSet presAssocID="{5E0E2397-9A81-441A-9230-F9D58DCE6875}" presName="textRepeatNode" presStyleLbl="alignNode1" presStyleIdx="2" presStyleCnt="4">
        <dgm:presLayoutVars>
          <dgm:chMax val="0"/>
          <dgm:chPref val="0"/>
          <dgm:bulletEnabled val="1"/>
        </dgm:presLayoutVars>
      </dgm:prSet>
      <dgm:spPr/>
      <dgm:t>
        <a:bodyPr/>
        <a:lstStyle/>
        <a:p>
          <a:endParaRPr kumimoji="1" lang="ja-JP" altLang="en-US"/>
        </a:p>
      </dgm:t>
    </dgm:pt>
    <dgm:pt modelId="{3F1AC92A-C3DC-4E8A-998C-A49F9046C094}" type="pres">
      <dgm:prSet presAssocID="{5E0E2397-9A81-441A-9230-F9D58DCE6875}" presName="textaccent3" presStyleCnt="0"/>
      <dgm:spPr/>
    </dgm:pt>
    <dgm:pt modelId="{343EBD98-9515-49D2-8766-3811E7BCD1BC}" type="pres">
      <dgm:prSet presAssocID="{5E0E2397-9A81-441A-9230-F9D58DCE6875}" presName="accentRepeatNode" presStyleLbl="solidAlignAcc1" presStyleIdx="4" presStyleCnt="8"/>
      <dgm:spPr/>
    </dgm:pt>
    <dgm:pt modelId="{573C40C9-A17B-4061-A989-E74A5AF41E63}" type="pres">
      <dgm:prSet presAssocID="{BC5E74D6-F4E7-4AE9-8F4C-51B0BC980FA9}" presName="image3" presStyleCnt="0"/>
      <dgm:spPr/>
    </dgm:pt>
    <dgm:pt modelId="{D87C7C18-01AF-4860-A9DE-3A60B9CF43B7}" type="pres">
      <dgm:prSet presAssocID="{BC5E74D6-F4E7-4AE9-8F4C-51B0BC980FA9}" presName="imageRepeatNode" presStyleLbl="alignAcc1" presStyleIdx="2" presStyleCnt="4"/>
      <dgm:spPr/>
      <dgm:t>
        <a:bodyPr/>
        <a:lstStyle/>
        <a:p>
          <a:endParaRPr kumimoji="1" lang="ja-JP" altLang="en-US"/>
        </a:p>
      </dgm:t>
    </dgm:pt>
    <dgm:pt modelId="{F3EAEF41-9AF8-4BB9-8D2F-CFA44DB7B005}" type="pres">
      <dgm:prSet presAssocID="{BC5E74D6-F4E7-4AE9-8F4C-51B0BC980FA9}" presName="imageaccent3" presStyleCnt="0"/>
      <dgm:spPr/>
    </dgm:pt>
    <dgm:pt modelId="{CFBD3927-5F33-482B-88B8-D47D4C010CF3}" type="pres">
      <dgm:prSet presAssocID="{BC5E74D6-F4E7-4AE9-8F4C-51B0BC980FA9}" presName="accentRepeatNode" presStyleLbl="solidAlignAcc1" presStyleIdx="5" presStyleCnt="8"/>
      <dgm:spPr/>
    </dgm:pt>
    <dgm:pt modelId="{EE14C6FE-3AD5-4731-A5BA-064AA91C1DB9}" type="pres">
      <dgm:prSet presAssocID="{0B258B81-AADA-4896-A0CD-A641C24F2564}" presName="text4" presStyleCnt="0"/>
      <dgm:spPr/>
    </dgm:pt>
    <dgm:pt modelId="{BC92C053-6855-4F8A-AF3F-D8CE076AE5B4}" type="pres">
      <dgm:prSet presAssocID="{0B258B81-AADA-4896-A0CD-A641C24F2564}" presName="textRepeatNode" presStyleLbl="alignNode1" presStyleIdx="3" presStyleCnt="4">
        <dgm:presLayoutVars>
          <dgm:chMax val="0"/>
          <dgm:chPref val="0"/>
          <dgm:bulletEnabled val="1"/>
        </dgm:presLayoutVars>
      </dgm:prSet>
      <dgm:spPr/>
      <dgm:t>
        <a:bodyPr/>
        <a:lstStyle/>
        <a:p>
          <a:endParaRPr kumimoji="1" lang="ja-JP" altLang="en-US"/>
        </a:p>
      </dgm:t>
    </dgm:pt>
    <dgm:pt modelId="{2EF84B09-25E2-4BAE-837A-707DCBDDCF92}" type="pres">
      <dgm:prSet presAssocID="{0B258B81-AADA-4896-A0CD-A641C24F2564}" presName="textaccent4" presStyleCnt="0"/>
      <dgm:spPr/>
    </dgm:pt>
    <dgm:pt modelId="{5C87106D-787C-40D5-8FD5-0E3FAB57EFDB}" type="pres">
      <dgm:prSet presAssocID="{0B258B81-AADA-4896-A0CD-A641C24F2564}" presName="accentRepeatNode" presStyleLbl="solidAlignAcc1" presStyleIdx="6" presStyleCnt="8"/>
      <dgm:spPr/>
    </dgm:pt>
    <dgm:pt modelId="{BDD230D7-8E9B-46D2-8FD9-9A5E198FD575}" type="pres">
      <dgm:prSet presAssocID="{EAA978C3-C856-448D-B47B-9CFE1A87CDC0}" presName="image4" presStyleCnt="0"/>
      <dgm:spPr/>
    </dgm:pt>
    <dgm:pt modelId="{943F4DCC-726D-4580-A1CA-56A623BB6308}" type="pres">
      <dgm:prSet presAssocID="{EAA978C3-C856-448D-B47B-9CFE1A87CDC0}" presName="imageRepeatNode" presStyleLbl="alignAcc1" presStyleIdx="3" presStyleCnt="4"/>
      <dgm:spPr/>
      <dgm:t>
        <a:bodyPr/>
        <a:lstStyle/>
        <a:p>
          <a:endParaRPr kumimoji="1" lang="ja-JP" altLang="en-US"/>
        </a:p>
      </dgm:t>
    </dgm:pt>
    <dgm:pt modelId="{6AA1B866-9D50-45A6-9A9A-7C354259C7AB}" type="pres">
      <dgm:prSet presAssocID="{EAA978C3-C856-448D-B47B-9CFE1A87CDC0}" presName="imageaccent4" presStyleCnt="0"/>
      <dgm:spPr/>
    </dgm:pt>
    <dgm:pt modelId="{29D97D2D-CB1A-45D6-8D42-42B158F2E1B5}" type="pres">
      <dgm:prSet presAssocID="{EAA978C3-C856-448D-B47B-9CFE1A87CDC0}" presName="accentRepeatNode" presStyleLbl="solidAlignAcc1" presStyleIdx="7" presStyleCnt="8"/>
      <dgm:spPr/>
    </dgm:pt>
  </dgm:ptLst>
  <dgm:cxnLst>
    <dgm:cxn modelId="{8B645DCF-F04D-42D4-B98B-B4C9BC579E4A}" type="presOf" srcId="{5E0E2397-9A81-441A-9230-F9D58DCE6875}" destId="{B480B4F8-A1A7-47D2-8751-49345F20C53F}" srcOrd="0" destOrd="0" presId="urn:microsoft.com/office/officeart/2008/layout/HexagonCluster"/>
    <dgm:cxn modelId="{9910B26F-3029-4DF3-9DF2-0C6E93228777}" type="presOf" srcId="{0B258B81-AADA-4896-A0CD-A641C24F2564}" destId="{BC92C053-6855-4F8A-AF3F-D8CE076AE5B4}" srcOrd="0" destOrd="0" presId="urn:microsoft.com/office/officeart/2008/layout/HexagonCluster"/>
    <dgm:cxn modelId="{1DCD04A6-35D2-4269-8977-DDEC97BF1CDA}" srcId="{329937B5-04D6-422E-8D98-A9C8B5090252}" destId="{5E0E2397-9A81-441A-9230-F9D58DCE6875}" srcOrd="2" destOrd="0" parTransId="{1FFCC110-3F22-4114-82E0-B817397E0166}" sibTransId="{BC5E74D6-F4E7-4AE9-8F4C-51B0BC980FA9}"/>
    <dgm:cxn modelId="{84BC7A6D-EE43-4E66-B576-F7EE50BCC8A2}" srcId="{329937B5-04D6-422E-8D98-A9C8B5090252}" destId="{0B258B81-AADA-4896-A0CD-A641C24F2564}" srcOrd="3" destOrd="0" parTransId="{D34F529E-262D-498D-BA6A-E18CDC91F417}" sibTransId="{EAA978C3-C856-448D-B47B-9CFE1A87CDC0}"/>
    <dgm:cxn modelId="{1E8B6A31-D158-43CA-A799-59A5B6B10445}" type="presOf" srcId="{BC5E74D6-F4E7-4AE9-8F4C-51B0BC980FA9}" destId="{D87C7C18-01AF-4860-A9DE-3A60B9CF43B7}" srcOrd="0" destOrd="0" presId="urn:microsoft.com/office/officeart/2008/layout/HexagonCluster"/>
    <dgm:cxn modelId="{93E4D88B-4CE1-48C3-A24C-E24EF7666741}" srcId="{329937B5-04D6-422E-8D98-A9C8B5090252}" destId="{E6750F5D-6D04-4553-AE8C-7F027977FE3D}" srcOrd="1" destOrd="0" parTransId="{1B8FBA7D-432D-42B1-9C97-187CADE27A5B}" sibTransId="{8CEDE0C4-F6C5-494D-826D-D19FC980276A}"/>
    <dgm:cxn modelId="{E59E1D58-023C-45AB-87DA-71DC8584B00A}" type="presOf" srcId="{EAA978C3-C856-448D-B47B-9CFE1A87CDC0}" destId="{943F4DCC-726D-4580-A1CA-56A623BB6308}" srcOrd="0" destOrd="0" presId="urn:microsoft.com/office/officeart/2008/layout/HexagonCluster"/>
    <dgm:cxn modelId="{716ED1DC-E8B2-447E-895F-58A9948691D6}" type="presOf" srcId="{8CEDE0C4-F6C5-494D-826D-D19FC980276A}" destId="{266782EF-2709-4FD7-B83F-EE4481E80460}" srcOrd="0" destOrd="0" presId="urn:microsoft.com/office/officeart/2008/layout/HexagonCluster"/>
    <dgm:cxn modelId="{D35821B7-9340-4052-9EDD-7667CA668AB7}" srcId="{329937B5-04D6-422E-8D98-A9C8B5090252}" destId="{8F798F76-FE26-4D1A-8AE6-D8F2C5CE0A54}" srcOrd="0" destOrd="0" parTransId="{88979B88-455F-4CB9-9D70-B4681DC0AE85}" sibTransId="{E061AA87-F48D-4DE8-92E5-1D7579A9C1C7}"/>
    <dgm:cxn modelId="{A2161B53-9883-41F8-AB01-E6B6DFC3D3BB}" type="presOf" srcId="{E061AA87-F48D-4DE8-92E5-1D7579A9C1C7}" destId="{82E82E89-9DB0-4B04-9395-80034C690B6D}" srcOrd="0" destOrd="0" presId="urn:microsoft.com/office/officeart/2008/layout/HexagonCluster"/>
    <dgm:cxn modelId="{0FCDDACC-F3AE-45FB-8D15-E4C4B252B710}" type="presOf" srcId="{8F798F76-FE26-4D1A-8AE6-D8F2C5CE0A54}" destId="{0C57620F-FE47-4604-A200-D8CCC83D177D}" srcOrd="0" destOrd="0" presId="urn:microsoft.com/office/officeart/2008/layout/HexagonCluster"/>
    <dgm:cxn modelId="{F9DE599E-45EA-4984-8852-2E3C362A523E}" type="presOf" srcId="{329937B5-04D6-422E-8D98-A9C8B5090252}" destId="{14CFE86C-D8E3-4F85-9081-9815EB976A80}" srcOrd="0" destOrd="0" presId="urn:microsoft.com/office/officeart/2008/layout/HexagonCluster"/>
    <dgm:cxn modelId="{7386AC55-B73A-41ED-82DB-AE7EF895ABD9}" type="presOf" srcId="{E6750F5D-6D04-4553-AE8C-7F027977FE3D}" destId="{0D9442C0-3C76-45F0-9B4A-F8E8CF86C531}" srcOrd="0" destOrd="0" presId="urn:microsoft.com/office/officeart/2008/layout/HexagonCluster"/>
    <dgm:cxn modelId="{D1231CEC-9649-4633-B7E8-C4EB090A05A3}" type="presParOf" srcId="{14CFE86C-D8E3-4F85-9081-9815EB976A80}" destId="{76315BA1-7758-4920-B3B4-83E3EF57CCD0}" srcOrd="0" destOrd="0" presId="urn:microsoft.com/office/officeart/2008/layout/HexagonCluster"/>
    <dgm:cxn modelId="{693E45D7-5716-47F8-B4E4-B45762760B55}" type="presParOf" srcId="{76315BA1-7758-4920-B3B4-83E3EF57CCD0}" destId="{0C57620F-FE47-4604-A200-D8CCC83D177D}" srcOrd="0" destOrd="0" presId="urn:microsoft.com/office/officeart/2008/layout/HexagonCluster"/>
    <dgm:cxn modelId="{F0DA2B75-1BC3-4241-829A-481F172959FE}" type="presParOf" srcId="{14CFE86C-D8E3-4F85-9081-9815EB976A80}" destId="{F5E46A09-64A8-4435-AECE-8D5BB45EA851}" srcOrd="1" destOrd="0" presId="urn:microsoft.com/office/officeart/2008/layout/HexagonCluster"/>
    <dgm:cxn modelId="{C1DC2428-F789-4277-89D3-6DA7C28302D1}" type="presParOf" srcId="{F5E46A09-64A8-4435-AECE-8D5BB45EA851}" destId="{7E0BEF6A-EBDE-4E47-BD9F-D66E94B49A48}" srcOrd="0" destOrd="0" presId="urn:microsoft.com/office/officeart/2008/layout/HexagonCluster"/>
    <dgm:cxn modelId="{F5F76851-1B30-4A9E-8FC9-AD7ADE2960AC}" type="presParOf" srcId="{14CFE86C-D8E3-4F85-9081-9815EB976A80}" destId="{21BFD459-4360-48F4-8B78-57970212B67A}" srcOrd="2" destOrd="0" presId="urn:microsoft.com/office/officeart/2008/layout/HexagonCluster"/>
    <dgm:cxn modelId="{BA747AAB-B657-441F-92AA-C80D88C0AF89}" type="presParOf" srcId="{21BFD459-4360-48F4-8B78-57970212B67A}" destId="{82E82E89-9DB0-4B04-9395-80034C690B6D}" srcOrd="0" destOrd="0" presId="urn:microsoft.com/office/officeart/2008/layout/HexagonCluster"/>
    <dgm:cxn modelId="{65068E48-6073-4810-A27A-87EF3F81FD27}" type="presParOf" srcId="{14CFE86C-D8E3-4F85-9081-9815EB976A80}" destId="{C7D06A1B-36F6-473A-8874-BD0B804CEEE6}" srcOrd="3" destOrd="0" presId="urn:microsoft.com/office/officeart/2008/layout/HexagonCluster"/>
    <dgm:cxn modelId="{7E7E58BA-259A-43B7-8508-7DB6F8D279A1}" type="presParOf" srcId="{C7D06A1B-36F6-473A-8874-BD0B804CEEE6}" destId="{9F47C647-1EC5-40B7-9498-77E54E199A32}" srcOrd="0" destOrd="0" presId="urn:microsoft.com/office/officeart/2008/layout/HexagonCluster"/>
    <dgm:cxn modelId="{D3559EE4-AF63-48D8-9795-CDB06BFBD5B3}" type="presParOf" srcId="{14CFE86C-D8E3-4F85-9081-9815EB976A80}" destId="{0C8A3026-C57A-4ABD-B053-D42507970F38}" srcOrd="4" destOrd="0" presId="urn:microsoft.com/office/officeart/2008/layout/HexagonCluster"/>
    <dgm:cxn modelId="{EB575269-53BA-44A5-84A8-D31F5015D917}" type="presParOf" srcId="{0C8A3026-C57A-4ABD-B053-D42507970F38}" destId="{0D9442C0-3C76-45F0-9B4A-F8E8CF86C531}" srcOrd="0" destOrd="0" presId="urn:microsoft.com/office/officeart/2008/layout/HexagonCluster"/>
    <dgm:cxn modelId="{D2CD9253-2D9B-4462-89C8-311561155EA5}" type="presParOf" srcId="{14CFE86C-D8E3-4F85-9081-9815EB976A80}" destId="{BD745DEC-98DC-4D81-8294-77CDF345D8E4}" srcOrd="5" destOrd="0" presId="urn:microsoft.com/office/officeart/2008/layout/HexagonCluster"/>
    <dgm:cxn modelId="{302CC5B6-30FD-48D2-B647-7FDFF7F0A086}" type="presParOf" srcId="{BD745DEC-98DC-4D81-8294-77CDF345D8E4}" destId="{1090E4D8-A616-470A-9A6B-A8E09F59D26F}" srcOrd="0" destOrd="0" presId="urn:microsoft.com/office/officeart/2008/layout/HexagonCluster"/>
    <dgm:cxn modelId="{D87400A7-F175-43B0-8397-BC66AE4CD3F1}" type="presParOf" srcId="{14CFE86C-D8E3-4F85-9081-9815EB976A80}" destId="{0ACAF2F9-3647-48CF-9BC1-118727EFE1B6}" srcOrd="6" destOrd="0" presId="urn:microsoft.com/office/officeart/2008/layout/HexagonCluster"/>
    <dgm:cxn modelId="{9511024F-1BDC-4F2F-A3BE-55F218153B14}" type="presParOf" srcId="{0ACAF2F9-3647-48CF-9BC1-118727EFE1B6}" destId="{266782EF-2709-4FD7-B83F-EE4481E80460}" srcOrd="0" destOrd="0" presId="urn:microsoft.com/office/officeart/2008/layout/HexagonCluster"/>
    <dgm:cxn modelId="{744CF336-950A-41B2-93AC-4BD807A3404F}" type="presParOf" srcId="{14CFE86C-D8E3-4F85-9081-9815EB976A80}" destId="{D5A94844-AA61-45A5-8AFB-C09CA6CF17F1}" srcOrd="7" destOrd="0" presId="urn:microsoft.com/office/officeart/2008/layout/HexagonCluster"/>
    <dgm:cxn modelId="{3EDA4B35-7285-44DE-AA78-C0EC978AB6E3}" type="presParOf" srcId="{D5A94844-AA61-45A5-8AFB-C09CA6CF17F1}" destId="{A0BD7739-453E-402D-87BC-1C28482615B2}" srcOrd="0" destOrd="0" presId="urn:microsoft.com/office/officeart/2008/layout/HexagonCluster"/>
    <dgm:cxn modelId="{6D988036-F885-4404-AEAF-4F18B70F3575}" type="presParOf" srcId="{14CFE86C-D8E3-4F85-9081-9815EB976A80}" destId="{27101738-08E6-4855-B085-831AB7B0219C}" srcOrd="8" destOrd="0" presId="urn:microsoft.com/office/officeart/2008/layout/HexagonCluster"/>
    <dgm:cxn modelId="{FA64E804-2FBB-4BE6-9172-C58B6C6440EE}" type="presParOf" srcId="{27101738-08E6-4855-B085-831AB7B0219C}" destId="{B480B4F8-A1A7-47D2-8751-49345F20C53F}" srcOrd="0" destOrd="0" presId="urn:microsoft.com/office/officeart/2008/layout/HexagonCluster"/>
    <dgm:cxn modelId="{BE6BC715-5A3A-4267-A154-CF993174A49E}" type="presParOf" srcId="{14CFE86C-D8E3-4F85-9081-9815EB976A80}" destId="{3F1AC92A-C3DC-4E8A-998C-A49F9046C094}" srcOrd="9" destOrd="0" presId="urn:microsoft.com/office/officeart/2008/layout/HexagonCluster"/>
    <dgm:cxn modelId="{E2A84CB7-A7F1-4F50-BAF3-8AC357E53CCF}" type="presParOf" srcId="{3F1AC92A-C3DC-4E8A-998C-A49F9046C094}" destId="{343EBD98-9515-49D2-8766-3811E7BCD1BC}" srcOrd="0" destOrd="0" presId="urn:microsoft.com/office/officeart/2008/layout/HexagonCluster"/>
    <dgm:cxn modelId="{D257AFAA-1E57-4871-BD93-61872FF01D7C}" type="presParOf" srcId="{14CFE86C-D8E3-4F85-9081-9815EB976A80}" destId="{573C40C9-A17B-4061-A989-E74A5AF41E63}" srcOrd="10" destOrd="0" presId="urn:microsoft.com/office/officeart/2008/layout/HexagonCluster"/>
    <dgm:cxn modelId="{3FBE4F7C-3A99-409A-964D-853CC2E9FB67}" type="presParOf" srcId="{573C40C9-A17B-4061-A989-E74A5AF41E63}" destId="{D87C7C18-01AF-4860-A9DE-3A60B9CF43B7}" srcOrd="0" destOrd="0" presId="urn:microsoft.com/office/officeart/2008/layout/HexagonCluster"/>
    <dgm:cxn modelId="{2A2468F6-7701-4DD5-AB11-60813A1F2184}" type="presParOf" srcId="{14CFE86C-D8E3-4F85-9081-9815EB976A80}" destId="{F3EAEF41-9AF8-4BB9-8D2F-CFA44DB7B005}" srcOrd="11" destOrd="0" presId="urn:microsoft.com/office/officeart/2008/layout/HexagonCluster"/>
    <dgm:cxn modelId="{A34FE3A2-DC72-47B7-83CE-429EB7A25E16}" type="presParOf" srcId="{F3EAEF41-9AF8-4BB9-8D2F-CFA44DB7B005}" destId="{CFBD3927-5F33-482B-88B8-D47D4C010CF3}" srcOrd="0" destOrd="0" presId="urn:microsoft.com/office/officeart/2008/layout/HexagonCluster"/>
    <dgm:cxn modelId="{D81284E5-7EEF-4609-AA93-B02DD72109D9}" type="presParOf" srcId="{14CFE86C-D8E3-4F85-9081-9815EB976A80}" destId="{EE14C6FE-3AD5-4731-A5BA-064AA91C1DB9}" srcOrd="12" destOrd="0" presId="urn:microsoft.com/office/officeart/2008/layout/HexagonCluster"/>
    <dgm:cxn modelId="{D045CA04-64E6-4029-88AC-6D3CAD171C3A}" type="presParOf" srcId="{EE14C6FE-3AD5-4731-A5BA-064AA91C1DB9}" destId="{BC92C053-6855-4F8A-AF3F-D8CE076AE5B4}" srcOrd="0" destOrd="0" presId="urn:microsoft.com/office/officeart/2008/layout/HexagonCluster"/>
    <dgm:cxn modelId="{3B401C9B-DD70-47C9-AEA9-AF24E54F1531}" type="presParOf" srcId="{14CFE86C-D8E3-4F85-9081-9815EB976A80}" destId="{2EF84B09-25E2-4BAE-837A-707DCBDDCF92}" srcOrd="13" destOrd="0" presId="urn:microsoft.com/office/officeart/2008/layout/HexagonCluster"/>
    <dgm:cxn modelId="{0913F7E1-23F9-478C-BD8B-BBD42735C152}" type="presParOf" srcId="{2EF84B09-25E2-4BAE-837A-707DCBDDCF92}" destId="{5C87106D-787C-40D5-8FD5-0E3FAB57EFDB}" srcOrd="0" destOrd="0" presId="urn:microsoft.com/office/officeart/2008/layout/HexagonCluster"/>
    <dgm:cxn modelId="{1415BE1B-6023-4906-9FB0-61B1122A8D3D}" type="presParOf" srcId="{14CFE86C-D8E3-4F85-9081-9815EB976A80}" destId="{BDD230D7-8E9B-46D2-8FD9-9A5E198FD575}" srcOrd="14" destOrd="0" presId="urn:microsoft.com/office/officeart/2008/layout/HexagonCluster"/>
    <dgm:cxn modelId="{015B4530-DE2D-49FB-A5A9-9C1A7058D355}" type="presParOf" srcId="{BDD230D7-8E9B-46D2-8FD9-9A5E198FD575}" destId="{943F4DCC-726D-4580-A1CA-56A623BB6308}" srcOrd="0" destOrd="0" presId="urn:microsoft.com/office/officeart/2008/layout/HexagonCluster"/>
    <dgm:cxn modelId="{53BFB771-DCC1-4154-B91B-F45BA4DBA64E}" type="presParOf" srcId="{14CFE86C-D8E3-4F85-9081-9815EB976A80}" destId="{6AA1B866-9D50-45A6-9A9A-7C354259C7AB}" srcOrd="15" destOrd="0" presId="urn:microsoft.com/office/officeart/2008/layout/HexagonCluster"/>
    <dgm:cxn modelId="{66848AA3-C169-4C68-B824-43D445C6813A}" type="presParOf" srcId="{6AA1B866-9D50-45A6-9A9A-7C354259C7AB}" destId="{29D97D2D-CB1A-45D6-8D42-42B158F2E1B5}"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F05102-288C-41DD-9A77-ADA389A39524}" type="doc">
      <dgm:prSet loTypeId="urn:microsoft.com/office/officeart/2011/layout/TabList" loCatId="list" qsTypeId="urn:microsoft.com/office/officeart/2005/8/quickstyle/3d1" qsCatId="3D" csTypeId="urn:microsoft.com/office/officeart/2005/8/colors/colorful1" csCatId="colorful" phldr="1"/>
      <dgm:spPr/>
      <dgm:t>
        <a:bodyPr/>
        <a:lstStyle/>
        <a:p>
          <a:endParaRPr kumimoji="1" lang="ja-JP" altLang="en-US"/>
        </a:p>
      </dgm:t>
    </dgm:pt>
    <dgm:pt modelId="{DFF33FB0-6BDF-42C7-84E0-184C4AA8EEEB}">
      <dgm:prSet phldrT="[テキスト]" custT="1"/>
      <dgm:spPr/>
      <dgm:t>
        <a:bodyPr/>
        <a:lstStyle/>
        <a:p>
          <a:r>
            <a:rPr kumimoji="1" lang="en-US" altLang="ja-JP" sz="1800" dirty="0" smtClean="0"/>
            <a:t>STEP1</a:t>
          </a:r>
          <a:endParaRPr kumimoji="1" lang="ja-JP" altLang="en-US" sz="1800" dirty="0"/>
        </a:p>
      </dgm:t>
    </dgm:pt>
    <dgm:pt modelId="{032ADC34-9874-4638-A69E-1C74CF6A59AE}" type="parTrans" cxnId="{94919DD2-BF09-48FC-8318-4EE8FD12106E}">
      <dgm:prSet/>
      <dgm:spPr/>
      <dgm:t>
        <a:bodyPr/>
        <a:lstStyle/>
        <a:p>
          <a:endParaRPr kumimoji="1" lang="ja-JP" altLang="en-US" sz="2000"/>
        </a:p>
      </dgm:t>
    </dgm:pt>
    <dgm:pt modelId="{F7D7E17E-66A2-4CD7-9AD8-592436FC6139}" type="sibTrans" cxnId="{94919DD2-BF09-48FC-8318-4EE8FD12106E}">
      <dgm:prSet/>
      <dgm:spPr/>
      <dgm:t>
        <a:bodyPr/>
        <a:lstStyle/>
        <a:p>
          <a:endParaRPr kumimoji="1" lang="ja-JP" altLang="en-US" sz="2000"/>
        </a:p>
      </dgm:t>
    </dgm:pt>
    <dgm:pt modelId="{81AFA66D-41CB-4ADA-8C2E-2D2E76A576EE}">
      <dgm:prSet phldrT="[テキスト]" custT="1"/>
      <dgm:spPr/>
      <dgm:t>
        <a:bodyPr/>
        <a:lstStyle/>
        <a:p>
          <a:r>
            <a:rPr kumimoji="1" lang="ja-JP" altLang="en-US" sz="1400" b="1" dirty="0" smtClean="0">
              <a:latin typeface="HGPｺﾞｼｯｸM" panose="020B0600000000000000" pitchFamily="50" charset="-128"/>
              <a:ea typeface="HGPｺﾞｼｯｸM" panose="020B0600000000000000" pitchFamily="50" charset="-128"/>
            </a:rPr>
            <a:t>経験豊かなウエディング・プランナーがあなたの希望をヒアリング</a:t>
          </a:r>
          <a:endParaRPr kumimoji="1" lang="ja-JP" altLang="en-US" sz="1400" b="1" dirty="0">
            <a:latin typeface="HGPｺﾞｼｯｸM" panose="020B0600000000000000" pitchFamily="50" charset="-128"/>
            <a:ea typeface="HGPｺﾞｼｯｸM" panose="020B0600000000000000" pitchFamily="50" charset="-128"/>
          </a:endParaRPr>
        </a:p>
      </dgm:t>
    </dgm:pt>
    <dgm:pt modelId="{4610248F-36CC-4864-ABE6-47F46F542558}" type="parTrans" cxnId="{BD09E241-7B49-4034-A2FF-4027BA534269}">
      <dgm:prSet/>
      <dgm:spPr/>
      <dgm:t>
        <a:bodyPr/>
        <a:lstStyle/>
        <a:p>
          <a:endParaRPr kumimoji="1" lang="ja-JP" altLang="en-US" sz="2000"/>
        </a:p>
      </dgm:t>
    </dgm:pt>
    <dgm:pt modelId="{5E1047DE-914B-4A74-BAB6-83419CF51754}" type="sibTrans" cxnId="{BD09E241-7B49-4034-A2FF-4027BA534269}">
      <dgm:prSet/>
      <dgm:spPr/>
      <dgm:t>
        <a:bodyPr/>
        <a:lstStyle/>
        <a:p>
          <a:endParaRPr kumimoji="1" lang="ja-JP" altLang="en-US" sz="2000"/>
        </a:p>
      </dgm:t>
    </dgm:pt>
    <dgm:pt modelId="{F5008A71-5D35-4A01-A2DD-0E0C95EC584C}">
      <dgm:prSet phldrT="[テキスト]" custT="1"/>
      <dgm:spPr/>
      <dgm:t>
        <a:bodyPr/>
        <a:lstStyle/>
        <a:p>
          <a:r>
            <a:rPr kumimoji="1" lang="ja-JP" altLang="en-US" sz="1200" dirty="0" smtClean="0"/>
            <a:t>漠然としたイメージで結構です。</a:t>
          </a:r>
          <a:endParaRPr kumimoji="1" lang="ja-JP" altLang="en-US" sz="1200" dirty="0"/>
        </a:p>
      </dgm:t>
    </dgm:pt>
    <dgm:pt modelId="{1EB5DE07-ADC4-4472-A908-09D65868DC90}" type="parTrans" cxnId="{902934A1-575D-4443-A856-F789277185B6}">
      <dgm:prSet/>
      <dgm:spPr/>
      <dgm:t>
        <a:bodyPr/>
        <a:lstStyle/>
        <a:p>
          <a:endParaRPr kumimoji="1" lang="ja-JP" altLang="en-US" sz="2000"/>
        </a:p>
      </dgm:t>
    </dgm:pt>
    <dgm:pt modelId="{00AAD4CD-4D0C-49BE-B924-DA7935FB02EA}" type="sibTrans" cxnId="{902934A1-575D-4443-A856-F789277185B6}">
      <dgm:prSet/>
      <dgm:spPr/>
      <dgm:t>
        <a:bodyPr/>
        <a:lstStyle/>
        <a:p>
          <a:endParaRPr kumimoji="1" lang="ja-JP" altLang="en-US" sz="2000"/>
        </a:p>
      </dgm:t>
    </dgm:pt>
    <dgm:pt modelId="{786909F9-1E16-4BF5-AC5A-94DB65F5383E}">
      <dgm:prSet phldrT="[テキスト]" custT="1"/>
      <dgm:spPr/>
      <dgm:t>
        <a:bodyPr/>
        <a:lstStyle/>
        <a:p>
          <a:r>
            <a:rPr kumimoji="1" lang="en-US" altLang="ja-JP" sz="1800" dirty="0" smtClean="0"/>
            <a:t>STEP2</a:t>
          </a:r>
          <a:endParaRPr kumimoji="1" lang="ja-JP" altLang="en-US" sz="1800" dirty="0"/>
        </a:p>
      </dgm:t>
    </dgm:pt>
    <dgm:pt modelId="{6A75BAF9-F294-4F92-86E0-8E3C1B83C978}" type="parTrans" cxnId="{CCB15F59-23CC-4BCE-AA52-7C50DA279F26}">
      <dgm:prSet/>
      <dgm:spPr/>
      <dgm:t>
        <a:bodyPr/>
        <a:lstStyle/>
        <a:p>
          <a:endParaRPr kumimoji="1" lang="ja-JP" altLang="en-US" sz="2000"/>
        </a:p>
      </dgm:t>
    </dgm:pt>
    <dgm:pt modelId="{0B1BD2CF-F037-49FB-884E-8F6A8DFA2B94}" type="sibTrans" cxnId="{CCB15F59-23CC-4BCE-AA52-7C50DA279F26}">
      <dgm:prSet/>
      <dgm:spPr/>
      <dgm:t>
        <a:bodyPr/>
        <a:lstStyle/>
        <a:p>
          <a:endParaRPr kumimoji="1" lang="ja-JP" altLang="en-US" sz="2000"/>
        </a:p>
      </dgm:t>
    </dgm:pt>
    <dgm:pt modelId="{0A9CCD37-B6CD-4684-B601-5C35D2366452}">
      <dgm:prSet phldrT="[テキスト]" custT="1"/>
      <dgm:spPr/>
      <dgm:t>
        <a:bodyPr/>
        <a:lstStyle/>
        <a:p>
          <a:r>
            <a:rPr kumimoji="1" lang="ja-JP" altLang="en-US" sz="1400" b="1" dirty="0" smtClean="0">
              <a:latin typeface="HGPｺﾞｼｯｸM" panose="020B0600000000000000" pitchFamily="50" charset="-128"/>
              <a:ea typeface="HGPｺﾞｼｯｸM" panose="020B0600000000000000" pitchFamily="50" charset="-128"/>
            </a:rPr>
            <a:t>オリジナル・ウエディングプランをご提案</a:t>
          </a:r>
          <a:endParaRPr kumimoji="1" lang="ja-JP" altLang="en-US" sz="1400" b="1" dirty="0">
            <a:latin typeface="HGPｺﾞｼｯｸM" panose="020B0600000000000000" pitchFamily="50" charset="-128"/>
            <a:ea typeface="HGPｺﾞｼｯｸM" panose="020B0600000000000000" pitchFamily="50" charset="-128"/>
          </a:endParaRPr>
        </a:p>
      </dgm:t>
    </dgm:pt>
    <dgm:pt modelId="{A024D5AB-0F60-42EF-8FE2-CF0308A078AB}" type="parTrans" cxnId="{462C9E83-45A8-4707-ADBF-AFE5808C3443}">
      <dgm:prSet/>
      <dgm:spPr/>
      <dgm:t>
        <a:bodyPr/>
        <a:lstStyle/>
        <a:p>
          <a:endParaRPr kumimoji="1" lang="ja-JP" altLang="en-US" sz="2000"/>
        </a:p>
      </dgm:t>
    </dgm:pt>
    <dgm:pt modelId="{351E4783-9D31-4F0E-A66D-D47BAEC08DD2}" type="sibTrans" cxnId="{462C9E83-45A8-4707-ADBF-AFE5808C3443}">
      <dgm:prSet/>
      <dgm:spPr/>
      <dgm:t>
        <a:bodyPr/>
        <a:lstStyle/>
        <a:p>
          <a:endParaRPr kumimoji="1" lang="ja-JP" altLang="en-US" sz="2000"/>
        </a:p>
      </dgm:t>
    </dgm:pt>
    <dgm:pt modelId="{7007CE10-7009-408B-B189-2F2FB6DF7252}">
      <dgm:prSet phldrT="[テキスト]" custT="1"/>
      <dgm:spPr/>
      <dgm:t>
        <a:bodyPr/>
        <a:lstStyle/>
        <a:p>
          <a:r>
            <a:rPr kumimoji="1" lang="ja-JP" altLang="en-US" sz="1200" dirty="0" smtClean="0"/>
            <a:t>お伺いした希望をすべて詰め込んだオリジナルプランをお出しします。</a:t>
          </a:r>
          <a:endParaRPr kumimoji="1" lang="ja-JP" altLang="en-US" sz="1200" dirty="0"/>
        </a:p>
      </dgm:t>
    </dgm:pt>
    <dgm:pt modelId="{316A83D6-4DBD-415B-BE5F-1664CD38512D}" type="parTrans" cxnId="{2248E7C7-4803-46F2-8199-A23E5889CF01}">
      <dgm:prSet/>
      <dgm:spPr/>
      <dgm:t>
        <a:bodyPr/>
        <a:lstStyle/>
        <a:p>
          <a:endParaRPr kumimoji="1" lang="ja-JP" altLang="en-US" sz="2000"/>
        </a:p>
      </dgm:t>
    </dgm:pt>
    <dgm:pt modelId="{00E3E181-C291-454D-859B-44257AA3A2CC}" type="sibTrans" cxnId="{2248E7C7-4803-46F2-8199-A23E5889CF01}">
      <dgm:prSet/>
      <dgm:spPr/>
      <dgm:t>
        <a:bodyPr/>
        <a:lstStyle/>
        <a:p>
          <a:endParaRPr kumimoji="1" lang="ja-JP" altLang="en-US" sz="2000"/>
        </a:p>
      </dgm:t>
    </dgm:pt>
    <dgm:pt modelId="{077187C2-540D-4794-8761-8DC6E9777554}">
      <dgm:prSet phldrT="[テキスト]" custT="1"/>
      <dgm:spPr/>
      <dgm:t>
        <a:bodyPr/>
        <a:lstStyle/>
        <a:p>
          <a:r>
            <a:rPr kumimoji="1" lang="en-US" altLang="ja-JP" sz="1800" dirty="0" smtClean="0"/>
            <a:t>STEP3</a:t>
          </a:r>
          <a:endParaRPr kumimoji="1" lang="ja-JP" altLang="en-US" sz="1800" dirty="0"/>
        </a:p>
      </dgm:t>
    </dgm:pt>
    <dgm:pt modelId="{8F98CB06-F6FF-4D08-979E-F1F2C5BEB980}" type="parTrans" cxnId="{5E298215-9A62-48AD-98DB-555150ECD822}">
      <dgm:prSet/>
      <dgm:spPr/>
      <dgm:t>
        <a:bodyPr/>
        <a:lstStyle/>
        <a:p>
          <a:endParaRPr kumimoji="1" lang="ja-JP" altLang="en-US" sz="2000"/>
        </a:p>
      </dgm:t>
    </dgm:pt>
    <dgm:pt modelId="{351391F1-0342-415F-B75A-02D34BD1BA00}" type="sibTrans" cxnId="{5E298215-9A62-48AD-98DB-555150ECD822}">
      <dgm:prSet/>
      <dgm:spPr/>
      <dgm:t>
        <a:bodyPr/>
        <a:lstStyle/>
        <a:p>
          <a:endParaRPr kumimoji="1" lang="ja-JP" altLang="en-US" sz="2000"/>
        </a:p>
      </dgm:t>
    </dgm:pt>
    <dgm:pt modelId="{DE7A2473-FDF2-4C3C-ACD7-511FCDB641A2}">
      <dgm:prSet phldrT="[テキスト]" custT="1"/>
      <dgm:spPr/>
      <dgm:t>
        <a:bodyPr/>
        <a:lstStyle/>
        <a:p>
          <a:r>
            <a:rPr kumimoji="1" lang="ja-JP" altLang="en-US" sz="1400" b="1" dirty="0" smtClean="0">
              <a:latin typeface="HGPｺﾞｼｯｸM" panose="020B0600000000000000" pitchFamily="50" charset="-128"/>
              <a:ea typeface="HGPｺﾞｼｯｸM" panose="020B0600000000000000" pitchFamily="50" charset="-128"/>
            </a:rPr>
            <a:t>いよいよオリジナル・ウエディングプラン完成</a:t>
          </a:r>
          <a:endParaRPr kumimoji="1" lang="ja-JP" altLang="en-US" sz="1400" b="1" dirty="0">
            <a:latin typeface="HGPｺﾞｼｯｸM" panose="020B0600000000000000" pitchFamily="50" charset="-128"/>
            <a:ea typeface="HGPｺﾞｼｯｸM" panose="020B0600000000000000" pitchFamily="50" charset="-128"/>
          </a:endParaRPr>
        </a:p>
      </dgm:t>
    </dgm:pt>
    <dgm:pt modelId="{00CAB7A7-1538-485C-891C-2EBF6C6A24C2}" type="parTrans" cxnId="{A2C0F770-5F53-4CA5-A561-9C7B8669C8BB}">
      <dgm:prSet/>
      <dgm:spPr/>
      <dgm:t>
        <a:bodyPr/>
        <a:lstStyle/>
        <a:p>
          <a:endParaRPr kumimoji="1" lang="ja-JP" altLang="en-US" sz="2000"/>
        </a:p>
      </dgm:t>
    </dgm:pt>
    <dgm:pt modelId="{F238E1C4-3B98-4E9F-8069-8DB57758A946}" type="sibTrans" cxnId="{A2C0F770-5F53-4CA5-A561-9C7B8669C8BB}">
      <dgm:prSet/>
      <dgm:spPr/>
      <dgm:t>
        <a:bodyPr/>
        <a:lstStyle/>
        <a:p>
          <a:endParaRPr kumimoji="1" lang="ja-JP" altLang="en-US" sz="2000"/>
        </a:p>
      </dgm:t>
    </dgm:pt>
    <dgm:pt modelId="{11D14DAE-4680-4199-8D75-B905ACA3BEDC}">
      <dgm:prSet phldrT="[テキスト]" custT="1"/>
      <dgm:spPr/>
      <dgm:t>
        <a:bodyPr/>
        <a:lstStyle/>
        <a:p>
          <a:r>
            <a:rPr kumimoji="1" lang="ja-JP" altLang="en-US" sz="1200" dirty="0" smtClean="0"/>
            <a:t>式までに必要なものをすべてこちらでリストアップいたします。</a:t>
          </a:r>
          <a:endParaRPr kumimoji="1" lang="ja-JP" altLang="en-US" sz="1200" dirty="0"/>
        </a:p>
      </dgm:t>
    </dgm:pt>
    <dgm:pt modelId="{15FF90CB-2FF2-42BC-AD40-7BCFCE874325}" type="parTrans" cxnId="{999C4A7B-FC43-468E-A81E-9598E4D8ADEB}">
      <dgm:prSet/>
      <dgm:spPr/>
      <dgm:t>
        <a:bodyPr/>
        <a:lstStyle/>
        <a:p>
          <a:endParaRPr kumimoji="1" lang="ja-JP" altLang="en-US" sz="2000"/>
        </a:p>
      </dgm:t>
    </dgm:pt>
    <dgm:pt modelId="{BDECA3E1-024F-4708-836B-1936FCD4BB7D}" type="sibTrans" cxnId="{999C4A7B-FC43-468E-A81E-9598E4D8ADEB}">
      <dgm:prSet/>
      <dgm:spPr/>
      <dgm:t>
        <a:bodyPr/>
        <a:lstStyle/>
        <a:p>
          <a:endParaRPr kumimoji="1" lang="ja-JP" altLang="en-US" sz="2000"/>
        </a:p>
      </dgm:t>
    </dgm:pt>
    <dgm:pt modelId="{189829B4-0298-4C37-B5C9-FD0F0A992324}">
      <dgm:prSet phldrT="[テキスト]" custT="1"/>
      <dgm:spPr/>
      <dgm:t>
        <a:bodyPr/>
        <a:lstStyle/>
        <a:p>
          <a:r>
            <a:rPr kumimoji="1" lang="ja-JP" altLang="en-US" sz="1200" dirty="0" smtClean="0"/>
            <a:t>予算もわかる部分だけで結構です。</a:t>
          </a:r>
          <a:endParaRPr kumimoji="1" lang="ja-JP" altLang="en-US" sz="1200" dirty="0"/>
        </a:p>
      </dgm:t>
    </dgm:pt>
    <dgm:pt modelId="{FB8048DC-CA41-4BF5-9853-60B769066D98}" type="parTrans" cxnId="{362A8EC4-20F1-4298-AF89-8794AC5554DA}">
      <dgm:prSet/>
      <dgm:spPr/>
      <dgm:t>
        <a:bodyPr/>
        <a:lstStyle/>
        <a:p>
          <a:endParaRPr kumimoji="1" lang="ja-JP" altLang="en-US" sz="2000"/>
        </a:p>
      </dgm:t>
    </dgm:pt>
    <dgm:pt modelId="{F31D7360-933D-4C7D-B98C-0EC9F35DF2F9}" type="sibTrans" cxnId="{362A8EC4-20F1-4298-AF89-8794AC5554DA}">
      <dgm:prSet/>
      <dgm:spPr/>
      <dgm:t>
        <a:bodyPr/>
        <a:lstStyle/>
        <a:p>
          <a:endParaRPr kumimoji="1" lang="ja-JP" altLang="en-US" sz="2000"/>
        </a:p>
      </dgm:t>
    </dgm:pt>
    <dgm:pt modelId="{9FD13DBC-7072-4A3C-8363-AF6D6FD137A3}">
      <dgm:prSet phldrT="[テキスト]" custT="1"/>
      <dgm:spPr/>
      <dgm:t>
        <a:bodyPr/>
        <a:lstStyle/>
        <a:p>
          <a:r>
            <a:rPr kumimoji="1" lang="ja-JP" altLang="en-US" sz="1200" dirty="0" smtClean="0"/>
            <a:t>そこから、いろいろな希望を追加したり、要らないサービスを省いてくださってかまいません。</a:t>
          </a:r>
          <a:endParaRPr kumimoji="1" lang="ja-JP" altLang="en-US" sz="1200" dirty="0"/>
        </a:p>
      </dgm:t>
    </dgm:pt>
    <dgm:pt modelId="{247B28DF-0259-4E42-907F-463A6627A4F2}" type="parTrans" cxnId="{5E712D3C-18B2-4F61-9BC5-2B2173863291}">
      <dgm:prSet/>
      <dgm:spPr/>
      <dgm:t>
        <a:bodyPr/>
        <a:lstStyle/>
        <a:p>
          <a:endParaRPr kumimoji="1" lang="ja-JP" altLang="en-US" sz="2000"/>
        </a:p>
      </dgm:t>
    </dgm:pt>
    <dgm:pt modelId="{6E44E76A-9D3D-433B-81D5-15642D22A0F9}" type="sibTrans" cxnId="{5E712D3C-18B2-4F61-9BC5-2B2173863291}">
      <dgm:prSet/>
      <dgm:spPr/>
      <dgm:t>
        <a:bodyPr/>
        <a:lstStyle/>
        <a:p>
          <a:endParaRPr kumimoji="1" lang="ja-JP" altLang="en-US" sz="2000"/>
        </a:p>
      </dgm:t>
    </dgm:pt>
    <dgm:pt modelId="{B41DD046-7960-447C-9ABF-C967C34FE6D3}">
      <dgm:prSet phldrT="[テキスト]" custT="1"/>
      <dgm:spPr/>
      <dgm:t>
        <a:bodyPr/>
        <a:lstStyle/>
        <a:p>
          <a:r>
            <a:rPr kumimoji="1" lang="ja-JP" altLang="en-US" sz="1200" dirty="0" smtClean="0"/>
            <a:t>何人呼ぶかも、わかるだけでけっこうです。</a:t>
          </a:r>
          <a:endParaRPr kumimoji="1" lang="ja-JP" altLang="en-US" sz="1200" dirty="0"/>
        </a:p>
      </dgm:t>
    </dgm:pt>
    <dgm:pt modelId="{1732BB86-AEDD-4001-8D06-010ED52AC9DB}" type="parTrans" cxnId="{8A0568B4-E827-4878-A195-8A76F6E13BE4}">
      <dgm:prSet/>
      <dgm:spPr/>
      <dgm:t>
        <a:bodyPr/>
        <a:lstStyle/>
        <a:p>
          <a:endParaRPr kumimoji="1" lang="ja-JP" altLang="en-US" sz="2000"/>
        </a:p>
      </dgm:t>
    </dgm:pt>
    <dgm:pt modelId="{0AEB9FEA-6513-4132-B851-7A55D07E0515}" type="sibTrans" cxnId="{8A0568B4-E827-4878-A195-8A76F6E13BE4}">
      <dgm:prSet/>
      <dgm:spPr/>
      <dgm:t>
        <a:bodyPr/>
        <a:lstStyle/>
        <a:p>
          <a:endParaRPr kumimoji="1" lang="ja-JP" altLang="en-US" sz="2000"/>
        </a:p>
      </dgm:t>
    </dgm:pt>
    <dgm:pt modelId="{4A273DB8-8183-4DDA-8C72-2BEE2372B166}">
      <dgm:prSet phldrT="[テキスト]" custT="1"/>
      <dgm:spPr/>
      <dgm:t>
        <a:bodyPr/>
        <a:lstStyle/>
        <a:p>
          <a:r>
            <a:rPr kumimoji="1" lang="ja-JP" altLang="en-US" sz="1200" dirty="0" smtClean="0"/>
            <a:t>ここから、予算や呼ぶ人数のバランスを一緒にご相談しましょう。</a:t>
          </a:r>
          <a:endParaRPr kumimoji="1" lang="ja-JP" altLang="en-US" sz="1200" dirty="0"/>
        </a:p>
      </dgm:t>
    </dgm:pt>
    <dgm:pt modelId="{ADB4C6BE-57A4-4EFF-823E-AA4083D2A921}" type="parTrans" cxnId="{68A2A3A3-3844-49F3-8D16-3816E70D75F0}">
      <dgm:prSet/>
      <dgm:spPr/>
      <dgm:t>
        <a:bodyPr/>
        <a:lstStyle/>
        <a:p>
          <a:endParaRPr kumimoji="1" lang="ja-JP" altLang="en-US" sz="2000"/>
        </a:p>
      </dgm:t>
    </dgm:pt>
    <dgm:pt modelId="{94FE7B51-B145-4E5B-8E22-996514D24805}" type="sibTrans" cxnId="{68A2A3A3-3844-49F3-8D16-3816E70D75F0}">
      <dgm:prSet/>
      <dgm:spPr/>
      <dgm:t>
        <a:bodyPr/>
        <a:lstStyle/>
        <a:p>
          <a:endParaRPr kumimoji="1" lang="ja-JP" altLang="en-US" sz="2000"/>
        </a:p>
      </dgm:t>
    </dgm:pt>
    <dgm:pt modelId="{692FD178-98A1-44B6-961D-8BC3F5B1B8F3}">
      <dgm:prSet phldrT="[テキスト]" custT="1"/>
      <dgm:spPr/>
      <dgm:t>
        <a:bodyPr/>
        <a:lstStyle/>
        <a:p>
          <a:r>
            <a:rPr kumimoji="1" lang="ja-JP" altLang="en-US" sz="1200" dirty="0" smtClean="0"/>
            <a:t>二人だけのウエディング・ポータルサイトを開設します。自由にお使いください。</a:t>
          </a:r>
          <a:endParaRPr kumimoji="1" lang="ja-JP" altLang="en-US" sz="1200" dirty="0"/>
        </a:p>
      </dgm:t>
    </dgm:pt>
    <dgm:pt modelId="{761CED00-BBEA-4353-8B62-4FDCE1EE7B4C}" type="parTrans" cxnId="{B3EE7BBD-D3FB-4556-B847-5CD28AC3D399}">
      <dgm:prSet/>
      <dgm:spPr/>
      <dgm:t>
        <a:bodyPr/>
        <a:lstStyle/>
        <a:p>
          <a:endParaRPr kumimoji="1" lang="ja-JP" altLang="en-US" sz="2000"/>
        </a:p>
      </dgm:t>
    </dgm:pt>
    <dgm:pt modelId="{2CB70339-B97A-4A81-9B5B-CF98D47D1593}" type="sibTrans" cxnId="{B3EE7BBD-D3FB-4556-B847-5CD28AC3D399}">
      <dgm:prSet/>
      <dgm:spPr/>
      <dgm:t>
        <a:bodyPr/>
        <a:lstStyle/>
        <a:p>
          <a:endParaRPr kumimoji="1" lang="ja-JP" altLang="en-US" sz="2000"/>
        </a:p>
      </dgm:t>
    </dgm:pt>
    <dgm:pt modelId="{B3B8D71A-C8FE-4766-AC85-C18C936337EF}">
      <dgm:prSet phldrT="[テキスト]" custT="1"/>
      <dgm:spPr/>
      <dgm:t>
        <a:bodyPr/>
        <a:lstStyle/>
        <a:p>
          <a:r>
            <a:rPr kumimoji="1" lang="ja-JP" altLang="en-US" sz="1200" dirty="0" smtClean="0"/>
            <a:t>あと、ご不安な部分は何でもご相談ください。</a:t>
          </a:r>
          <a:endParaRPr kumimoji="1" lang="ja-JP" altLang="en-US" sz="1200" dirty="0"/>
        </a:p>
      </dgm:t>
    </dgm:pt>
    <dgm:pt modelId="{713455D9-57C6-482B-A76D-81D84E36017F}" type="parTrans" cxnId="{8E8A98CF-5D94-4684-AA3B-CB5FB03CED81}">
      <dgm:prSet/>
      <dgm:spPr/>
      <dgm:t>
        <a:bodyPr/>
        <a:lstStyle/>
        <a:p>
          <a:endParaRPr kumimoji="1" lang="ja-JP" altLang="en-US" sz="2000"/>
        </a:p>
      </dgm:t>
    </dgm:pt>
    <dgm:pt modelId="{BCFE8AA2-0CD1-401F-9AFB-5F6C4DAB9768}" type="sibTrans" cxnId="{8E8A98CF-5D94-4684-AA3B-CB5FB03CED81}">
      <dgm:prSet/>
      <dgm:spPr/>
      <dgm:t>
        <a:bodyPr/>
        <a:lstStyle/>
        <a:p>
          <a:endParaRPr kumimoji="1" lang="ja-JP" altLang="en-US" sz="2000"/>
        </a:p>
      </dgm:t>
    </dgm:pt>
    <dgm:pt modelId="{7BE0F947-EB5B-4B05-8158-7595AF67C4A9}" type="pres">
      <dgm:prSet presAssocID="{48F05102-288C-41DD-9A77-ADA389A39524}" presName="Name0" presStyleCnt="0">
        <dgm:presLayoutVars>
          <dgm:chMax/>
          <dgm:chPref val="3"/>
          <dgm:dir/>
          <dgm:animOne val="branch"/>
          <dgm:animLvl val="lvl"/>
        </dgm:presLayoutVars>
      </dgm:prSet>
      <dgm:spPr/>
      <dgm:t>
        <a:bodyPr/>
        <a:lstStyle/>
        <a:p>
          <a:endParaRPr kumimoji="1" lang="ja-JP" altLang="en-US"/>
        </a:p>
      </dgm:t>
    </dgm:pt>
    <dgm:pt modelId="{D4BAD07F-27BA-42D4-9606-D687FF0CC127}" type="pres">
      <dgm:prSet presAssocID="{DFF33FB0-6BDF-42C7-84E0-184C4AA8EEEB}" presName="composite" presStyleCnt="0"/>
      <dgm:spPr/>
      <dgm:t>
        <a:bodyPr/>
        <a:lstStyle/>
        <a:p>
          <a:endParaRPr kumimoji="1" lang="ja-JP" altLang="en-US"/>
        </a:p>
      </dgm:t>
    </dgm:pt>
    <dgm:pt modelId="{0A74D51F-58CA-4566-A7AA-BC0021F40604}" type="pres">
      <dgm:prSet presAssocID="{DFF33FB0-6BDF-42C7-84E0-184C4AA8EEEB}" presName="FirstChild" presStyleLbl="revTx" presStyleIdx="0" presStyleCnt="6">
        <dgm:presLayoutVars>
          <dgm:chMax val="0"/>
          <dgm:chPref val="0"/>
          <dgm:bulletEnabled val="1"/>
        </dgm:presLayoutVars>
      </dgm:prSet>
      <dgm:spPr/>
      <dgm:t>
        <a:bodyPr/>
        <a:lstStyle/>
        <a:p>
          <a:endParaRPr kumimoji="1" lang="ja-JP" altLang="en-US"/>
        </a:p>
      </dgm:t>
    </dgm:pt>
    <dgm:pt modelId="{173BFEFD-D5EF-4C99-8BB2-4DBBA78A216B}" type="pres">
      <dgm:prSet presAssocID="{DFF33FB0-6BDF-42C7-84E0-184C4AA8EEEB}" presName="Parent" presStyleLbl="alignNode1" presStyleIdx="0" presStyleCnt="3">
        <dgm:presLayoutVars>
          <dgm:chMax val="3"/>
          <dgm:chPref val="3"/>
          <dgm:bulletEnabled val="1"/>
        </dgm:presLayoutVars>
      </dgm:prSet>
      <dgm:spPr/>
      <dgm:t>
        <a:bodyPr/>
        <a:lstStyle/>
        <a:p>
          <a:endParaRPr kumimoji="1" lang="ja-JP" altLang="en-US"/>
        </a:p>
      </dgm:t>
    </dgm:pt>
    <dgm:pt modelId="{02BC3EE4-849A-41BA-B756-6FB54E164620}" type="pres">
      <dgm:prSet presAssocID="{DFF33FB0-6BDF-42C7-84E0-184C4AA8EEEB}" presName="Accent" presStyleLbl="parChTrans1D1" presStyleIdx="0" presStyleCnt="3"/>
      <dgm:spPr/>
      <dgm:t>
        <a:bodyPr/>
        <a:lstStyle/>
        <a:p>
          <a:endParaRPr kumimoji="1" lang="ja-JP" altLang="en-US"/>
        </a:p>
      </dgm:t>
    </dgm:pt>
    <dgm:pt modelId="{CEA4A0F5-01C9-41DA-A49C-8EB22907C0DE}" type="pres">
      <dgm:prSet presAssocID="{DFF33FB0-6BDF-42C7-84E0-184C4AA8EEEB}" presName="Child" presStyleLbl="revTx" presStyleIdx="1" presStyleCnt="6">
        <dgm:presLayoutVars>
          <dgm:chMax val="0"/>
          <dgm:chPref val="0"/>
          <dgm:bulletEnabled val="1"/>
        </dgm:presLayoutVars>
      </dgm:prSet>
      <dgm:spPr/>
      <dgm:t>
        <a:bodyPr/>
        <a:lstStyle/>
        <a:p>
          <a:endParaRPr kumimoji="1" lang="ja-JP" altLang="en-US"/>
        </a:p>
      </dgm:t>
    </dgm:pt>
    <dgm:pt modelId="{06125935-52CB-40C1-A9EB-96CC3E480B6C}" type="pres">
      <dgm:prSet presAssocID="{F7D7E17E-66A2-4CD7-9AD8-592436FC6139}" presName="sibTrans" presStyleCnt="0"/>
      <dgm:spPr/>
      <dgm:t>
        <a:bodyPr/>
        <a:lstStyle/>
        <a:p>
          <a:endParaRPr kumimoji="1" lang="ja-JP" altLang="en-US"/>
        </a:p>
      </dgm:t>
    </dgm:pt>
    <dgm:pt modelId="{166C1414-7038-4A98-B2D8-54B4389CF41C}" type="pres">
      <dgm:prSet presAssocID="{786909F9-1E16-4BF5-AC5A-94DB65F5383E}" presName="composite" presStyleCnt="0"/>
      <dgm:spPr/>
      <dgm:t>
        <a:bodyPr/>
        <a:lstStyle/>
        <a:p>
          <a:endParaRPr kumimoji="1" lang="ja-JP" altLang="en-US"/>
        </a:p>
      </dgm:t>
    </dgm:pt>
    <dgm:pt modelId="{D0BF93BC-4379-4616-BE2B-E3B199FA6F94}" type="pres">
      <dgm:prSet presAssocID="{786909F9-1E16-4BF5-AC5A-94DB65F5383E}" presName="FirstChild" presStyleLbl="revTx" presStyleIdx="2" presStyleCnt="6">
        <dgm:presLayoutVars>
          <dgm:chMax val="0"/>
          <dgm:chPref val="0"/>
          <dgm:bulletEnabled val="1"/>
        </dgm:presLayoutVars>
      </dgm:prSet>
      <dgm:spPr/>
      <dgm:t>
        <a:bodyPr/>
        <a:lstStyle/>
        <a:p>
          <a:endParaRPr kumimoji="1" lang="ja-JP" altLang="en-US"/>
        </a:p>
      </dgm:t>
    </dgm:pt>
    <dgm:pt modelId="{D7D5852F-A481-456D-AA26-A3E5EB1DD875}" type="pres">
      <dgm:prSet presAssocID="{786909F9-1E16-4BF5-AC5A-94DB65F5383E}" presName="Parent" presStyleLbl="alignNode1" presStyleIdx="1" presStyleCnt="3">
        <dgm:presLayoutVars>
          <dgm:chMax val="3"/>
          <dgm:chPref val="3"/>
          <dgm:bulletEnabled val="1"/>
        </dgm:presLayoutVars>
      </dgm:prSet>
      <dgm:spPr/>
      <dgm:t>
        <a:bodyPr/>
        <a:lstStyle/>
        <a:p>
          <a:endParaRPr kumimoji="1" lang="ja-JP" altLang="en-US"/>
        </a:p>
      </dgm:t>
    </dgm:pt>
    <dgm:pt modelId="{C432E838-6C4E-4C94-9C45-98B184268901}" type="pres">
      <dgm:prSet presAssocID="{786909F9-1E16-4BF5-AC5A-94DB65F5383E}" presName="Accent" presStyleLbl="parChTrans1D1" presStyleIdx="1" presStyleCnt="3"/>
      <dgm:spPr/>
      <dgm:t>
        <a:bodyPr/>
        <a:lstStyle/>
        <a:p>
          <a:endParaRPr kumimoji="1" lang="ja-JP" altLang="en-US"/>
        </a:p>
      </dgm:t>
    </dgm:pt>
    <dgm:pt modelId="{C3636613-9D02-491B-A21C-F95371A77506}" type="pres">
      <dgm:prSet presAssocID="{786909F9-1E16-4BF5-AC5A-94DB65F5383E}" presName="Child" presStyleLbl="revTx" presStyleIdx="3" presStyleCnt="6">
        <dgm:presLayoutVars>
          <dgm:chMax val="0"/>
          <dgm:chPref val="0"/>
          <dgm:bulletEnabled val="1"/>
        </dgm:presLayoutVars>
      </dgm:prSet>
      <dgm:spPr/>
      <dgm:t>
        <a:bodyPr/>
        <a:lstStyle/>
        <a:p>
          <a:endParaRPr kumimoji="1" lang="ja-JP" altLang="en-US"/>
        </a:p>
      </dgm:t>
    </dgm:pt>
    <dgm:pt modelId="{D135E469-9C43-43FB-B19C-9A21E3C8A5A5}" type="pres">
      <dgm:prSet presAssocID="{0B1BD2CF-F037-49FB-884E-8F6A8DFA2B94}" presName="sibTrans" presStyleCnt="0"/>
      <dgm:spPr/>
      <dgm:t>
        <a:bodyPr/>
        <a:lstStyle/>
        <a:p>
          <a:endParaRPr kumimoji="1" lang="ja-JP" altLang="en-US"/>
        </a:p>
      </dgm:t>
    </dgm:pt>
    <dgm:pt modelId="{EA49BFE8-FB71-4C78-86C5-B2819451705D}" type="pres">
      <dgm:prSet presAssocID="{077187C2-540D-4794-8761-8DC6E9777554}" presName="composite" presStyleCnt="0"/>
      <dgm:spPr/>
      <dgm:t>
        <a:bodyPr/>
        <a:lstStyle/>
        <a:p>
          <a:endParaRPr kumimoji="1" lang="ja-JP" altLang="en-US"/>
        </a:p>
      </dgm:t>
    </dgm:pt>
    <dgm:pt modelId="{C87AA184-63A4-4566-9C43-62CEA951FAD6}" type="pres">
      <dgm:prSet presAssocID="{077187C2-540D-4794-8761-8DC6E9777554}" presName="FirstChild" presStyleLbl="revTx" presStyleIdx="4" presStyleCnt="6">
        <dgm:presLayoutVars>
          <dgm:chMax val="0"/>
          <dgm:chPref val="0"/>
          <dgm:bulletEnabled val="1"/>
        </dgm:presLayoutVars>
      </dgm:prSet>
      <dgm:spPr/>
      <dgm:t>
        <a:bodyPr/>
        <a:lstStyle/>
        <a:p>
          <a:endParaRPr kumimoji="1" lang="ja-JP" altLang="en-US"/>
        </a:p>
      </dgm:t>
    </dgm:pt>
    <dgm:pt modelId="{A97FE5EE-E5AC-452A-A241-E2E250CBF588}" type="pres">
      <dgm:prSet presAssocID="{077187C2-540D-4794-8761-8DC6E9777554}" presName="Parent" presStyleLbl="alignNode1" presStyleIdx="2" presStyleCnt="3">
        <dgm:presLayoutVars>
          <dgm:chMax val="3"/>
          <dgm:chPref val="3"/>
          <dgm:bulletEnabled val="1"/>
        </dgm:presLayoutVars>
      </dgm:prSet>
      <dgm:spPr/>
      <dgm:t>
        <a:bodyPr/>
        <a:lstStyle/>
        <a:p>
          <a:endParaRPr kumimoji="1" lang="ja-JP" altLang="en-US"/>
        </a:p>
      </dgm:t>
    </dgm:pt>
    <dgm:pt modelId="{1598AAFA-FBB2-4EA9-AD21-C78FC2C60D8A}" type="pres">
      <dgm:prSet presAssocID="{077187C2-540D-4794-8761-8DC6E9777554}" presName="Accent" presStyleLbl="parChTrans1D1" presStyleIdx="2" presStyleCnt="3"/>
      <dgm:spPr/>
      <dgm:t>
        <a:bodyPr/>
        <a:lstStyle/>
        <a:p>
          <a:endParaRPr kumimoji="1" lang="ja-JP" altLang="en-US"/>
        </a:p>
      </dgm:t>
    </dgm:pt>
    <dgm:pt modelId="{572E2751-5AE8-4FBA-A261-6CBC33BBAD6E}" type="pres">
      <dgm:prSet presAssocID="{077187C2-540D-4794-8761-8DC6E9777554}" presName="Child" presStyleLbl="revTx" presStyleIdx="5" presStyleCnt="6">
        <dgm:presLayoutVars>
          <dgm:chMax val="0"/>
          <dgm:chPref val="0"/>
          <dgm:bulletEnabled val="1"/>
        </dgm:presLayoutVars>
      </dgm:prSet>
      <dgm:spPr/>
      <dgm:t>
        <a:bodyPr/>
        <a:lstStyle/>
        <a:p>
          <a:endParaRPr kumimoji="1" lang="ja-JP" altLang="en-US"/>
        </a:p>
      </dgm:t>
    </dgm:pt>
  </dgm:ptLst>
  <dgm:cxnLst>
    <dgm:cxn modelId="{BADDC49D-B6A8-460B-AF99-32634152DCB7}" type="presOf" srcId="{48F05102-288C-41DD-9A77-ADA389A39524}" destId="{7BE0F947-EB5B-4B05-8158-7595AF67C4A9}" srcOrd="0" destOrd="0" presId="urn:microsoft.com/office/officeart/2011/layout/TabList"/>
    <dgm:cxn modelId="{2248E7C7-4803-46F2-8199-A23E5889CF01}" srcId="{786909F9-1E16-4BF5-AC5A-94DB65F5383E}" destId="{7007CE10-7009-408B-B189-2F2FB6DF7252}" srcOrd="1" destOrd="0" parTransId="{316A83D6-4DBD-415B-BE5F-1664CD38512D}" sibTransId="{00E3E181-C291-454D-859B-44257AA3A2CC}"/>
    <dgm:cxn modelId="{999C4A7B-FC43-468E-A81E-9598E4D8ADEB}" srcId="{077187C2-540D-4794-8761-8DC6E9777554}" destId="{11D14DAE-4680-4199-8D75-B905ACA3BEDC}" srcOrd="1" destOrd="0" parTransId="{15FF90CB-2FF2-42BC-AD40-7BCFCE874325}" sibTransId="{BDECA3E1-024F-4708-836B-1936FCD4BB7D}"/>
    <dgm:cxn modelId="{68A2A3A3-3844-49F3-8D16-3816E70D75F0}" srcId="{786909F9-1E16-4BF5-AC5A-94DB65F5383E}" destId="{4A273DB8-8183-4DDA-8C72-2BEE2372B166}" srcOrd="3" destOrd="0" parTransId="{ADB4C6BE-57A4-4EFF-823E-AA4083D2A921}" sibTransId="{94FE7B51-B145-4E5B-8E22-996514D24805}"/>
    <dgm:cxn modelId="{278D66FE-8F96-493D-99D7-5231498A8569}" type="presOf" srcId="{9FD13DBC-7072-4A3C-8363-AF6D6FD137A3}" destId="{C3636613-9D02-491B-A21C-F95371A77506}" srcOrd="0" destOrd="1" presId="urn:microsoft.com/office/officeart/2011/layout/TabList"/>
    <dgm:cxn modelId="{5E298215-9A62-48AD-98DB-555150ECD822}" srcId="{48F05102-288C-41DD-9A77-ADA389A39524}" destId="{077187C2-540D-4794-8761-8DC6E9777554}" srcOrd="2" destOrd="0" parTransId="{8F98CB06-F6FF-4D08-979E-F1F2C5BEB980}" sibTransId="{351391F1-0342-415F-B75A-02D34BD1BA00}"/>
    <dgm:cxn modelId="{FBDB0B6B-5B88-4E8D-AF93-CB43DAB74FD9}" type="presOf" srcId="{077187C2-540D-4794-8761-8DC6E9777554}" destId="{A97FE5EE-E5AC-452A-A241-E2E250CBF588}" srcOrd="0" destOrd="0" presId="urn:microsoft.com/office/officeart/2011/layout/TabList"/>
    <dgm:cxn modelId="{5E712D3C-18B2-4F61-9BC5-2B2173863291}" srcId="{786909F9-1E16-4BF5-AC5A-94DB65F5383E}" destId="{9FD13DBC-7072-4A3C-8363-AF6D6FD137A3}" srcOrd="2" destOrd="0" parTransId="{247B28DF-0259-4E42-907F-463A6627A4F2}" sibTransId="{6E44E76A-9D3D-433B-81D5-15642D22A0F9}"/>
    <dgm:cxn modelId="{462C9E83-45A8-4707-ADBF-AFE5808C3443}" srcId="{786909F9-1E16-4BF5-AC5A-94DB65F5383E}" destId="{0A9CCD37-B6CD-4684-B601-5C35D2366452}" srcOrd="0" destOrd="0" parTransId="{A024D5AB-0F60-42EF-8FE2-CF0308A078AB}" sibTransId="{351E4783-9D31-4F0E-A66D-D47BAEC08DD2}"/>
    <dgm:cxn modelId="{81048CB0-E277-4B2D-A50F-CCD841175F9C}" type="presOf" srcId="{692FD178-98A1-44B6-961D-8BC3F5B1B8F3}" destId="{572E2751-5AE8-4FBA-A261-6CBC33BBAD6E}" srcOrd="0" destOrd="1" presId="urn:microsoft.com/office/officeart/2011/layout/TabList"/>
    <dgm:cxn modelId="{3F2B5440-8E7D-47DC-83A2-31C24A16BE2D}" type="presOf" srcId="{7007CE10-7009-408B-B189-2F2FB6DF7252}" destId="{C3636613-9D02-491B-A21C-F95371A77506}" srcOrd="0" destOrd="0" presId="urn:microsoft.com/office/officeart/2011/layout/TabList"/>
    <dgm:cxn modelId="{F431B824-51B5-4EF4-86E7-1865D84AB564}" type="presOf" srcId="{B41DD046-7960-447C-9ABF-C967C34FE6D3}" destId="{CEA4A0F5-01C9-41DA-A49C-8EB22907C0DE}" srcOrd="0" destOrd="2" presId="urn:microsoft.com/office/officeart/2011/layout/TabList"/>
    <dgm:cxn modelId="{902934A1-575D-4443-A856-F789277185B6}" srcId="{DFF33FB0-6BDF-42C7-84E0-184C4AA8EEEB}" destId="{F5008A71-5D35-4A01-A2DD-0E0C95EC584C}" srcOrd="1" destOrd="0" parTransId="{1EB5DE07-ADC4-4472-A908-09D65868DC90}" sibTransId="{00AAD4CD-4D0C-49BE-B924-DA7935FB02EA}"/>
    <dgm:cxn modelId="{2C4CEC5D-F813-4E54-877B-5880EE154C4A}" type="presOf" srcId="{189829B4-0298-4C37-B5C9-FD0F0A992324}" destId="{CEA4A0F5-01C9-41DA-A49C-8EB22907C0DE}" srcOrd="0" destOrd="1" presId="urn:microsoft.com/office/officeart/2011/layout/TabList"/>
    <dgm:cxn modelId="{7CB73573-01A2-4AE4-A721-042D36B46441}" type="presOf" srcId="{F5008A71-5D35-4A01-A2DD-0E0C95EC584C}" destId="{CEA4A0F5-01C9-41DA-A49C-8EB22907C0DE}" srcOrd="0" destOrd="0" presId="urn:microsoft.com/office/officeart/2011/layout/TabList"/>
    <dgm:cxn modelId="{DEB81687-9D09-42FC-AD0A-5B9058D0873E}" type="presOf" srcId="{0A9CCD37-B6CD-4684-B601-5C35D2366452}" destId="{D0BF93BC-4379-4616-BE2B-E3B199FA6F94}" srcOrd="0" destOrd="0" presId="urn:microsoft.com/office/officeart/2011/layout/TabList"/>
    <dgm:cxn modelId="{A2C0F770-5F53-4CA5-A561-9C7B8669C8BB}" srcId="{077187C2-540D-4794-8761-8DC6E9777554}" destId="{DE7A2473-FDF2-4C3C-ACD7-511FCDB641A2}" srcOrd="0" destOrd="0" parTransId="{00CAB7A7-1538-485C-891C-2EBF6C6A24C2}" sibTransId="{F238E1C4-3B98-4E9F-8069-8DB57758A946}"/>
    <dgm:cxn modelId="{8E8A98CF-5D94-4684-AA3B-CB5FB03CED81}" srcId="{077187C2-540D-4794-8761-8DC6E9777554}" destId="{B3B8D71A-C8FE-4766-AC85-C18C936337EF}" srcOrd="3" destOrd="0" parTransId="{713455D9-57C6-482B-A76D-81D84E36017F}" sibTransId="{BCFE8AA2-0CD1-401F-9AFB-5F6C4DAB9768}"/>
    <dgm:cxn modelId="{FAEF4D65-F735-4EB3-9105-6A549C8E46C9}" type="presOf" srcId="{DFF33FB0-6BDF-42C7-84E0-184C4AA8EEEB}" destId="{173BFEFD-D5EF-4C99-8BB2-4DBBA78A216B}" srcOrd="0" destOrd="0" presId="urn:microsoft.com/office/officeart/2011/layout/TabList"/>
    <dgm:cxn modelId="{CCB15F59-23CC-4BCE-AA52-7C50DA279F26}" srcId="{48F05102-288C-41DD-9A77-ADA389A39524}" destId="{786909F9-1E16-4BF5-AC5A-94DB65F5383E}" srcOrd="1" destOrd="0" parTransId="{6A75BAF9-F294-4F92-86E0-8E3C1B83C978}" sibTransId="{0B1BD2CF-F037-49FB-884E-8F6A8DFA2B94}"/>
    <dgm:cxn modelId="{8A0568B4-E827-4878-A195-8A76F6E13BE4}" srcId="{DFF33FB0-6BDF-42C7-84E0-184C4AA8EEEB}" destId="{B41DD046-7960-447C-9ABF-C967C34FE6D3}" srcOrd="3" destOrd="0" parTransId="{1732BB86-AEDD-4001-8D06-010ED52AC9DB}" sibTransId="{0AEB9FEA-6513-4132-B851-7A55D07E0515}"/>
    <dgm:cxn modelId="{86BCD9FD-E584-4795-AEE0-A346378658BF}" type="presOf" srcId="{11D14DAE-4680-4199-8D75-B905ACA3BEDC}" destId="{572E2751-5AE8-4FBA-A261-6CBC33BBAD6E}" srcOrd="0" destOrd="0" presId="urn:microsoft.com/office/officeart/2011/layout/TabList"/>
    <dgm:cxn modelId="{50144146-6D32-465D-8802-FDB645AD42D5}" type="presOf" srcId="{81AFA66D-41CB-4ADA-8C2E-2D2E76A576EE}" destId="{0A74D51F-58CA-4566-A7AA-BC0021F40604}" srcOrd="0" destOrd="0" presId="urn:microsoft.com/office/officeart/2011/layout/TabList"/>
    <dgm:cxn modelId="{9B25719B-2F72-4435-9B6B-0E2CCC95A9B7}" type="presOf" srcId="{DE7A2473-FDF2-4C3C-ACD7-511FCDB641A2}" destId="{C87AA184-63A4-4566-9C43-62CEA951FAD6}" srcOrd="0" destOrd="0" presId="urn:microsoft.com/office/officeart/2011/layout/TabList"/>
    <dgm:cxn modelId="{1557AE56-9EDA-4DC8-9B28-6E7525525E49}" type="presOf" srcId="{4A273DB8-8183-4DDA-8C72-2BEE2372B166}" destId="{C3636613-9D02-491B-A21C-F95371A77506}" srcOrd="0" destOrd="2" presId="urn:microsoft.com/office/officeart/2011/layout/TabList"/>
    <dgm:cxn modelId="{94919DD2-BF09-48FC-8318-4EE8FD12106E}" srcId="{48F05102-288C-41DD-9A77-ADA389A39524}" destId="{DFF33FB0-6BDF-42C7-84E0-184C4AA8EEEB}" srcOrd="0" destOrd="0" parTransId="{032ADC34-9874-4638-A69E-1C74CF6A59AE}" sibTransId="{F7D7E17E-66A2-4CD7-9AD8-592436FC6139}"/>
    <dgm:cxn modelId="{2110B376-DCC3-44B5-841D-8524003AF277}" type="presOf" srcId="{786909F9-1E16-4BF5-AC5A-94DB65F5383E}" destId="{D7D5852F-A481-456D-AA26-A3E5EB1DD875}" srcOrd="0" destOrd="0" presId="urn:microsoft.com/office/officeart/2011/layout/TabList"/>
    <dgm:cxn modelId="{BD09E241-7B49-4034-A2FF-4027BA534269}" srcId="{DFF33FB0-6BDF-42C7-84E0-184C4AA8EEEB}" destId="{81AFA66D-41CB-4ADA-8C2E-2D2E76A576EE}" srcOrd="0" destOrd="0" parTransId="{4610248F-36CC-4864-ABE6-47F46F542558}" sibTransId="{5E1047DE-914B-4A74-BAB6-83419CF51754}"/>
    <dgm:cxn modelId="{B3EE7BBD-D3FB-4556-B847-5CD28AC3D399}" srcId="{077187C2-540D-4794-8761-8DC6E9777554}" destId="{692FD178-98A1-44B6-961D-8BC3F5B1B8F3}" srcOrd="2" destOrd="0" parTransId="{761CED00-BBEA-4353-8B62-4FDCE1EE7B4C}" sibTransId="{2CB70339-B97A-4A81-9B5B-CF98D47D1593}"/>
    <dgm:cxn modelId="{A37B97B9-5493-4BE0-ABD9-28BBA6DCD1D4}" type="presOf" srcId="{B3B8D71A-C8FE-4766-AC85-C18C936337EF}" destId="{572E2751-5AE8-4FBA-A261-6CBC33BBAD6E}" srcOrd="0" destOrd="2" presId="urn:microsoft.com/office/officeart/2011/layout/TabList"/>
    <dgm:cxn modelId="{362A8EC4-20F1-4298-AF89-8794AC5554DA}" srcId="{DFF33FB0-6BDF-42C7-84E0-184C4AA8EEEB}" destId="{189829B4-0298-4C37-B5C9-FD0F0A992324}" srcOrd="2" destOrd="0" parTransId="{FB8048DC-CA41-4BF5-9853-60B769066D98}" sibTransId="{F31D7360-933D-4C7D-B98C-0EC9F35DF2F9}"/>
    <dgm:cxn modelId="{F137B5FF-6B12-4C00-9B19-FC9E49667BA1}" type="presParOf" srcId="{7BE0F947-EB5B-4B05-8158-7595AF67C4A9}" destId="{D4BAD07F-27BA-42D4-9606-D687FF0CC127}" srcOrd="0" destOrd="0" presId="urn:microsoft.com/office/officeart/2011/layout/TabList"/>
    <dgm:cxn modelId="{A458901F-3663-4EDD-AE54-7D36C542213C}" type="presParOf" srcId="{D4BAD07F-27BA-42D4-9606-D687FF0CC127}" destId="{0A74D51F-58CA-4566-A7AA-BC0021F40604}" srcOrd="0" destOrd="0" presId="urn:microsoft.com/office/officeart/2011/layout/TabList"/>
    <dgm:cxn modelId="{930CC9AF-AB61-4CE9-8305-C043361868BC}" type="presParOf" srcId="{D4BAD07F-27BA-42D4-9606-D687FF0CC127}" destId="{173BFEFD-D5EF-4C99-8BB2-4DBBA78A216B}" srcOrd="1" destOrd="0" presId="urn:microsoft.com/office/officeart/2011/layout/TabList"/>
    <dgm:cxn modelId="{3C6DA758-7799-4554-9B0C-9ABEE959309E}" type="presParOf" srcId="{D4BAD07F-27BA-42D4-9606-D687FF0CC127}" destId="{02BC3EE4-849A-41BA-B756-6FB54E164620}" srcOrd="2" destOrd="0" presId="urn:microsoft.com/office/officeart/2011/layout/TabList"/>
    <dgm:cxn modelId="{8B395B01-E471-4358-A175-2AC1396E5607}" type="presParOf" srcId="{7BE0F947-EB5B-4B05-8158-7595AF67C4A9}" destId="{CEA4A0F5-01C9-41DA-A49C-8EB22907C0DE}" srcOrd="1" destOrd="0" presId="urn:microsoft.com/office/officeart/2011/layout/TabList"/>
    <dgm:cxn modelId="{C37539B9-02AD-43E7-ABC0-EDAB40CA5D1A}" type="presParOf" srcId="{7BE0F947-EB5B-4B05-8158-7595AF67C4A9}" destId="{06125935-52CB-40C1-A9EB-96CC3E480B6C}" srcOrd="2" destOrd="0" presId="urn:microsoft.com/office/officeart/2011/layout/TabList"/>
    <dgm:cxn modelId="{68D4D16B-7DDE-401F-B183-C766A8E8AC55}" type="presParOf" srcId="{7BE0F947-EB5B-4B05-8158-7595AF67C4A9}" destId="{166C1414-7038-4A98-B2D8-54B4389CF41C}" srcOrd="3" destOrd="0" presId="urn:microsoft.com/office/officeart/2011/layout/TabList"/>
    <dgm:cxn modelId="{A8EE035A-49DE-4191-A7E1-427DE1AAAD07}" type="presParOf" srcId="{166C1414-7038-4A98-B2D8-54B4389CF41C}" destId="{D0BF93BC-4379-4616-BE2B-E3B199FA6F94}" srcOrd="0" destOrd="0" presId="urn:microsoft.com/office/officeart/2011/layout/TabList"/>
    <dgm:cxn modelId="{47BDBD47-6419-439C-8390-65A4534986C5}" type="presParOf" srcId="{166C1414-7038-4A98-B2D8-54B4389CF41C}" destId="{D7D5852F-A481-456D-AA26-A3E5EB1DD875}" srcOrd="1" destOrd="0" presId="urn:microsoft.com/office/officeart/2011/layout/TabList"/>
    <dgm:cxn modelId="{E6BA1CE7-768C-452C-9FAB-35F8CB48DF5A}" type="presParOf" srcId="{166C1414-7038-4A98-B2D8-54B4389CF41C}" destId="{C432E838-6C4E-4C94-9C45-98B184268901}" srcOrd="2" destOrd="0" presId="urn:microsoft.com/office/officeart/2011/layout/TabList"/>
    <dgm:cxn modelId="{5BA8F610-7E43-4046-A1AA-2B257DE55E1F}" type="presParOf" srcId="{7BE0F947-EB5B-4B05-8158-7595AF67C4A9}" destId="{C3636613-9D02-491B-A21C-F95371A77506}" srcOrd="4" destOrd="0" presId="urn:microsoft.com/office/officeart/2011/layout/TabList"/>
    <dgm:cxn modelId="{5A6EB1C9-32CB-4563-8631-00D3E6B65AB3}" type="presParOf" srcId="{7BE0F947-EB5B-4B05-8158-7595AF67C4A9}" destId="{D135E469-9C43-43FB-B19C-9A21E3C8A5A5}" srcOrd="5" destOrd="0" presId="urn:microsoft.com/office/officeart/2011/layout/TabList"/>
    <dgm:cxn modelId="{4F4C36EA-FA67-41A7-92D8-A25693C51C67}" type="presParOf" srcId="{7BE0F947-EB5B-4B05-8158-7595AF67C4A9}" destId="{EA49BFE8-FB71-4C78-86C5-B2819451705D}" srcOrd="6" destOrd="0" presId="urn:microsoft.com/office/officeart/2011/layout/TabList"/>
    <dgm:cxn modelId="{C30F229A-9266-41EF-9B0E-D9235E03440F}" type="presParOf" srcId="{EA49BFE8-FB71-4C78-86C5-B2819451705D}" destId="{C87AA184-63A4-4566-9C43-62CEA951FAD6}" srcOrd="0" destOrd="0" presId="urn:microsoft.com/office/officeart/2011/layout/TabList"/>
    <dgm:cxn modelId="{D3879803-112F-405D-9886-C4021827D477}" type="presParOf" srcId="{EA49BFE8-FB71-4C78-86C5-B2819451705D}" destId="{A97FE5EE-E5AC-452A-A241-E2E250CBF588}" srcOrd="1" destOrd="0" presId="urn:microsoft.com/office/officeart/2011/layout/TabList"/>
    <dgm:cxn modelId="{0B658CE3-35E0-4CC2-A377-0045493652FA}" type="presParOf" srcId="{EA49BFE8-FB71-4C78-86C5-B2819451705D}" destId="{1598AAFA-FBB2-4EA9-AD21-C78FC2C60D8A}" srcOrd="2" destOrd="0" presId="urn:microsoft.com/office/officeart/2011/layout/TabList"/>
    <dgm:cxn modelId="{5EB5B0F2-6510-4A36-8D26-B1119B335192}" type="presParOf" srcId="{7BE0F947-EB5B-4B05-8158-7595AF67C4A9}" destId="{572E2751-5AE8-4FBA-A261-6CBC33BBAD6E}" srcOrd="7" destOrd="0" presId="urn:microsoft.com/office/officeart/2011/layout/TabLis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7620F-FE47-4604-A200-D8CCC83D177D}">
      <dsp:nvSpPr>
        <dsp:cNvPr id="0" name=""/>
        <dsp:cNvSpPr/>
      </dsp:nvSpPr>
      <dsp:spPr>
        <a:xfrm>
          <a:off x="1772094" y="2731607"/>
          <a:ext cx="1938856" cy="1664285"/>
        </a:xfrm>
        <a:prstGeom prst="hexagon">
          <a:avLst>
            <a:gd name="adj" fmla="val 25000"/>
            <a:gd name="vf" fmla="val 115470"/>
          </a:avLst>
        </a:prstGeom>
        <a:blipFill rotWithShape="0">
          <a:blip xmlns:r="http://schemas.openxmlformats.org/officeDocument/2006/relationships" r:embed="rId1">
            <a:duotone>
              <a:schemeClr val="accent2">
                <a:hueOff val="0"/>
                <a:satOff val="0"/>
                <a:lumOff val="0"/>
                <a:alphaOff val="0"/>
                <a:shade val="36000"/>
                <a:satMod val="120000"/>
              </a:schemeClr>
              <a:schemeClr val="accent2">
                <a:hueOff val="0"/>
                <a:satOff val="0"/>
                <a:lumOff val="0"/>
                <a:alphaOff val="0"/>
                <a:tint val="40000"/>
              </a:schemeClr>
            </a:duotone>
          </a:blip>
          <a:tile tx="0" ty="0" sx="60000" sy="59000" flip="none" algn="tl"/>
        </a:blipFill>
        <a:ln w="6350" cap="flat" cmpd="sng" algn="ctr">
          <a:solidFill>
            <a:schemeClr val="accent2">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kumimoji="1" lang="ja-JP" altLang="en-US" sz="1500" kern="1200" dirty="0" smtClean="0"/>
            <a:t>三つ星シェフ●●氏　　　　プロデュースによるコース料理</a:t>
          </a:r>
          <a:endParaRPr kumimoji="1" lang="ja-JP" altLang="en-US" sz="1500" kern="1200" dirty="0"/>
        </a:p>
      </dsp:txBody>
      <dsp:txXfrm>
        <a:off x="2072356" y="2989347"/>
        <a:ext cx="1338332" cy="1148805"/>
      </dsp:txXfrm>
    </dsp:sp>
    <dsp:sp modelId="{7E0BEF6A-EBDE-4E47-BD9F-D66E94B49A48}">
      <dsp:nvSpPr>
        <dsp:cNvPr id="0" name=""/>
        <dsp:cNvSpPr/>
      </dsp:nvSpPr>
      <dsp:spPr>
        <a:xfrm>
          <a:off x="1832736" y="3467040"/>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82E82E89-9DB0-4B04-9395-80034C690B6D}">
      <dsp:nvSpPr>
        <dsp:cNvPr id="0" name=""/>
        <dsp:cNvSpPr/>
      </dsp:nvSpPr>
      <dsp:spPr>
        <a:xfrm>
          <a:off x="126200" y="1826933"/>
          <a:ext cx="1938856" cy="1664285"/>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37000" b="-37000"/>
          </a:stretch>
        </a:blipFill>
        <a:ln w="6350" cap="flat" cmpd="sng" algn="ctr">
          <a:solidFill>
            <a:schemeClr val="accent2">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9F47C647-1EC5-40B7-9498-77E54E199A32}">
      <dsp:nvSpPr>
        <dsp:cNvPr id="0" name=""/>
        <dsp:cNvSpPr/>
      </dsp:nvSpPr>
      <dsp:spPr>
        <a:xfrm>
          <a:off x="1438986" y="3260433"/>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0D9442C0-3C76-45F0-9B4A-F8E8CF86C531}">
      <dsp:nvSpPr>
        <dsp:cNvPr id="0" name=""/>
        <dsp:cNvSpPr/>
      </dsp:nvSpPr>
      <dsp:spPr>
        <a:xfrm>
          <a:off x="3416278" y="1814185"/>
          <a:ext cx="1938856" cy="1664285"/>
        </a:xfrm>
        <a:prstGeom prst="hexagon">
          <a:avLst>
            <a:gd name="adj" fmla="val 25000"/>
            <a:gd name="vf" fmla="val 115470"/>
          </a:avLst>
        </a:prstGeom>
        <a:blipFill rotWithShape="0">
          <a:blip xmlns:r="http://schemas.openxmlformats.org/officeDocument/2006/relationships" r:embed="rId1">
            <a:duotone>
              <a:schemeClr val="accent3">
                <a:hueOff val="0"/>
                <a:satOff val="0"/>
                <a:lumOff val="0"/>
                <a:alphaOff val="0"/>
                <a:shade val="36000"/>
                <a:satMod val="120000"/>
              </a:schemeClr>
              <a:schemeClr val="accent3">
                <a:hueOff val="0"/>
                <a:satOff val="0"/>
                <a:lumOff val="0"/>
                <a:alphaOff val="0"/>
                <a:tint val="40000"/>
              </a:schemeClr>
            </a:duotone>
          </a:blip>
          <a:tile tx="0" ty="0" sx="60000" sy="59000" flip="none" algn="tl"/>
        </a:blipFill>
        <a:ln w="6350" cap="flat" cmpd="sng" algn="ctr">
          <a:solidFill>
            <a:schemeClr val="accent3">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25400" rIns="0" bIns="25400" numCol="1" spcCol="1270" anchor="ctr" anchorCtr="0">
          <a:noAutofit/>
        </a:bodyPr>
        <a:lstStyle/>
        <a:p>
          <a:pPr lvl="0" algn="ctr" defTabSz="889000">
            <a:lnSpc>
              <a:spcPct val="90000"/>
            </a:lnSpc>
            <a:spcBef>
              <a:spcPct val="0"/>
            </a:spcBef>
            <a:spcAft>
              <a:spcPct val="35000"/>
            </a:spcAft>
          </a:pPr>
          <a:r>
            <a:rPr kumimoji="1" lang="ja-JP" altLang="en-US" sz="2000" b="1" kern="1200" dirty="0" smtClean="0">
              <a:solidFill>
                <a:schemeClr val="accent2">
                  <a:lumMod val="20000"/>
                  <a:lumOff val="80000"/>
                </a:schemeClr>
              </a:solidFill>
            </a:rPr>
            <a:t>「あなた</a:t>
          </a:r>
          <a:endParaRPr kumimoji="1" lang="en-US" altLang="ja-JP" sz="2000" b="1" kern="1200" dirty="0" smtClean="0">
            <a:solidFill>
              <a:schemeClr val="accent2">
                <a:lumMod val="20000"/>
                <a:lumOff val="80000"/>
              </a:schemeClr>
            </a:solidFill>
          </a:endParaRPr>
        </a:p>
        <a:p>
          <a:pPr lvl="0" algn="ctr" defTabSz="889000">
            <a:lnSpc>
              <a:spcPct val="90000"/>
            </a:lnSpc>
            <a:spcBef>
              <a:spcPct val="0"/>
            </a:spcBef>
            <a:spcAft>
              <a:spcPct val="35000"/>
            </a:spcAft>
          </a:pPr>
          <a:r>
            <a:rPr kumimoji="1" lang="ja-JP" altLang="en-US" sz="2000" b="1" kern="1200" dirty="0" smtClean="0">
              <a:solidFill>
                <a:schemeClr val="accent2">
                  <a:lumMod val="20000"/>
                  <a:lumOff val="80000"/>
                </a:schemeClr>
              </a:solidFill>
            </a:rPr>
            <a:t>らしさ」</a:t>
          </a:r>
          <a:endParaRPr kumimoji="1" lang="ja-JP" altLang="en-US" sz="2000" b="1" kern="1200" dirty="0">
            <a:solidFill>
              <a:schemeClr val="accent2">
                <a:lumMod val="20000"/>
                <a:lumOff val="80000"/>
              </a:schemeClr>
            </a:solidFill>
          </a:endParaRPr>
        </a:p>
      </dsp:txBody>
      <dsp:txXfrm>
        <a:off x="3716540" y="2071925"/>
        <a:ext cx="1338332" cy="1148805"/>
      </dsp:txXfrm>
    </dsp:sp>
    <dsp:sp modelId="{1090E4D8-A616-470A-9A6B-A8E09F59D26F}">
      <dsp:nvSpPr>
        <dsp:cNvPr id="0" name=""/>
        <dsp:cNvSpPr/>
      </dsp:nvSpPr>
      <dsp:spPr>
        <a:xfrm>
          <a:off x="4744438" y="3245927"/>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266782EF-2709-4FD7-B83F-EE4481E80460}">
      <dsp:nvSpPr>
        <dsp:cNvPr id="0" name=""/>
        <dsp:cNvSpPr/>
      </dsp:nvSpPr>
      <dsp:spPr>
        <a:xfrm>
          <a:off x="5069005" y="2728970"/>
          <a:ext cx="1938856" cy="1664285"/>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2000" b="-32000"/>
          </a:stretch>
        </a:blipFill>
        <a:ln w="6350" cap="flat" cmpd="sng" algn="ctr">
          <a:solidFill>
            <a:schemeClr val="accent3">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A0BD7739-453E-402D-87BC-1C28482615B2}">
      <dsp:nvSpPr>
        <dsp:cNvPr id="0" name=""/>
        <dsp:cNvSpPr/>
      </dsp:nvSpPr>
      <dsp:spPr>
        <a:xfrm>
          <a:off x="5113419" y="3474513"/>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480B4F8-A1A7-47D2-8751-49345F20C53F}">
      <dsp:nvSpPr>
        <dsp:cNvPr id="0" name=""/>
        <dsp:cNvSpPr/>
      </dsp:nvSpPr>
      <dsp:spPr>
        <a:xfrm>
          <a:off x="1772094" y="917422"/>
          <a:ext cx="1938856" cy="1664285"/>
        </a:xfrm>
        <a:prstGeom prst="hexagon">
          <a:avLst>
            <a:gd name="adj" fmla="val 25000"/>
            <a:gd name="vf" fmla="val 115470"/>
          </a:avLst>
        </a:prstGeom>
        <a:blipFill rotWithShape="0">
          <a:blip xmlns:r="http://schemas.openxmlformats.org/officeDocument/2006/relationships" r:embed="rId1">
            <a:duotone>
              <a:schemeClr val="accent4">
                <a:hueOff val="0"/>
                <a:satOff val="0"/>
                <a:lumOff val="0"/>
                <a:alphaOff val="0"/>
                <a:shade val="36000"/>
                <a:satMod val="120000"/>
              </a:schemeClr>
              <a:schemeClr val="accent4">
                <a:hueOff val="0"/>
                <a:satOff val="0"/>
                <a:lumOff val="0"/>
                <a:alphaOff val="0"/>
                <a:tint val="40000"/>
              </a:schemeClr>
            </a:duotone>
          </a:blip>
          <a:tile tx="0" ty="0" sx="60000" sy="59000" flip="none" algn="tl"/>
        </a:blipFill>
        <a:ln w="6350" cap="flat" cmpd="sng" algn="ctr">
          <a:solidFill>
            <a:schemeClr val="accent4">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kumimoji="1" lang="ja-JP" altLang="en-US" sz="1500" kern="1200" dirty="0" smtClean="0"/>
            <a:t>デザイナー■■オリジナル　ウェディング</a:t>
          </a:r>
          <a:endParaRPr kumimoji="1" lang="en-US" altLang="ja-JP" sz="1500" kern="1200" dirty="0" smtClean="0"/>
        </a:p>
        <a:p>
          <a:pPr lvl="0" algn="ctr" defTabSz="666750">
            <a:lnSpc>
              <a:spcPct val="90000"/>
            </a:lnSpc>
            <a:spcBef>
              <a:spcPct val="0"/>
            </a:spcBef>
            <a:spcAft>
              <a:spcPct val="35000"/>
            </a:spcAft>
          </a:pPr>
          <a:r>
            <a:rPr kumimoji="1" lang="ja-JP" altLang="en-US" sz="1500" kern="1200" dirty="0" smtClean="0"/>
            <a:t>ドレス</a:t>
          </a:r>
          <a:endParaRPr kumimoji="1" lang="ja-JP" altLang="en-US" sz="1500" kern="1200" dirty="0"/>
        </a:p>
      </dsp:txBody>
      <dsp:txXfrm>
        <a:off x="2072356" y="1175162"/>
        <a:ext cx="1338332" cy="1148805"/>
      </dsp:txXfrm>
    </dsp:sp>
    <dsp:sp modelId="{343EBD98-9515-49D2-8766-3811E7BCD1BC}">
      <dsp:nvSpPr>
        <dsp:cNvPr id="0" name=""/>
        <dsp:cNvSpPr/>
      </dsp:nvSpPr>
      <dsp:spPr>
        <a:xfrm>
          <a:off x="3091712" y="951710"/>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6">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D87C7C18-01AF-4860-A9DE-3A60B9CF43B7}">
      <dsp:nvSpPr>
        <dsp:cNvPr id="0" name=""/>
        <dsp:cNvSpPr/>
      </dsp:nvSpPr>
      <dsp:spPr>
        <a:xfrm>
          <a:off x="3416278" y="0"/>
          <a:ext cx="1938856" cy="1664285"/>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37000" b="-37000"/>
          </a:stretch>
        </a:blipFill>
        <a:ln w="6350" cap="flat" cmpd="sng" algn="ctr">
          <a:solidFill>
            <a:schemeClr val="accent4">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CFBD3927-5F33-482B-88B8-D47D4C010CF3}">
      <dsp:nvSpPr>
        <dsp:cNvPr id="0" name=""/>
        <dsp:cNvSpPr/>
      </dsp:nvSpPr>
      <dsp:spPr>
        <a:xfrm>
          <a:off x="3460693" y="737630"/>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BC92C053-6855-4F8A-AF3F-D8CE076AE5B4}">
      <dsp:nvSpPr>
        <dsp:cNvPr id="0" name=""/>
        <dsp:cNvSpPr/>
      </dsp:nvSpPr>
      <dsp:spPr>
        <a:xfrm>
          <a:off x="5069005" y="914785"/>
          <a:ext cx="1938856" cy="1664285"/>
        </a:xfrm>
        <a:prstGeom prst="hexagon">
          <a:avLst>
            <a:gd name="adj" fmla="val 25000"/>
            <a:gd name="vf" fmla="val 115470"/>
          </a:avLst>
        </a:prstGeom>
        <a:blipFill rotWithShape="0">
          <a:blip xmlns:r="http://schemas.openxmlformats.org/officeDocument/2006/relationships" r:embed="rId1">
            <a:duotone>
              <a:schemeClr val="accent5">
                <a:hueOff val="0"/>
                <a:satOff val="0"/>
                <a:lumOff val="0"/>
                <a:alphaOff val="0"/>
                <a:shade val="36000"/>
                <a:satMod val="120000"/>
              </a:schemeClr>
              <a:schemeClr val="accent5">
                <a:hueOff val="0"/>
                <a:satOff val="0"/>
                <a:lumOff val="0"/>
                <a:alphaOff val="0"/>
                <a:tint val="40000"/>
              </a:schemeClr>
            </a:duotone>
          </a:blip>
          <a:tile tx="0" ty="0" sx="60000" sy="59000" flip="none" algn="tl"/>
        </a:blipFill>
        <a:ln w="6350" cap="flat" cmpd="sng" algn="ctr">
          <a:solidFill>
            <a:schemeClr val="accent5">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0" tIns="19050" rIns="0" bIns="19050" numCol="1" spcCol="1270" anchor="ctr" anchorCtr="0">
          <a:noAutofit/>
        </a:bodyPr>
        <a:lstStyle/>
        <a:p>
          <a:pPr lvl="0" algn="ctr" defTabSz="666750">
            <a:lnSpc>
              <a:spcPct val="90000"/>
            </a:lnSpc>
            <a:spcBef>
              <a:spcPct val="0"/>
            </a:spcBef>
            <a:spcAft>
              <a:spcPct val="35000"/>
            </a:spcAft>
          </a:pPr>
          <a:r>
            <a:rPr kumimoji="1" lang="ja-JP" altLang="en-US" sz="1500" kern="1200" dirty="0" smtClean="0"/>
            <a:t>海の見える会場で忘れられない　ひととき</a:t>
          </a:r>
          <a:endParaRPr kumimoji="1" lang="ja-JP" altLang="en-US" sz="1500" kern="1200" dirty="0"/>
        </a:p>
      </dsp:txBody>
      <dsp:txXfrm>
        <a:off x="5369267" y="1172525"/>
        <a:ext cx="1338332" cy="1148805"/>
      </dsp:txXfrm>
    </dsp:sp>
    <dsp:sp modelId="{5C87106D-787C-40D5-8FD5-0E3FAB57EFDB}">
      <dsp:nvSpPr>
        <dsp:cNvPr id="0" name=""/>
        <dsp:cNvSpPr/>
      </dsp:nvSpPr>
      <dsp:spPr>
        <a:xfrm>
          <a:off x="6736251" y="1649339"/>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943F4DCC-726D-4580-A1CA-56A623BB6308}">
      <dsp:nvSpPr>
        <dsp:cNvPr id="0" name=""/>
        <dsp:cNvSpPr/>
      </dsp:nvSpPr>
      <dsp:spPr>
        <a:xfrm>
          <a:off x="6728564" y="1829570"/>
          <a:ext cx="1938856" cy="1664285"/>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37000" b="-37000"/>
          </a:stretch>
        </a:blipFill>
        <a:ln w="6350" cap="flat" cmpd="sng" algn="ctr">
          <a:solidFill>
            <a:schemeClr val="accent5">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29D97D2D-CB1A-45D6-8D42-42B158F2E1B5}">
      <dsp:nvSpPr>
        <dsp:cNvPr id="0" name=""/>
        <dsp:cNvSpPr/>
      </dsp:nvSpPr>
      <dsp:spPr>
        <a:xfrm>
          <a:off x="7119751" y="1859023"/>
          <a:ext cx="226342" cy="195177"/>
        </a:xfrm>
        <a:prstGeom prst="hexagon">
          <a:avLst>
            <a:gd name="adj" fmla="val 25000"/>
            <a:gd name="vf" fmla="val 115470"/>
          </a:avLst>
        </a:prstGeom>
        <a:solidFill>
          <a:schemeClr val="lt1">
            <a:hueOff val="0"/>
            <a:satOff val="0"/>
            <a:lumOff val="0"/>
            <a:alphaOff val="0"/>
          </a:schemeClr>
        </a:solidFill>
        <a:ln w="6350" cap="flat" cmpd="sng" algn="ctr">
          <a:solidFill>
            <a:schemeClr val="accent4">
              <a:hueOff val="0"/>
              <a:satOff val="0"/>
              <a:lumOff val="0"/>
              <a:alphaOff val="0"/>
            </a:schemeClr>
          </a:solidFill>
          <a:prstDash val="solid"/>
        </a:ln>
        <a:effectLst>
          <a:softEdge rad="12700"/>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98AAFA-FBB2-4EA9-AD21-C78FC2C60D8A}">
      <dsp:nvSpPr>
        <dsp:cNvPr id="0" name=""/>
        <dsp:cNvSpPr/>
      </dsp:nvSpPr>
      <dsp:spPr>
        <a:xfrm>
          <a:off x="0" y="3500611"/>
          <a:ext cx="5258915" cy="0"/>
        </a:xfrm>
        <a:prstGeom prst="line">
          <a:avLst/>
        </a:prstGeom>
        <a:noFill/>
        <a:ln w="127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432E838-6C4E-4C94-9C45-98B184268901}">
      <dsp:nvSpPr>
        <dsp:cNvPr id="0" name=""/>
        <dsp:cNvSpPr/>
      </dsp:nvSpPr>
      <dsp:spPr>
        <a:xfrm>
          <a:off x="0" y="1997043"/>
          <a:ext cx="5258915" cy="0"/>
        </a:xfrm>
        <a:prstGeom prst="line">
          <a:avLst/>
        </a:prstGeom>
        <a:noFill/>
        <a:ln w="127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2BC3EE4-849A-41BA-B756-6FB54E164620}">
      <dsp:nvSpPr>
        <dsp:cNvPr id="0" name=""/>
        <dsp:cNvSpPr/>
      </dsp:nvSpPr>
      <dsp:spPr>
        <a:xfrm>
          <a:off x="0" y="493474"/>
          <a:ext cx="5258915" cy="0"/>
        </a:xfrm>
        <a:prstGeom prst="line">
          <a:avLst/>
        </a:prstGeom>
        <a:noFill/>
        <a:ln w="12700" cap="flat" cmpd="sng" algn="ctr">
          <a:solidFill>
            <a:schemeClr val="accent1">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A74D51F-58CA-4566-A7AA-BC0021F40604}">
      <dsp:nvSpPr>
        <dsp:cNvPr id="0" name=""/>
        <dsp:cNvSpPr/>
      </dsp:nvSpPr>
      <dsp:spPr>
        <a:xfrm>
          <a:off x="1367317" y="550"/>
          <a:ext cx="3891597" cy="492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622300">
            <a:lnSpc>
              <a:spcPct val="90000"/>
            </a:lnSpc>
            <a:spcBef>
              <a:spcPct val="0"/>
            </a:spcBef>
            <a:spcAft>
              <a:spcPct val="35000"/>
            </a:spcAft>
          </a:pPr>
          <a:r>
            <a:rPr kumimoji="1" lang="ja-JP" altLang="en-US" sz="1400" b="1" kern="1200" dirty="0" smtClean="0">
              <a:latin typeface="HGPｺﾞｼｯｸM" panose="020B0600000000000000" pitchFamily="50" charset="-128"/>
              <a:ea typeface="HGPｺﾞｼｯｸM" panose="020B0600000000000000" pitchFamily="50" charset="-128"/>
            </a:rPr>
            <a:t>経験豊かなウエディング・プランナーがあなたの希望をヒアリング</a:t>
          </a:r>
          <a:endParaRPr kumimoji="1" lang="ja-JP" altLang="en-US" sz="1400" b="1" kern="1200" dirty="0">
            <a:latin typeface="HGPｺﾞｼｯｸM" panose="020B0600000000000000" pitchFamily="50" charset="-128"/>
            <a:ea typeface="HGPｺﾞｼｯｸM" panose="020B0600000000000000" pitchFamily="50" charset="-128"/>
          </a:endParaRPr>
        </a:p>
      </dsp:txBody>
      <dsp:txXfrm>
        <a:off x="1367317" y="550"/>
        <a:ext cx="3891597" cy="492924"/>
      </dsp:txXfrm>
    </dsp:sp>
    <dsp:sp modelId="{173BFEFD-D5EF-4C99-8BB2-4DBBA78A216B}">
      <dsp:nvSpPr>
        <dsp:cNvPr id="0" name=""/>
        <dsp:cNvSpPr/>
      </dsp:nvSpPr>
      <dsp:spPr>
        <a:xfrm>
          <a:off x="0" y="550"/>
          <a:ext cx="1367317" cy="492924"/>
        </a:xfrm>
        <a:prstGeom prst="round2SameRect">
          <a:avLst>
            <a:gd name="adj1" fmla="val 16670"/>
            <a:gd name="adj2" fmla="val 0"/>
          </a:avLst>
        </a:prstGeom>
        <a:blipFill rotWithShape="0">
          <a:blip xmlns:r="http://schemas.openxmlformats.org/officeDocument/2006/relationships" r:embed="rId1">
            <a:duotone>
              <a:schemeClr val="accent2">
                <a:hueOff val="0"/>
                <a:satOff val="0"/>
                <a:lumOff val="0"/>
                <a:alphaOff val="0"/>
                <a:shade val="36000"/>
                <a:satMod val="120000"/>
              </a:schemeClr>
              <a:schemeClr val="accent2">
                <a:hueOff val="0"/>
                <a:satOff val="0"/>
                <a:lumOff val="0"/>
                <a:alphaOff val="0"/>
                <a:tint val="40000"/>
              </a:schemeClr>
            </a:duotone>
          </a:blip>
          <a:tile tx="0" ty="0" sx="60000" sy="59000" flip="none" algn="tl"/>
        </a:blipFill>
        <a:ln w="6350" cap="flat" cmpd="sng" algn="ctr">
          <a:solidFill>
            <a:schemeClr val="accent2">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STEP1</a:t>
          </a:r>
          <a:endParaRPr kumimoji="1" lang="ja-JP" altLang="en-US" sz="1800" kern="1200" dirty="0"/>
        </a:p>
      </dsp:txBody>
      <dsp:txXfrm>
        <a:off x="24067" y="24617"/>
        <a:ext cx="1319183" cy="468857"/>
      </dsp:txXfrm>
    </dsp:sp>
    <dsp:sp modelId="{CEA4A0F5-01C9-41DA-A49C-8EB22907C0DE}">
      <dsp:nvSpPr>
        <dsp:cNvPr id="0" name=""/>
        <dsp:cNvSpPr/>
      </dsp:nvSpPr>
      <dsp:spPr>
        <a:xfrm>
          <a:off x="0" y="493474"/>
          <a:ext cx="5258915" cy="98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漠然としたイメージで結構です。</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予算もわかる部分だけで結構です。</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何人呼ぶかも、わかるだけでけっこうです。</a:t>
          </a:r>
          <a:endParaRPr kumimoji="1" lang="ja-JP" altLang="en-US" sz="1200" kern="1200" dirty="0"/>
        </a:p>
      </dsp:txBody>
      <dsp:txXfrm>
        <a:off x="0" y="493474"/>
        <a:ext cx="5258915" cy="985997"/>
      </dsp:txXfrm>
    </dsp:sp>
    <dsp:sp modelId="{D0BF93BC-4379-4616-BE2B-E3B199FA6F94}">
      <dsp:nvSpPr>
        <dsp:cNvPr id="0" name=""/>
        <dsp:cNvSpPr/>
      </dsp:nvSpPr>
      <dsp:spPr>
        <a:xfrm>
          <a:off x="1367317" y="1504118"/>
          <a:ext cx="3891597" cy="492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622300">
            <a:lnSpc>
              <a:spcPct val="90000"/>
            </a:lnSpc>
            <a:spcBef>
              <a:spcPct val="0"/>
            </a:spcBef>
            <a:spcAft>
              <a:spcPct val="35000"/>
            </a:spcAft>
          </a:pPr>
          <a:r>
            <a:rPr kumimoji="1" lang="ja-JP" altLang="en-US" sz="1400" b="1" kern="1200" dirty="0" smtClean="0">
              <a:latin typeface="HGPｺﾞｼｯｸM" panose="020B0600000000000000" pitchFamily="50" charset="-128"/>
              <a:ea typeface="HGPｺﾞｼｯｸM" panose="020B0600000000000000" pitchFamily="50" charset="-128"/>
            </a:rPr>
            <a:t>オリジナル・ウエディングプランをご提案</a:t>
          </a:r>
          <a:endParaRPr kumimoji="1" lang="ja-JP" altLang="en-US" sz="1400" b="1" kern="1200" dirty="0">
            <a:latin typeface="HGPｺﾞｼｯｸM" panose="020B0600000000000000" pitchFamily="50" charset="-128"/>
            <a:ea typeface="HGPｺﾞｼｯｸM" panose="020B0600000000000000" pitchFamily="50" charset="-128"/>
          </a:endParaRPr>
        </a:p>
      </dsp:txBody>
      <dsp:txXfrm>
        <a:off x="1367317" y="1504118"/>
        <a:ext cx="3891597" cy="492924"/>
      </dsp:txXfrm>
    </dsp:sp>
    <dsp:sp modelId="{D7D5852F-A481-456D-AA26-A3E5EB1DD875}">
      <dsp:nvSpPr>
        <dsp:cNvPr id="0" name=""/>
        <dsp:cNvSpPr/>
      </dsp:nvSpPr>
      <dsp:spPr>
        <a:xfrm>
          <a:off x="0" y="1504118"/>
          <a:ext cx="1367317" cy="492924"/>
        </a:xfrm>
        <a:prstGeom prst="round2SameRect">
          <a:avLst>
            <a:gd name="adj1" fmla="val 16670"/>
            <a:gd name="adj2" fmla="val 0"/>
          </a:avLst>
        </a:prstGeom>
        <a:blipFill rotWithShape="0">
          <a:blip xmlns:r="http://schemas.openxmlformats.org/officeDocument/2006/relationships" r:embed="rId1">
            <a:duotone>
              <a:schemeClr val="accent3">
                <a:hueOff val="0"/>
                <a:satOff val="0"/>
                <a:lumOff val="0"/>
                <a:alphaOff val="0"/>
                <a:shade val="36000"/>
                <a:satMod val="120000"/>
              </a:schemeClr>
              <a:schemeClr val="accent3">
                <a:hueOff val="0"/>
                <a:satOff val="0"/>
                <a:lumOff val="0"/>
                <a:alphaOff val="0"/>
                <a:tint val="40000"/>
              </a:schemeClr>
            </a:duotone>
          </a:blip>
          <a:tile tx="0" ty="0" sx="60000" sy="59000" flip="none" algn="tl"/>
        </a:blipFill>
        <a:ln w="6350" cap="flat" cmpd="sng" algn="ctr">
          <a:solidFill>
            <a:schemeClr val="accent3">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STEP2</a:t>
          </a:r>
          <a:endParaRPr kumimoji="1" lang="ja-JP" altLang="en-US" sz="1800" kern="1200" dirty="0"/>
        </a:p>
      </dsp:txBody>
      <dsp:txXfrm>
        <a:off x="24067" y="1528185"/>
        <a:ext cx="1319183" cy="468857"/>
      </dsp:txXfrm>
    </dsp:sp>
    <dsp:sp modelId="{C3636613-9D02-491B-A21C-F95371A77506}">
      <dsp:nvSpPr>
        <dsp:cNvPr id="0" name=""/>
        <dsp:cNvSpPr/>
      </dsp:nvSpPr>
      <dsp:spPr>
        <a:xfrm>
          <a:off x="0" y="1997043"/>
          <a:ext cx="5258915" cy="98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お伺いした希望をすべて詰め込んだオリジナルプランをお出しします。</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そこから、いろいろな希望を追加したり、要らないサービスを省いてくださってかまいません。</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ここから、予算や呼ぶ人数のバランスを一緒にご相談しましょう。</a:t>
          </a:r>
          <a:endParaRPr kumimoji="1" lang="ja-JP" altLang="en-US" sz="1200" kern="1200" dirty="0"/>
        </a:p>
      </dsp:txBody>
      <dsp:txXfrm>
        <a:off x="0" y="1997043"/>
        <a:ext cx="5258915" cy="985997"/>
      </dsp:txXfrm>
    </dsp:sp>
    <dsp:sp modelId="{C87AA184-63A4-4566-9C43-62CEA951FAD6}">
      <dsp:nvSpPr>
        <dsp:cNvPr id="0" name=""/>
        <dsp:cNvSpPr/>
      </dsp:nvSpPr>
      <dsp:spPr>
        <a:xfrm>
          <a:off x="1367317" y="3007686"/>
          <a:ext cx="3891597" cy="4929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lvl="0" algn="l" defTabSz="622300">
            <a:lnSpc>
              <a:spcPct val="90000"/>
            </a:lnSpc>
            <a:spcBef>
              <a:spcPct val="0"/>
            </a:spcBef>
            <a:spcAft>
              <a:spcPct val="35000"/>
            </a:spcAft>
          </a:pPr>
          <a:r>
            <a:rPr kumimoji="1" lang="ja-JP" altLang="en-US" sz="1400" b="1" kern="1200" dirty="0" smtClean="0">
              <a:latin typeface="HGPｺﾞｼｯｸM" panose="020B0600000000000000" pitchFamily="50" charset="-128"/>
              <a:ea typeface="HGPｺﾞｼｯｸM" panose="020B0600000000000000" pitchFamily="50" charset="-128"/>
            </a:rPr>
            <a:t>いよいよオリジナル・ウエディングプラン完成</a:t>
          </a:r>
          <a:endParaRPr kumimoji="1" lang="ja-JP" altLang="en-US" sz="1400" b="1" kern="1200" dirty="0">
            <a:latin typeface="HGPｺﾞｼｯｸM" panose="020B0600000000000000" pitchFamily="50" charset="-128"/>
            <a:ea typeface="HGPｺﾞｼｯｸM" panose="020B0600000000000000" pitchFamily="50" charset="-128"/>
          </a:endParaRPr>
        </a:p>
      </dsp:txBody>
      <dsp:txXfrm>
        <a:off x="1367317" y="3007686"/>
        <a:ext cx="3891597" cy="492924"/>
      </dsp:txXfrm>
    </dsp:sp>
    <dsp:sp modelId="{A97FE5EE-E5AC-452A-A241-E2E250CBF588}">
      <dsp:nvSpPr>
        <dsp:cNvPr id="0" name=""/>
        <dsp:cNvSpPr/>
      </dsp:nvSpPr>
      <dsp:spPr>
        <a:xfrm>
          <a:off x="0" y="3007686"/>
          <a:ext cx="1367317" cy="492924"/>
        </a:xfrm>
        <a:prstGeom prst="round2SameRect">
          <a:avLst>
            <a:gd name="adj1" fmla="val 16670"/>
            <a:gd name="adj2" fmla="val 0"/>
          </a:avLst>
        </a:prstGeom>
        <a:blipFill rotWithShape="0">
          <a:blip xmlns:r="http://schemas.openxmlformats.org/officeDocument/2006/relationships" r:embed="rId1">
            <a:duotone>
              <a:schemeClr val="accent4">
                <a:hueOff val="0"/>
                <a:satOff val="0"/>
                <a:lumOff val="0"/>
                <a:alphaOff val="0"/>
                <a:shade val="36000"/>
                <a:satMod val="120000"/>
              </a:schemeClr>
              <a:schemeClr val="accent4">
                <a:hueOff val="0"/>
                <a:satOff val="0"/>
                <a:lumOff val="0"/>
                <a:alphaOff val="0"/>
                <a:tint val="40000"/>
              </a:schemeClr>
            </a:duotone>
          </a:blip>
          <a:tile tx="0" ty="0" sx="60000" sy="59000" flip="none" algn="tl"/>
        </a:blipFill>
        <a:ln w="6350" cap="flat" cmpd="sng" algn="ctr">
          <a:solidFill>
            <a:schemeClr val="accent4">
              <a:hueOff val="0"/>
              <a:satOff val="0"/>
              <a:lumOff val="0"/>
              <a:alphaOff val="0"/>
            </a:schemeClr>
          </a:solidFill>
          <a:prstDash val="solid"/>
        </a:ln>
        <a:effectLst>
          <a:softEdge rad="12700"/>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kumimoji="1" lang="en-US" altLang="ja-JP" sz="1800" kern="1200" dirty="0" smtClean="0"/>
            <a:t>STEP3</a:t>
          </a:r>
          <a:endParaRPr kumimoji="1" lang="ja-JP" altLang="en-US" sz="1800" kern="1200" dirty="0"/>
        </a:p>
      </dsp:txBody>
      <dsp:txXfrm>
        <a:off x="24067" y="3031753"/>
        <a:ext cx="1319183" cy="468857"/>
      </dsp:txXfrm>
    </dsp:sp>
    <dsp:sp modelId="{572E2751-5AE8-4FBA-A261-6CBC33BBAD6E}">
      <dsp:nvSpPr>
        <dsp:cNvPr id="0" name=""/>
        <dsp:cNvSpPr/>
      </dsp:nvSpPr>
      <dsp:spPr>
        <a:xfrm>
          <a:off x="0" y="3500611"/>
          <a:ext cx="5258915" cy="985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kumimoji="1" lang="ja-JP" altLang="en-US" sz="1200" kern="1200" dirty="0" smtClean="0"/>
            <a:t>式までに必要なものをすべてこちらでリストアップいたします。</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二人だけのウエディング・ポータルサイトを開設します。自由にお使いください。</a:t>
          </a:r>
          <a:endParaRPr kumimoji="1" lang="ja-JP" altLang="en-US" sz="1200" kern="1200" dirty="0"/>
        </a:p>
        <a:p>
          <a:pPr marL="114300" lvl="1" indent="-114300" algn="l" defTabSz="533400">
            <a:lnSpc>
              <a:spcPct val="90000"/>
            </a:lnSpc>
            <a:spcBef>
              <a:spcPct val="0"/>
            </a:spcBef>
            <a:spcAft>
              <a:spcPct val="15000"/>
            </a:spcAft>
            <a:buChar char="••"/>
          </a:pPr>
          <a:r>
            <a:rPr kumimoji="1" lang="ja-JP" altLang="en-US" sz="1200" kern="1200" dirty="0" smtClean="0"/>
            <a:t>あと、ご不安な部分は何でもご相談ください。</a:t>
          </a:r>
          <a:endParaRPr kumimoji="1" lang="ja-JP" altLang="en-US" sz="1200" kern="1200" dirty="0"/>
        </a:p>
      </dsp:txBody>
      <dsp:txXfrm>
        <a:off x="0" y="3500611"/>
        <a:ext cx="5258915" cy="985997"/>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タブ リスト"/>
  <dgm:desc val="不連続またはブロックに分類された情報を表示する場合に使用します。第 1 レベルのテキストが少ないリストに適しています。第 2 レベルの最初のテキストは第 1 レベルのテキストの横に表示され、第 2 レベルの残りのテキストは第 1 レベルのテキストの下に表示されます。"/>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295BCE-B749-4F92-8173-B12777B07E83}" type="datetimeFigureOut">
              <a:rPr kumimoji="1" lang="ja-JP" altLang="en-US" smtClean="0"/>
              <a:t>2015/1/21</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D24525-0B0B-4FB9-95E2-6933DA724D88}" type="slidenum">
              <a:rPr kumimoji="1" lang="ja-JP" altLang="en-US" smtClean="0"/>
              <a:t>‹#›</a:t>
            </a:fld>
            <a:endParaRPr kumimoji="1" lang="ja-JP" altLang="en-US"/>
          </a:p>
        </p:txBody>
      </p:sp>
    </p:spTree>
    <p:extLst>
      <p:ext uri="{BB962C8B-B14F-4D97-AF65-F5344CB8AC3E}">
        <p14:creationId xmlns:p14="http://schemas.microsoft.com/office/powerpoint/2010/main" val="1063103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E34846-E10F-47DF-BF0A-7114EA72BD70}" type="datetimeFigureOut">
              <a:rPr kumimoji="1" lang="ja-JP" altLang="en-US" smtClean="0"/>
              <a:t>2015/1/21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903F9A-C096-4AB5-B2EC-53EEE9880D86}" type="slidenum">
              <a:rPr kumimoji="1" lang="ja-JP" altLang="en-US" smtClean="0"/>
              <a:t>‹#›</a:t>
            </a:fld>
            <a:endParaRPr kumimoji="1" lang="ja-JP" altLang="en-US"/>
          </a:p>
        </p:txBody>
      </p:sp>
    </p:spTree>
    <p:extLst>
      <p:ext uri="{BB962C8B-B14F-4D97-AF65-F5344CB8AC3E}">
        <p14:creationId xmlns:p14="http://schemas.microsoft.com/office/powerpoint/2010/main" val="10257840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444FA04C-D7CF-4861-95F0-3F5ACF508755}" type="datetimeFigureOut">
              <a:rPr lang="en-US" smtClean="0"/>
              <a:t>1/21/2015</a:t>
            </a:fld>
            <a:endParaRPr lang="en-US" dirty="0"/>
          </a:p>
        </p:txBody>
      </p:sp>
      <p:sp>
        <p:nvSpPr>
          <p:cNvPr id="5" name="Footer Placeholder 4"/>
          <p:cNvSpPr>
            <a:spLocks noGrp="1"/>
          </p:cNvSpPr>
          <p:nvPr>
            <p:ph type="ftr" sz="quarter" idx="11"/>
          </p:nvPr>
        </p:nvSpPr>
        <p:spPr>
          <a:xfrm>
            <a:off x="812805" y="6272785"/>
            <a:ext cx="4745736" cy="365125"/>
          </a:xfrm>
        </p:spPr>
        <p:txBody>
          <a:bodyPr/>
          <a:lstStyle/>
          <a:p>
            <a:endParaRPr lang="en-US" dirty="0"/>
          </a:p>
        </p:txBody>
      </p:sp>
      <p:sp>
        <p:nvSpPr>
          <p:cNvPr id="6" name="Slide Number Placeholder 5"/>
          <p:cNvSpPr>
            <a:spLocks noGrp="1"/>
          </p:cNvSpPr>
          <p:nvPr>
            <p:ph type="sldNum" sz="quarter" idx="12"/>
          </p:nvPr>
        </p:nvSpPr>
        <p:spPr>
          <a:xfrm>
            <a:off x="7244280" y="4227195"/>
            <a:ext cx="895401" cy="640080"/>
          </a:xfrm>
          <a:prstGeom prst="rect">
            <a:avLst/>
          </a:prstGeom>
        </p:spPr>
        <p:txBody>
          <a:bodyPr/>
          <a:lstStyle>
            <a:lvl1pPr>
              <a:defRPr sz="2800" b="1"/>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2544501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E2D6473-DF6D-4702-B328-E0DD40540A4E}" type="datetimeFigureOut">
              <a:rPr lang="en-US" smtClean="0"/>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46108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26F7E3A-B166-407D-9866-32884E7D5B37}" type="datetimeFigureOut">
              <a:rPr lang="en-US" smtClean="0"/>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31043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Tree>
    <p:extLst>
      <p:ext uri="{BB962C8B-B14F-4D97-AF65-F5344CB8AC3E}">
        <p14:creationId xmlns:p14="http://schemas.microsoft.com/office/powerpoint/2010/main" val="1185413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28FC5F6-F338-4AE4-BB23-26385BCFC423}" type="datetimeFigureOut">
              <a:rPr lang="en-US" smtClean="0"/>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483346" y="6272785"/>
            <a:ext cx="480060" cy="365125"/>
          </a:xfrm>
          <a:prstGeom prst="rect">
            <a:avLst/>
          </a:prstGeom>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037536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20EBB0C4-6273-4C6E-B9BD-2EDC30F1CD52}" type="datetimeFigureOut">
              <a:rPr lang="en-US" smtClean="0"/>
              <a:t>1/21/2015</a:t>
            </a:fld>
            <a:endParaRPr lang="en-US" dirty="0"/>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dirty="0"/>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a:prstGeom prst="rect">
            <a:avLst/>
          </a:prstGeom>
        </p:spPr>
        <p:txBody>
          <a:bodyPr/>
          <a:lstStyle>
            <a:lvl1pPr>
              <a:defRPr sz="2800"/>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27121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08069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5033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C8C39B41-D8B5-4052-B551-9B5525EAA8B6}" type="datetimeFigureOut">
              <a:rPr lang="en-US" smtClean="0"/>
              <a:t>1/21/2015</a:t>
            </a:fld>
            <a:endParaRPr lang="en-US" dirty="0"/>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dirty="0"/>
          </a:p>
        </p:txBody>
      </p:sp>
      <p:sp>
        <p:nvSpPr>
          <p:cNvPr id="5" name="Slide Number Placeholder 4"/>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8717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14509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32ABBEA6-7C60-4B02-AE87-00D78D8422AF}" type="datetimeFigureOut">
              <a:rPr lang="en-US" smtClean="0"/>
              <a:t>1/21/2015</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08564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C9CAD897-D46E-4AD2-BD9B-49DD3E640873}" type="datetimeFigureOut">
              <a:rPr lang="en-US" smtClean="0"/>
              <a:t>1/21/2015</a:t>
            </a:fld>
            <a:endParaRPr lang="en-US" dirty="0"/>
          </a:p>
        </p:txBody>
      </p:sp>
      <p:sp>
        <p:nvSpPr>
          <p:cNvPr id="10" name="Slide Number Placeholder 9"/>
          <p:cNvSpPr>
            <a:spLocks noGrp="1"/>
          </p:cNvSpPr>
          <p:nvPr>
            <p:ph type="sldNum" sz="quarter" idx="12"/>
          </p:nvPr>
        </p:nvSpPr>
        <p:spPr>
          <a:xfrm>
            <a:off x="8483346" y="6272785"/>
            <a:ext cx="480060" cy="365125"/>
          </a:xfrm>
          <a:prstGeom prst="rect">
            <a:avLst/>
          </a:prstGeo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638572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5608" y="1148104"/>
            <a:ext cx="7892592" cy="945871"/>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2495296" y="2121408"/>
            <a:ext cx="5962904" cy="4050792"/>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251F38EA-B09F-4C97-9264-D1353869D1EA}" type="datetimeFigureOut">
              <a:rPr lang="en-US" smtClean="0"/>
              <a:t>1/21/2015</a:t>
            </a:fld>
            <a:endParaRPr lang="en-US" dirty="0"/>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dirty="0"/>
          </a:p>
        </p:txBody>
      </p:sp>
      <p:pic>
        <p:nvPicPr>
          <p:cNvPr id="10" name="図 9"/>
          <p:cNvPicPr>
            <a:picLocks noChangeAspect="1"/>
          </p:cNvPicPr>
          <p:nvPr userDrawn="1"/>
        </p:nvPicPr>
        <p:blipFill>
          <a:blip r:embed="rId14"/>
          <a:stretch>
            <a:fillRect/>
          </a:stretch>
        </p:blipFill>
        <p:spPr>
          <a:xfrm>
            <a:off x="103695" y="0"/>
            <a:ext cx="4861157" cy="1148105"/>
          </a:xfrm>
          <a:prstGeom prst="rect">
            <a:avLst/>
          </a:prstGeom>
          <a:solidFill>
            <a:srgbClr val="FFFFFF">
              <a:alpha val="65098"/>
            </a:srgbClr>
          </a:solidFill>
          <a:effectLst>
            <a:softEdge rad="31750"/>
          </a:effectLst>
        </p:spPr>
      </p:pic>
      <p:sp>
        <p:nvSpPr>
          <p:cNvPr id="11" name="正方形/長方形 10"/>
          <p:cNvSpPr/>
          <p:nvPr userDrawn="1"/>
        </p:nvSpPr>
        <p:spPr>
          <a:xfrm>
            <a:off x="0" y="0"/>
            <a:ext cx="103695"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040305" y="0"/>
            <a:ext cx="103695" cy="6858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7645222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hf sldNum="0" hdr="0" ftr="0" dt="0"/>
  <p:txStyles>
    <p:titleStyle>
      <a:lvl1pPr algn="l" defTabSz="914400" rtl="0" eaLnBrk="1" latinLnBrk="0" hangingPunct="1">
        <a:lnSpc>
          <a:spcPct val="90000"/>
        </a:lnSpc>
        <a:spcBef>
          <a:spcPct val="0"/>
        </a:spcBef>
        <a:buNone/>
        <a:defRPr kumimoji="1"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kumimoji="1"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 y="25564"/>
            <a:ext cx="9790583" cy="6650763"/>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2960" y="6332561"/>
            <a:ext cx="1306768" cy="369332"/>
          </a:xfrm>
          <a:prstGeom prst="rect">
            <a:avLst/>
          </a:prstGeom>
          <a:noFill/>
        </p:spPr>
        <p:txBody>
          <a:bodyPr wrap="none" rtlCol="0">
            <a:spAutoFit/>
          </a:bodyPr>
          <a:lstStyle/>
          <a:p>
            <a:r>
              <a:rPr kumimoji="1" lang="en-US" altLang="ja-JP" b="1" dirty="0" smtClean="0"/>
              <a:t>2015.4.1</a:t>
            </a:r>
            <a:endParaRPr kumimoji="1" lang="ja-JP" altLang="en-US" b="1" dirty="0"/>
          </a:p>
        </p:txBody>
      </p:sp>
      <p:sp>
        <p:nvSpPr>
          <p:cNvPr id="5" name="テキスト ボックス 4"/>
          <p:cNvSpPr txBox="1"/>
          <p:nvPr/>
        </p:nvSpPr>
        <p:spPr>
          <a:xfrm>
            <a:off x="5977877" y="6332561"/>
            <a:ext cx="2389565" cy="369332"/>
          </a:xfrm>
          <a:prstGeom prst="rect">
            <a:avLst/>
          </a:prstGeom>
          <a:noFill/>
        </p:spPr>
        <p:txBody>
          <a:bodyPr wrap="none" rtlCol="0">
            <a:spAutoFit/>
          </a:bodyPr>
          <a:lstStyle/>
          <a:p>
            <a:r>
              <a:rPr kumimoji="1" lang="en-US" altLang="ja-JP" b="1" dirty="0" err="1" smtClean="0"/>
              <a:t>GIHYO</a:t>
            </a:r>
            <a:r>
              <a:rPr kumimoji="1" lang="en-US" altLang="ja-JP" b="1" dirty="0" smtClean="0"/>
              <a:t> BRIDAL SERVICE</a:t>
            </a:r>
            <a:endParaRPr kumimoji="1" lang="ja-JP" altLang="en-US" b="1" dirty="0"/>
          </a:p>
        </p:txBody>
      </p:sp>
      <p:sp>
        <p:nvSpPr>
          <p:cNvPr id="7" name="雲 6"/>
          <p:cNvSpPr/>
          <p:nvPr/>
        </p:nvSpPr>
        <p:spPr>
          <a:xfrm>
            <a:off x="1625341" y="5279304"/>
            <a:ext cx="6264323" cy="872842"/>
          </a:xfrm>
          <a:prstGeom prst="cloud">
            <a:avLst/>
          </a:prstGeom>
          <a:solidFill>
            <a:srgbClr val="FF339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世界で１つだけの</a:t>
            </a:r>
            <a:r>
              <a:rPr kumimoji="1" lang="en-US" altLang="ja-JP"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120</a:t>
            </a:r>
            <a:r>
              <a:rPr kumimoji="1" lang="ja-JP" altLang="en-US" b="1"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分間</a:t>
            </a:r>
            <a:endParaRPr kumimoji="1" lang="ja-JP" altLang="en-US" b="1"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 name="図 5"/>
          <p:cNvPicPr>
            <a:picLocks noChangeAspect="1"/>
          </p:cNvPicPr>
          <p:nvPr/>
        </p:nvPicPr>
        <p:blipFill>
          <a:blip r:embed="rId3"/>
          <a:stretch>
            <a:fillRect/>
          </a:stretch>
        </p:blipFill>
        <p:spPr>
          <a:xfrm>
            <a:off x="985139" y="1354101"/>
            <a:ext cx="7173722" cy="1440000"/>
          </a:xfrm>
          <a:prstGeom prst="rect">
            <a:avLst/>
          </a:prstGeom>
          <a:solidFill>
            <a:srgbClr val="FFFFFF">
              <a:alpha val="65098"/>
            </a:srgbClr>
          </a:solidFill>
          <a:effectLst>
            <a:softEdge rad="31750"/>
          </a:effectLst>
        </p:spPr>
      </p:pic>
      <p:sp>
        <p:nvSpPr>
          <p:cNvPr id="9" name="正方形/長方形 8"/>
          <p:cNvSpPr/>
          <p:nvPr/>
        </p:nvSpPr>
        <p:spPr>
          <a:xfrm>
            <a:off x="7889664" y="75084"/>
            <a:ext cx="1276311"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dolgachov</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10" name="正方形/長方形 9"/>
          <p:cNvSpPr/>
          <p:nvPr/>
        </p:nvSpPr>
        <p:spPr>
          <a:xfrm>
            <a:off x="2259458" y="6398541"/>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Tree>
    <p:extLst>
      <p:ext uri="{BB962C8B-B14F-4D97-AF65-F5344CB8AC3E}">
        <p14:creationId xmlns:p14="http://schemas.microsoft.com/office/powerpoint/2010/main" val="932843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ハート 4"/>
          <p:cNvSpPr/>
          <p:nvPr/>
        </p:nvSpPr>
        <p:spPr>
          <a:xfrm>
            <a:off x="428133" y="5069641"/>
            <a:ext cx="2290713" cy="1668544"/>
          </a:xfrm>
          <a:prstGeom prst="hear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ハート 3"/>
          <p:cNvSpPr/>
          <p:nvPr/>
        </p:nvSpPr>
        <p:spPr>
          <a:xfrm>
            <a:off x="499620" y="1555423"/>
            <a:ext cx="2290713" cy="1668544"/>
          </a:xfrm>
          <a:prstGeom prst="heart">
            <a:avLst/>
          </a:prstGeom>
          <a:solidFill>
            <a:srgbClr val="FF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958498" y="101728"/>
            <a:ext cx="4037029" cy="945871"/>
          </a:xfrm>
        </p:spPr>
        <p:txBody>
          <a:bodyPr>
            <a:normAutofit/>
          </a:bodyPr>
          <a:lstStyle/>
          <a:p>
            <a:pPr algn="r"/>
            <a:r>
              <a:rPr kumimoji="1" lang="ja-JP" altLang="en-US" sz="3200" dirty="0" smtClean="0"/>
              <a:t>はじめに</a:t>
            </a:r>
            <a:endParaRPr kumimoji="1" lang="ja-JP" altLang="en-US" sz="3200" dirty="0"/>
          </a:p>
        </p:txBody>
      </p:sp>
      <p:sp>
        <p:nvSpPr>
          <p:cNvPr id="3" name="コンテンツ プレースホルダー 2"/>
          <p:cNvSpPr>
            <a:spLocks noGrp="1"/>
          </p:cNvSpPr>
          <p:nvPr>
            <p:ph idx="1"/>
          </p:nvPr>
        </p:nvSpPr>
        <p:spPr>
          <a:xfrm>
            <a:off x="1197204" y="2121408"/>
            <a:ext cx="7260996" cy="4050792"/>
          </a:xfrm>
        </p:spPr>
        <p:txBody>
          <a:bodyPr vert="eaVert">
            <a:noAutofit/>
          </a:bodyPr>
          <a:lstStyle/>
          <a:p>
            <a:pPr>
              <a:lnSpc>
                <a:spcPct val="150000"/>
              </a:lnSpc>
            </a:pPr>
            <a:r>
              <a:rPr kumimoji="1" lang="ja-JP" altLang="en-US" sz="1800" dirty="0" smtClean="0">
                <a:latin typeface="HGP明朝B" panose="02020800000000000000" pitchFamily="18" charset="-128"/>
                <a:ea typeface="HGP明朝B" panose="02020800000000000000" pitchFamily="18" charset="-128"/>
              </a:rPr>
              <a:t>人生の大切な儀式のことだから、「すべてを自分らしく彩りたい」というあなたの希望を１００％かなえるオリジナル・ウエディングプランをご提案させていただきます。</a:t>
            </a:r>
          </a:p>
          <a:p>
            <a:pPr>
              <a:lnSpc>
                <a:spcPct val="150000"/>
              </a:lnSpc>
            </a:pPr>
            <a:r>
              <a:rPr kumimoji="1" lang="ja-JP" altLang="en-US" sz="1800" dirty="0" smtClean="0">
                <a:latin typeface="HGP明朝B" panose="02020800000000000000" pitchFamily="18" charset="-128"/>
                <a:ea typeface="HGP明朝B" panose="02020800000000000000" pitchFamily="18" charset="-128"/>
              </a:rPr>
              <a:t>くつろいだ雰囲気の中で、「こんなことを聴いても大丈夫？」とか「まだ、ぼんやりとしかイメージできていないんだけど大丈夫？」というお話を、あなたと同世代の、プロのウエディング・プランナーが、やさしく傾聴いたします。</a:t>
            </a:r>
            <a:endParaRPr kumimoji="1" lang="ja-JP" altLang="en-US" sz="1800" dirty="0">
              <a:latin typeface="HGP明朝B" panose="02020800000000000000" pitchFamily="18" charset="-128"/>
              <a:ea typeface="HGP明朝B" panose="02020800000000000000" pitchFamily="18" charset="-128"/>
            </a:endParaRPr>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80280" y="2389695"/>
            <a:ext cx="2253692" cy="3377518"/>
          </a:xfrm>
          <a:prstGeom prst="rect">
            <a:avLst/>
          </a:prstGeom>
          <a:noFill/>
          <a:extLst>
            <a:ext uri="{909E8E84-426E-40DD-AFC4-6F175D3DCCD1}">
              <a14:hiddenFill xmlns:a14="http://schemas.microsoft.com/office/drawing/2010/main">
                <a:solidFill>
                  <a:srgbClr val="FFFFFF"/>
                </a:solidFill>
              </a14:hiddenFill>
            </a:ext>
          </a:extLst>
        </p:spPr>
      </p:pic>
      <p:sp>
        <p:nvSpPr>
          <p:cNvPr id="8" name="正方形/長方形 7"/>
          <p:cNvSpPr/>
          <p:nvPr/>
        </p:nvSpPr>
        <p:spPr>
          <a:xfrm>
            <a:off x="1080280" y="5551769"/>
            <a:ext cx="1099981"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iofoto</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10" name="正方形/長方形 9"/>
          <p:cNvSpPr/>
          <p:nvPr/>
        </p:nvSpPr>
        <p:spPr>
          <a:xfrm>
            <a:off x="5707319" y="6398541"/>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Tree>
    <p:extLst>
      <p:ext uri="{BB962C8B-B14F-4D97-AF65-F5344CB8AC3E}">
        <p14:creationId xmlns:p14="http://schemas.microsoft.com/office/powerpoint/2010/main" val="3893293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623412" y="6004874"/>
            <a:ext cx="7847045" cy="707011"/>
          </a:xfrm>
          <a:prstGeom prst="roundRect">
            <a:avLst/>
          </a:prstGeom>
          <a:solidFill>
            <a:srgbClr val="FF3399"/>
          </a:solid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「あなたらしさ」をすべての中心に置いたプランです</a:t>
            </a:r>
            <a:endParaRPr kumimoji="1" lang="ja-JP" altLang="en-US" dirty="0"/>
          </a:p>
        </p:txBody>
      </p:sp>
      <p:sp>
        <p:nvSpPr>
          <p:cNvPr id="10" name="タイトル 1"/>
          <p:cNvSpPr txBox="1">
            <a:spLocks/>
          </p:cNvSpPr>
          <p:nvPr/>
        </p:nvSpPr>
        <p:spPr>
          <a:xfrm>
            <a:off x="4958498" y="101728"/>
            <a:ext cx="4037029" cy="94587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200" b="0" kern="1200" cap="all"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r"/>
            <a:r>
              <a:rPr lang="ja-JP" altLang="en-US" sz="3200" dirty="0">
                <a:latin typeface="+mn-ea"/>
              </a:rPr>
              <a:t>コンセプト</a:t>
            </a:r>
            <a:endParaRPr lang="ja-JP" altLang="en-US" sz="3200" dirty="0"/>
          </a:p>
        </p:txBody>
      </p:sp>
      <p:graphicFrame>
        <p:nvGraphicFramePr>
          <p:cNvPr id="12" name="コンテンツ プレースホルダー 4"/>
          <p:cNvGraphicFramePr>
            <a:graphicFrameLocks noGrp="1"/>
          </p:cNvGraphicFramePr>
          <p:nvPr>
            <p:ph idx="1"/>
            <p:extLst>
              <p:ext uri="{D42A27DB-BD31-4B8C-83A1-F6EECF244321}">
                <p14:modId xmlns:p14="http://schemas.microsoft.com/office/powerpoint/2010/main" val="3933530514"/>
              </p:ext>
            </p:extLst>
          </p:nvPr>
        </p:nvGraphicFramePr>
        <p:xfrm>
          <a:off x="102550" y="1394460"/>
          <a:ext cx="8793622" cy="43958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正方形/長方形 2"/>
          <p:cNvSpPr/>
          <p:nvPr/>
        </p:nvSpPr>
        <p:spPr>
          <a:xfrm>
            <a:off x="7259479" y="4696997"/>
            <a:ext cx="1099981"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iofoto</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7" name="正方形/長方形 6"/>
          <p:cNvSpPr/>
          <p:nvPr/>
        </p:nvSpPr>
        <p:spPr>
          <a:xfrm>
            <a:off x="5517151" y="5573420"/>
            <a:ext cx="1276311"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dolgachov</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5" name="正方形/長方形 4"/>
          <p:cNvSpPr/>
          <p:nvPr/>
        </p:nvSpPr>
        <p:spPr>
          <a:xfrm>
            <a:off x="3829472" y="2851721"/>
            <a:ext cx="1319592"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maktatiana</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8" name="正方形/長方形 7"/>
          <p:cNvSpPr/>
          <p:nvPr/>
        </p:nvSpPr>
        <p:spPr>
          <a:xfrm>
            <a:off x="562519" y="4696997"/>
            <a:ext cx="1247457"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a:t>
            </a:r>
            <a:r>
              <a:rPr kumimoji="1" lang="en-US" altLang="ja-JP" sz="800" b="0" i="0" u="none" strike="noStrike" kern="0" cap="none" spc="0" normalizeH="0" baseline="0" noProof="0" dirty="0" err="1" smtClean="0">
                <a:ln>
                  <a:noFill/>
                </a:ln>
                <a:solidFill>
                  <a:prstClr val="black"/>
                </a:solidFill>
                <a:effectLst/>
                <a:uLnTx/>
                <a:uFillTx/>
                <a:latin typeface="Calibri"/>
                <a:ea typeface="ＭＳ Ｐゴシック"/>
              </a:rPr>
              <a:t>deimages</a:t>
            </a: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14" name="正方形/長方形 13"/>
          <p:cNvSpPr/>
          <p:nvPr/>
        </p:nvSpPr>
        <p:spPr>
          <a:xfrm>
            <a:off x="5707319" y="6398541"/>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Tree>
    <p:extLst>
      <p:ext uri="{BB962C8B-B14F-4D97-AF65-F5344CB8AC3E}">
        <p14:creationId xmlns:p14="http://schemas.microsoft.com/office/powerpoint/2010/main" val="2876817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623412" y="6004874"/>
            <a:ext cx="7847045" cy="707011"/>
          </a:xfrm>
          <a:prstGeom prst="roundRect">
            <a:avLst/>
          </a:prstGeom>
          <a:solidFill>
            <a:srgbClr val="FF3399"/>
          </a:solid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動画でプランの例をご覧ください！</a:t>
            </a:r>
            <a:endParaRPr kumimoji="1" lang="ja-JP" altLang="en-US" dirty="0"/>
          </a:p>
        </p:txBody>
      </p:sp>
      <p:graphicFrame>
        <p:nvGraphicFramePr>
          <p:cNvPr id="3" name="図表 2"/>
          <p:cNvGraphicFramePr/>
          <p:nvPr>
            <p:extLst>
              <p:ext uri="{D42A27DB-BD31-4B8C-83A1-F6EECF244321}">
                <p14:modId xmlns:p14="http://schemas.microsoft.com/office/powerpoint/2010/main" val="296925473"/>
              </p:ext>
            </p:extLst>
          </p:nvPr>
        </p:nvGraphicFramePr>
        <p:xfrm>
          <a:off x="717679" y="1395167"/>
          <a:ext cx="5258915" cy="44871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タイトル 1"/>
          <p:cNvSpPr txBox="1">
            <a:spLocks/>
          </p:cNvSpPr>
          <p:nvPr/>
        </p:nvSpPr>
        <p:spPr>
          <a:xfrm>
            <a:off x="4958498" y="101728"/>
            <a:ext cx="4037029" cy="94587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200" b="0" kern="1200" cap="all" baseline="0">
                <a:blipFill>
                  <a:blip r:embed="rId7">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pPr algn="r"/>
            <a:r>
              <a:rPr lang="ja-JP" altLang="en-US" sz="3200" dirty="0" smtClean="0"/>
              <a:t>特徴</a:t>
            </a:r>
            <a:endParaRPr lang="ja-JP" altLang="en-US" sz="3200" dirty="0"/>
          </a:p>
        </p:txBody>
      </p:sp>
      <p:pic>
        <p:nvPicPr>
          <p:cNvPr id="5" name="Picture 8"/>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112072" y="2169318"/>
            <a:ext cx="2665026" cy="2753993"/>
          </a:xfrm>
          <a:prstGeom prst="rect">
            <a:avLst/>
          </a:prstGeom>
          <a:noFill/>
          <a:extLst>
            <a:ext uri="{909E8E84-426E-40DD-AFC4-6F175D3DCCD1}">
              <a14:hiddenFill xmlns:a14="http://schemas.microsoft.com/office/drawing/2010/main">
                <a:solidFill>
                  <a:srgbClr val="FFFFFF"/>
                </a:solidFill>
              </a14:hiddenFill>
            </a:ext>
          </a:extLst>
        </p:spPr>
      </p:pic>
      <p:sp>
        <p:nvSpPr>
          <p:cNvPr id="2" name="二等辺三角形 1"/>
          <p:cNvSpPr/>
          <p:nvPr/>
        </p:nvSpPr>
        <p:spPr>
          <a:xfrm rot="5400000">
            <a:off x="5641943" y="3390771"/>
            <a:ext cx="933253" cy="3110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p:nvGrpSpPr>
        <p:grpSpPr>
          <a:xfrm>
            <a:off x="6773333" y="2925233"/>
            <a:ext cx="1202007" cy="1202007"/>
            <a:chOff x="6714067" y="2810933"/>
            <a:chExt cx="1202007" cy="1202007"/>
          </a:xfrm>
        </p:grpSpPr>
        <p:sp>
          <p:nvSpPr>
            <p:cNvPr id="4" name="円/楕円 3"/>
            <p:cNvSpPr/>
            <p:nvPr/>
          </p:nvSpPr>
          <p:spPr>
            <a:xfrm>
              <a:off x="6714067" y="2810933"/>
              <a:ext cx="1202007" cy="1202007"/>
            </a:xfrm>
            <a:prstGeom prst="ellipse">
              <a:avLst/>
            </a:prstGeom>
            <a:solidFill>
              <a:srgbClr val="FFFFFF">
                <a:alpha val="43922"/>
              </a:srgb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6946900" y="3043766"/>
              <a:ext cx="736340" cy="736340"/>
            </a:xfrm>
            <a:prstGeom prst="ellipse">
              <a:avLst/>
            </a:prstGeom>
            <a:solidFill>
              <a:srgbClr val="FFFFFF">
                <a:alpha val="63922"/>
              </a:srgb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二等辺三角形 5"/>
            <p:cNvSpPr/>
            <p:nvPr/>
          </p:nvSpPr>
          <p:spPr>
            <a:xfrm rot="5400000">
              <a:off x="7147855" y="3284137"/>
              <a:ext cx="472013" cy="28972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p:cNvSpPr txBox="1"/>
          <p:nvPr/>
        </p:nvSpPr>
        <p:spPr>
          <a:xfrm>
            <a:off x="6687743" y="5309894"/>
            <a:ext cx="1800493" cy="369332"/>
          </a:xfrm>
          <a:prstGeom prst="rect">
            <a:avLst/>
          </a:prstGeom>
          <a:noFill/>
        </p:spPr>
        <p:txBody>
          <a:bodyPr wrap="none" rtlCol="0">
            <a:spAutoFit/>
          </a:bodyPr>
          <a:lstStyle/>
          <a:p>
            <a:r>
              <a:rPr kumimoji="1" lang="ja-JP" altLang="en-US" dirty="0" smtClean="0"/>
              <a:t>動画スタート！</a:t>
            </a:r>
            <a:endParaRPr kumimoji="1" lang="ja-JP" altLang="en-US" dirty="0"/>
          </a:p>
        </p:txBody>
      </p:sp>
      <p:pic>
        <p:nvPicPr>
          <p:cNvPr id="12" name="図 11"/>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6108569" y="4933321"/>
            <a:ext cx="2672030" cy="252000"/>
          </a:xfrm>
          <a:prstGeom prst="rect">
            <a:avLst/>
          </a:prstGeom>
        </p:spPr>
      </p:pic>
      <p:sp>
        <p:nvSpPr>
          <p:cNvPr id="14" name="正方形/長方形 13"/>
          <p:cNvSpPr/>
          <p:nvPr/>
        </p:nvSpPr>
        <p:spPr>
          <a:xfrm>
            <a:off x="7624218" y="4707867"/>
            <a:ext cx="1152880"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latin typeface="Calibri"/>
                <a:ea typeface="ＭＳ Ｐゴシック"/>
              </a:rPr>
              <a:t>©letyg84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
        <p:nvSpPr>
          <p:cNvPr id="15" name="正方形/長方形 14"/>
          <p:cNvSpPr/>
          <p:nvPr/>
        </p:nvSpPr>
        <p:spPr>
          <a:xfrm>
            <a:off x="5707319" y="6398541"/>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Tree>
    <p:extLst>
      <p:ext uri="{BB962C8B-B14F-4D97-AF65-F5344CB8AC3E}">
        <p14:creationId xmlns:p14="http://schemas.microsoft.com/office/powerpoint/2010/main" val="12759013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木版活字">
  <a:themeElements>
    <a:clrScheme name="木版活字">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木版活字">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木版活字">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TC103090434[[fn=木版活字]]</Template>
  <TotalTime>0</TotalTime>
  <Words>559</Words>
  <Application>Microsoft Office PowerPoint</Application>
  <PresentationFormat>画面に合わせる (4:3)</PresentationFormat>
  <Paragraphs>43</Paragraphs>
  <Slides>4</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vt:i4>
      </vt:variant>
    </vt:vector>
  </HeadingPairs>
  <TitlesOfParts>
    <vt:vector size="14" baseType="lpstr">
      <vt:lpstr>Calibri</vt:lpstr>
      <vt:lpstr>HGPｺﾞｼｯｸM</vt:lpstr>
      <vt:lpstr>HGP明朝B</vt:lpstr>
      <vt:lpstr>HG明朝B</vt:lpstr>
      <vt:lpstr>ＭＳ Ｐゴシック</vt:lpstr>
      <vt:lpstr>Rockwell</vt:lpstr>
      <vt:lpstr>Rockwell Condensed</vt:lpstr>
      <vt:lpstr>メイリオ</vt:lpstr>
      <vt:lpstr>Wingdings</vt:lpstr>
      <vt:lpstr>木版活字</vt:lpstr>
      <vt:lpstr>PowerPoint プレゼンテーション</vt:lpstr>
      <vt:lpstr>はじめに</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2014-08-11T10:39:04Z</dcterms:created>
  <dcterms:modified xsi:type="dcterms:W3CDTF">2015-01-21T04:42:14Z</dcterms:modified>
</cp:coreProperties>
</file>