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removePersonalInfoOnSave="1" saveSubsetFonts="1">
  <p:sldMasterIdLst>
    <p:sldMasterId id="2147483804" r:id="rId1"/>
  </p:sldMasterIdLst>
  <p:notesMasterIdLst>
    <p:notesMasterId r:id="rId6"/>
  </p:notesMasterIdLst>
  <p:handoutMasterIdLst>
    <p:handoutMasterId r:id="rId7"/>
  </p:handoutMasterIdLst>
  <p:sldIdLst>
    <p:sldId id="296" r:id="rId2"/>
    <p:sldId id="297" r:id="rId3"/>
    <p:sldId id="298" r:id="rId4"/>
    <p:sldId id="299" r:id="rId5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43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FF"/>
    <a:srgbClr val="E46C0A"/>
    <a:srgbClr val="EBF1DE"/>
    <a:srgbClr val="FBFBFB"/>
    <a:srgbClr val="FFFFFF"/>
    <a:srgbClr val="FFFF66"/>
    <a:srgbClr val="EB643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33" autoAdjust="0"/>
    <p:restoredTop sz="94660"/>
  </p:normalViewPr>
  <p:slideViewPr>
    <p:cSldViewPr snapToObjects="1">
      <p:cViewPr varScale="1">
        <p:scale>
          <a:sx n="116" d="100"/>
          <a:sy n="116" d="100"/>
        </p:scale>
        <p:origin x="-1542" y="-108"/>
      </p:cViewPr>
      <p:guideLst>
        <p:guide orient="horz" pos="43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Objects="1" showGuides="1">
      <p:cViewPr varScale="1">
        <p:scale>
          <a:sx n="54" d="100"/>
          <a:sy n="54" d="100"/>
        </p:scale>
        <p:origin x="2580" y="84"/>
      </p:cViewPr>
      <p:guideLst/>
    </p:cSldViewPr>
  </p:notes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42BC9-3297-4FB9-A2E4-F1207F9D5FAD}" type="datetimeFigureOut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0B3534A-E7C1-4865-B01C-DFAA2769CF57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92406490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099DFD4-199C-4BD0-8B07-99384F16A7A6}" type="datetimeFigureOut">
              <a:rPr kumimoji="1" lang="ja-JP" altLang="en-US" smtClean="0"/>
              <a:pPr/>
              <a:t>2014/10/18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C34C95-A25D-48A4-ADFB-293DB1972841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634045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B61BEF0D-F0BB-DE4B-95CE-6DB70DBA9567}" type="datetimeFigureOut">
              <a:rPr lang="en-US" smtClean="0"/>
              <a:pPr/>
              <a:t>10/18/2014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17733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9EC5AB9-F71C-4407-8D64-63FB3536EE09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kumimoji="1" lang="en-US" altLang="ja-JP" smtClean="0"/>
              <a:t>GIHYO</a:t>
            </a:r>
            <a:r>
              <a:rPr kumimoji="1" lang="ja-JP" altLang="en-US" smtClean="0"/>
              <a:t>まちづくり研究所</a:t>
            </a:r>
            <a:endParaRPr kumimoji="1" lang="ja-JP" alt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23A1664-543A-4F1F-9AA8-61CA41BB34C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77256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0AE0DD93-B98D-410B-9EC7-002139792C4B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kumimoji="1" lang="en-US" altLang="ja-JP" smtClean="0"/>
              <a:t>GIHYO</a:t>
            </a:r>
            <a:r>
              <a:rPr kumimoji="1" lang="ja-JP" altLang="en-US" smtClean="0"/>
              <a:t>まちづくり研究所</a:t>
            </a:r>
            <a:endParaRPr kumimoji="1" lang="ja-JP" alt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23A1664-543A-4F1F-9AA8-61CA41BB34C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834068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71812D34-B23E-4065-83F6-E2E4D1BEC057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lang="ja-JP" alt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4313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47CCFB19-5B67-4512-872D-2952BCFE301C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23A1664-543A-4F1F-9AA8-61CA41BB34C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8824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D0BC854C-FCEB-4214-A4AE-62E756023439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kumimoji="1" lang="en-US" altLang="ja-JP" smtClean="0"/>
              <a:t>GIHYO</a:t>
            </a:r>
            <a:r>
              <a:rPr kumimoji="1" lang="ja-JP" altLang="en-US" smtClean="0"/>
              <a:t>まちづくり研究所</a:t>
            </a:r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23A1664-543A-4F1F-9AA8-61CA41BB34C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294142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EB1ACD0-FC5D-4723-97AE-F9CB32013793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kumimoji="1" lang="en-US" altLang="ja-JP" smtClean="0"/>
              <a:t>GIHYO</a:t>
            </a:r>
            <a:r>
              <a:rPr kumimoji="1" lang="ja-JP" altLang="en-US" smtClean="0"/>
              <a:t>まちづくり研究所</a:t>
            </a:r>
            <a:endParaRPr kumimoji="1" lang="ja-JP" altLang="en-US" dirty="0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23A1664-543A-4F1F-9AA8-61CA41BB34C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7822160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AAB8F3DC-B15C-4AF8-B153-578AFF1DC651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kumimoji="1" lang="en-US" altLang="ja-JP" smtClean="0"/>
              <a:t>GIHYO</a:t>
            </a:r>
            <a:r>
              <a:rPr kumimoji="1" lang="ja-JP" altLang="en-US" smtClean="0"/>
              <a:t>まちづくり研究所</a:t>
            </a:r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23A1664-543A-4F1F-9AA8-61CA41BB34C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76049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E360CBAF-632C-4B29-8FB2-21302C200022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kumimoji="1" lang="en-US" altLang="ja-JP" smtClean="0"/>
              <a:t>GIHYO</a:t>
            </a:r>
            <a:r>
              <a:rPr kumimoji="1" lang="ja-JP" altLang="en-US" smtClean="0"/>
              <a:t>まちづくり研究所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23A1664-543A-4F1F-9AA8-61CA41BB34C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603524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C67560FC-1453-49D5-A646-2FF82FEDB129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kumimoji="1" lang="en-US" altLang="ja-JP" smtClean="0"/>
              <a:t>GIHYO</a:t>
            </a:r>
            <a:r>
              <a:rPr kumimoji="1" lang="ja-JP" altLang="en-US" smtClean="0"/>
              <a:t>まちづくり研究所</a:t>
            </a:r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23A1664-543A-4F1F-9AA8-61CA41BB34C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00159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E951EE83-D037-43F4-858F-E228D1B80B90}" type="datetime1">
              <a:rPr kumimoji="1" lang="ja-JP" altLang="en-US" smtClean="0"/>
              <a:t>2014/10/18</a:t>
            </a:fld>
            <a:endParaRPr kumimoji="1" lang="ja-JP" altLang="en-US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/>
          <a:lstStyle/>
          <a:p>
            <a:r>
              <a:rPr kumimoji="1" lang="en-US" altLang="ja-JP" smtClean="0"/>
              <a:t>GIHYO</a:t>
            </a:r>
            <a:r>
              <a:rPr kumimoji="1" lang="ja-JP" altLang="en-US" smtClean="0"/>
              <a:t>まちづくり研究所</a:t>
            </a:r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/>
          <a:lstStyle/>
          <a:p>
            <a:fld id="{523A1664-543A-4F1F-9AA8-61CA41BB34CB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724016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466656" y="188640"/>
            <a:ext cx="6688656" cy="83821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466656" y="1825625"/>
            <a:ext cx="6688656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直方体 6"/>
          <p:cNvSpPr/>
          <p:nvPr userDrawn="1"/>
        </p:nvSpPr>
        <p:spPr>
          <a:xfrm>
            <a:off x="251520" y="198148"/>
            <a:ext cx="1035115" cy="1035115"/>
          </a:xfrm>
          <a:prstGeom prst="cube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SHIN</a:t>
            </a:r>
          </a:p>
          <a:p>
            <a:pPr algn="ctr"/>
            <a:r>
              <a:rPr kumimoji="1" lang="en-US" altLang="ja-JP" sz="1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CHIYODA</a:t>
            </a:r>
          </a:p>
          <a:p>
            <a:pPr algn="ctr"/>
            <a:r>
              <a:rPr kumimoji="1" lang="en-US" altLang="ja-JP" sz="12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ECO</a:t>
            </a:r>
            <a:endParaRPr kumimoji="1" lang="ja-JP" altLang="en-US" sz="12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" name="右矢印 7"/>
          <p:cNvSpPr/>
          <p:nvPr userDrawn="1"/>
        </p:nvSpPr>
        <p:spPr>
          <a:xfrm>
            <a:off x="1466656" y="1036359"/>
            <a:ext cx="6688656" cy="196904"/>
          </a:xfrm>
          <a:prstGeom prst="rightArrow">
            <a:avLst/>
          </a:prstGeom>
          <a:solidFill>
            <a:srgbClr val="FFC000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72113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  <p:hf hdr="0" dt="0"/>
  <p:txStyles>
    <p:titleStyle>
      <a:lvl1pPr algn="ctr" defTabSz="685800" rtl="0" eaLnBrk="1" latinLnBrk="0" hangingPunct="1">
        <a:lnSpc>
          <a:spcPct val="90000"/>
        </a:lnSpc>
        <a:spcBef>
          <a:spcPct val="0"/>
        </a:spcBef>
        <a:buNone/>
        <a:defRPr kumimoji="1" sz="2800" b="1" kern="1200">
          <a:solidFill>
            <a:schemeClr val="tx1"/>
          </a:solidFill>
          <a:latin typeface="HGP明朝B" panose="02020800000000000000" pitchFamily="18" charset="-128"/>
          <a:ea typeface="HGP明朝B" panose="02020800000000000000" pitchFamily="18" charset="-128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ctrTitle"/>
          </p:nvPr>
        </p:nvSpPr>
        <p:spPr>
          <a:xfrm>
            <a:off x="1376645" y="1322712"/>
            <a:ext cx="6858000" cy="1701143"/>
          </a:xfrm>
        </p:spPr>
        <p:txBody>
          <a:bodyPr anchor="ctr" anchorCtr="1">
            <a:normAutofit/>
          </a:bodyPr>
          <a:lstStyle/>
          <a:p>
            <a:r>
              <a:rPr lang="ja-JP" altLang="en-US" sz="2000" b="1" dirty="0" smtClean="0"/>
              <a:t>～負担を軽く、環境にはやさしく～</a:t>
            </a:r>
            <a:br>
              <a:rPr lang="ja-JP" altLang="en-US" sz="2000" b="1" dirty="0" smtClean="0"/>
            </a:br>
            <a:r>
              <a:rPr lang="ja-JP" altLang="en-US" sz="2800" dirty="0" smtClean="0"/>
              <a:t>新外堀区</a:t>
            </a:r>
            <a:r>
              <a:rPr lang="ja-JP" altLang="en-US" sz="2800" dirty="0"/>
              <a:t>市ヶ谷エリア</a:t>
            </a:r>
            <a:br>
              <a:rPr lang="ja-JP" altLang="en-US" sz="2800" dirty="0"/>
            </a:br>
            <a:r>
              <a:rPr lang="ja-JP" altLang="en-US" sz="2800" dirty="0"/>
              <a:t>オフィス資源ゴミ協同組合</a:t>
            </a:r>
            <a:r>
              <a:rPr lang="ja-JP" altLang="en-US" sz="2800" dirty="0" smtClean="0"/>
              <a:t>構想</a:t>
            </a:r>
            <a:endParaRPr kumimoji="1" lang="ja-JP" altLang="en-US" sz="3600" b="1" dirty="0"/>
          </a:p>
        </p:txBody>
      </p:sp>
      <p:sp>
        <p:nvSpPr>
          <p:cNvPr id="7" name="サブタイトル 6"/>
          <p:cNvSpPr>
            <a:spLocks noGrp="1"/>
          </p:cNvSpPr>
          <p:nvPr>
            <p:ph type="subTitle" idx="4294967295"/>
          </p:nvPr>
        </p:nvSpPr>
        <p:spPr>
          <a:xfrm>
            <a:off x="1139670" y="5094185"/>
            <a:ext cx="6858000" cy="1655762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kumimoji="1" lang="en-US" altLang="ja-JP" sz="2000" b="1" dirty="0" smtClean="0">
                <a:latin typeface="+mn-ea"/>
              </a:rPr>
              <a:t>2015</a:t>
            </a:r>
            <a:r>
              <a:rPr kumimoji="1" lang="ja-JP" altLang="en-US" sz="2000" b="1" dirty="0" smtClean="0">
                <a:latin typeface="+mn-ea"/>
              </a:rPr>
              <a:t>年</a:t>
            </a:r>
            <a:r>
              <a:rPr lang="en-US" altLang="ja-JP" sz="2000" b="1" dirty="0">
                <a:latin typeface="+mn-ea"/>
              </a:rPr>
              <a:t>3</a:t>
            </a:r>
            <a:r>
              <a:rPr kumimoji="1" lang="ja-JP" altLang="en-US" sz="2000" b="1" dirty="0" smtClean="0">
                <a:latin typeface="+mn-ea"/>
              </a:rPr>
              <a:t>月</a:t>
            </a:r>
            <a:r>
              <a:rPr kumimoji="1" lang="en-US" altLang="ja-JP" sz="2000" b="1" dirty="0" smtClean="0">
                <a:latin typeface="+mn-ea"/>
              </a:rPr>
              <a:t>1</a:t>
            </a:r>
            <a:r>
              <a:rPr kumimoji="1" lang="ja-JP" altLang="en-US" sz="2000" b="1" dirty="0" smtClean="0">
                <a:latin typeface="+mn-ea"/>
              </a:rPr>
              <a:t>日</a:t>
            </a:r>
          </a:p>
          <a:p>
            <a:pPr marL="0" indent="0" algn="ctr">
              <a:buNone/>
            </a:pPr>
            <a:r>
              <a:rPr lang="en-US" altLang="ja-JP" sz="2000" b="1" dirty="0" err="1" smtClean="0">
                <a:latin typeface="+mn-ea"/>
              </a:rPr>
              <a:t>GIHYO</a:t>
            </a:r>
            <a:r>
              <a:rPr lang="ja-JP" altLang="en-US" sz="2000" b="1" dirty="0" smtClean="0">
                <a:latin typeface="+mn-ea"/>
              </a:rPr>
              <a:t>まちづくり研究所</a:t>
            </a:r>
            <a:endParaRPr kumimoji="1" lang="ja-JP" altLang="en-US" sz="2000" b="1" dirty="0">
              <a:latin typeface="+mn-ea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0" y="0"/>
            <a:ext cx="9144000" cy="576000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直方体 4"/>
          <p:cNvSpPr/>
          <p:nvPr/>
        </p:nvSpPr>
        <p:spPr>
          <a:xfrm>
            <a:off x="3668670" y="3113965"/>
            <a:ext cx="1800000" cy="1800000"/>
          </a:xfrm>
          <a:prstGeom prst="cube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SHIN</a:t>
            </a:r>
          </a:p>
          <a:p>
            <a:pPr algn="ctr"/>
            <a:r>
              <a:rPr kumimoji="1" lang="en-US" altLang="ja-JP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CHIYODA</a:t>
            </a:r>
          </a:p>
          <a:p>
            <a:pPr algn="ctr"/>
            <a:r>
              <a:rPr kumimoji="1" lang="en-US" altLang="ja-JP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ECO</a:t>
            </a:r>
            <a:endParaRPr kumimoji="1" lang="ja-JP" alt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-3330" y="576000"/>
            <a:ext cx="9144000" cy="57600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0354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b="1" dirty="0" smtClean="0"/>
              <a:t>新外堀区市ヶ谷エリア</a:t>
            </a:r>
            <a:br>
              <a:rPr kumimoji="1" lang="ja-JP" altLang="en-US" sz="2400" b="1" dirty="0" smtClean="0"/>
            </a:br>
            <a:r>
              <a:rPr kumimoji="1" lang="ja-JP" altLang="en-US" sz="2400" b="1" dirty="0" smtClean="0"/>
              <a:t>オフィス資源ゴミ協同組合構想</a:t>
            </a:r>
            <a:endParaRPr kumimoji="1" lang="ja-JP" altLang="en-US" sz="2000" b="1" dirty="0"/>
          </a:p>
        </p:txBody>
      </p:sp>
      <p:sp>
        <p:nvSpPr>
          <p:cNvPr id="3" name="正方形/長方形 2"/>
          <p:cNvSpPr/>
          <p:nvPr/>
        </p:nvSpPr>
        <p:spPr>
          <a:xfrm>
            <a:off x="2231740" y="1448781"/>
            <a:ext cx="3105344" cy="1395155"/>
          </a:xfrm>
          <a:prstGeom prst="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市ヶ谷ビジネスタワー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5472099" y="1448780"/>
            <a:ext cx="2078894" cy="1395155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帝国印刷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5476865" y="2933945"/>
            <a:ext cx="2078894" cy="962489"/>
          </a:xfrm>
          <a:prstGeom prst="rect">
            <a:avLst/>
          </a:prstGeom>
          <a:solidFill>
            <a:schemeClr val="tx1"/>
          </a:solidFill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市ヶ谷出版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2231740" y="2933945"/>
            <a:ext cx="1620179" cy="2025226"/>
          </a:xfrm>
          <a:prstGeom prst="rect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外堀通り</a:t>
            </a:r>
          </a:p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各ビル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3904258" y="2933945"/>
            <a:ext cx="1432826" cy="2042658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帝国印刷</a:t>
            </a:r>
          </a:p>
        </p:txBody>
      </p:sp>
      <p:sp>
        <p:nvSpPr>
          <p:cNvPr id="8" name="角丸四角形 7"/>
          <p:cNvSpPr/>
          <p:nvPr/>
        </p:nvSpPr>
        <p:spPr>
          <a:xfrm>
            <a:off x="2226047" y="5274205"/>
            <a:ext cx="5329712" cy="450050"/>
          </a:xfrm>
          <a:prstGeom prst="roundRect">
            <a:avLst/>
          </a:prstGeom>
          <a:solidFill>
            <a:schemeClr val="tx1"/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新外堀区資源回収　有料</a:t>
            </a:r>
            <a:endParaRPr kumimoji="1" lang="ja-JP" alt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" name="角丸四角形 8"/>
          <p:cNvSpPr/>
          <p:nvPr/>
        </p:nvSpPr>
        <p:spPr>
          <a:xfrm rot="5400000">
            <a:off x="5944749" y="3361592"/>
            <a:ext cx="4275281" cy="450050"/>
          </a:xfrm>
          <a:prstGeom prst="round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altLang="ja-JP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</a:t>
            </a:r>
            <a:r>
              <a:rPr kumimoji="1" lang="ja-JP" altLang="en-U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業者資源回収　　　　</a:t>
            </a:r>
          </a:p>
          <a:p>
            <a:pPr algn="ctr"/>
            <a:r>
              <a:rPr kumimoji="1" lang="ja-JP" altLang="en-U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有料</a:t>
            </a:r>
            <a:endParaRPr kumimoji="1" lang="ja-JP" alt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角丸四角形 9"/>
          <p:cNvSpPr/>
          <p:nvPr/>
        </p:nvSpPr>
        <p:spPr>
          <a:xfrm rot="5400000">
            <a:off x="-431534" y="3370886"/>
            <a:ext cx="4275282" cy="450050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altLang="ja-JP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</a:t>
            </a:r>
            <a:r>
              <a:rPr kumimoji="1" lang="ja-JP" altLang="en-U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業者資源回収　　　　</a:t>
            </a:r>
          </a:p>
          <a:p>
            <a:pPr algn="ctr"/>
            <a:r>
              <a:rPr kumimoji="1" lang="ja-JP" altLang="en-U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有料</a:t>
            </a:r>
            <a:endParaRPr kumimoji="1" lang="ja-JP" alt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" name="右矢印 10"/>
          <p:cNvSpPr/>
          <p:nvPr/>
        </p:nvSpPr>
        <p:spPr>
          <a:xfrm>
            <a:off x="5332318" y="4185920"/>
            <a:ext cx="2520280" cy="360040"/>
          </a:xfrm>
          <a:prstGeom prst="rightArrow">
            <a:avLst/>
          </a:prstGeom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右矢印 11"/>
          <p:cNvSpPr/>
          <p:nvPr/>
        </p:nvSpPr>
        <p:spPr>
          <a:xfrm>
            <a:off x="7222528" y="2002383"/>
            <a:ext cx="630070" cy="360040"/>
          </a:xfrm>
          <a:prstGeom prst="rightArrow">
            <a:avLst/>
          </a:prstGeom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右矢印 12"/>
          <p:cNvSpPr/>
          <p:nvPr/>
        </p:nvSpPr>
        <p:spPr>
          <a:xfrm rot="5400000">
            <a:off x="5842322" y="4403070"/>
            <a:ext cx="1338447" cy="360040"/>
          </a:xfrm>
          <a:prstGeom prst="rightArrow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右矢印 13"/>
          <p:cNvSpPr/>
          <p:nvPr/>
        </p:nvSpPr>
        <p:spPr>
          <a:xfrm rot="5400000">
            <a:off x="2967738" y="4934440"/>
            <a:ext cx="275709" cy="360040"/>
          </a:xfrm>
          <a:prstGeom prst="rightArrow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右矢印 14"/>
          <p:cNvSpPr/>
          <p:nvPr/>
        </p:nvSpPr>
        <p:spPr>
          <a:xfrm flipH="1">
            <a:off x="1871700" y="2002383"/>
            <a:ext cx="630070" cy="360040"/>
          </a:xfrm>
          <a:prstGeom prst="rightArrow">
            <a:avLst/>
          </a:prstGeom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角丸四角形 15"/>
          <p:cNvSpPr/>
          <p:nvPr/>
        </p:nvSpPr>
        <p:spPr>
          <a:xfrm>
            <a:off x="1500364" y="5897977"/>
            <a:ext cx="6826334" cy="792705"/>
          </a:xfrm>
          <a:prstGeom prst="roundRect">
            <a:avLst/>
          </a:prstGeom>
          <a:ln>
            <a:solidFill>
              <a:srgbClr val="FFC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 smtClean="0"/>
              <a:t>現在は資源ゴミ処理方法がバラバラで資源変換効率が悪い上、</a:t>
            </a:r>
          </a:p>
          <a:p>
            <a:pPr algn="ctr"/>
            <a:r>
              <a:rPr kumimoji="1" lang="ja-JP" altLang="en-US" sz="1600" b="1" dirty="0" smtClean="0"/>
              <a:t>処理コストも大きな負担。</a:t>
            </a:r>
            <a:endParaRPr kumimoji="1" lang="ja-JP" altLang="en-US" sz="1600" b="1" dirty="0"/>
          </a:p>
        </p:txBody>
      </p:sp>
    </p:spTree>
    <p:extLst>
      <p:ext uri="{BB962C8B-B14F-4D97-AF65-F5344CB8AC3E}">
        <p14:creationId xmlns:p14="http://schemas.microsoft.com/office/powerpoint/2010/main" val="37956155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sz="2400" dirty="0" smtClean="0"/>
              <a:t>新外堀区新市ヶ谷</a:t>
            </a:r>
            <a:r>
              <a:rPr lang="ja-JP" altLang="en-US" sz="2400" dirty="0"/>
              <a:t>エリア</a:t>
            </a:r>
            <a:br>
              <a:rPr lang="ja-JP" altLang="en-US" sz="2400" dirty="0"/>
            </a:br>
            <a:r>
              <a:rPr lang="ja-JP" altLang="en-US" sz="2400" dirty="0"/>
              <a:t>オフィス資源ゴミ協同組合構想</a:t>
            </a:r>
            <a:endParaRPr kumimoji="1" lang="ja-JP" altLang="en-US" sz="2400" dirty="0"/>
          </a:p>
        </p:txBody>
      </p:sp>
      <p:sp>
        <p:nvSpPr>
          <p:cNvPr id="4" name="正方形/長方形 3"/>
          <p:cNvSpPr/>
          <p:nvPr/>
        </p:nvSpPr>
        <p:spPr>
          <a:xfrm>
            <a:off x="2231740" y="1448781"/>
            <a:ext cx="3105344" cy="1395155"/>
          </a:xfrm>
          <a:prstGeom prst="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市ヶ谷ビジネスタワー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5472099" y="1448780"/>
            <a:ext cx="2078894" cy="1395155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帝国印刷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5476865" y="2933945"/>
            <a:ext cx="2078894" cy="962489"/>
          </a:xfrm>
          <a:prstGeom prst="rect">
            <a:avLst/>
          </a:prstGeom>
          <a:solidFill>
            <a:schemeClr val="tx1"/>
          </a:solidFill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市ヶ谷出版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2231740" y="2933945"/>
            <a:ext cx="1620179" cy="2025226"/>
          </a:xfrm>
          <a:prstGeom prst="rect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外堀通り</a:t>
            </a:r>
          </a:p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各ビル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3904258" y="2933945"/>
            <a:ext cx="1432826" cy="2042658"/>
          </a:xfrm>
          <a:prstGeom prst="rect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帝国印刷</a:t>
            </a:r>
          </a:p>
        </p:txBody>
      </p:sp>
      <p:sp>
        <p:nvSpPr>
          <p:cNvPr id="17" name="角丸四角形 16"/>
          <p:cNvSpPr/>
          <p:nvPr/>
        </p:nvSpPr>
        <p:spPr>
          <a:xfrm>
            <a:off x="1500364" y="5897977"/>
            <a:ext cx="6826334" cy="792705"/>
          </a:xfrm>
          <a:prstGeom prst="roundRect">
            <a:avLst/>
          </a:prstGeom>
          <a:ln>
            <a:solidFill>
              <a:srgbClr val="FFC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600" b="1" dirty="0" smtClean="0"/>
              <a:t>市ヶ谷エリア資源ゴミ協同組合設立</a:t>
            </a:r>
            <a:endParaRPr kumimoji="1" lang="ja-JP" altLang="en-US" sz="1600" b="1" dirty="0"/>
          </a:p>
        </p:txBody>
      </p:sp>
      <p:sp>
        <p:nvSpPr>
          <p:cNvPr id="18" name="正方形/長方形 17"/>
          <p:cNvSpPr/>
          <p:nvPr/>
        </p:nvSpPr>
        <p:spPr>
          <a:xfrm>
            <a:off x="2051719" y="1358770"/>
            <a:ext cx="5670631" cy="3780420"/>
          </a:xfrm>
          <a:prstGeom prst="rect">
            <a:avLst/>
          </a:prstGeom>
          <a:noFill/>
          <a:ln w="28575"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角丸四角形 18"/>
          <p:cNvSpPr/>
          <p:nvPr/>
        </p:nvSpPr>
        <p:spPr>
          <a:xfrm>
            <a:off x="2226047" y="5274205"/>
            <a:ext cx="5329712" cy="450050"/>
          </a:xfrm>
          <a:prstGeom prst="roundRect">
            <a:avLst/>
          </a:prstGeom>
          <a:solidFill>
            <a:srgbClr val="FF0000"/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市ヶ谷エリア資源ゴミ協同組合</a:t>
            </a:r>
            <a:endParaRPr kumimoji="1" lang="ja-JP" alt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8251830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sz="2400" dirty="0" smtClean="0"/>
              <a:t>新外堀区</a:t>
            </a:r>
            <a:r>
              <a:rPr lang="ja-JP" altLang="en-US" sz="2400" dirty="0"/>
              <a:t>市ヶ谷エリア</a:t>
            </a:r>
            <a:br>
              <a:rPr lang="ja-JP" altLang="en-US" sz="2400" dirty="0"/>
            </a:br>
            <a:r>
              <a:rPr lang="ja-JP" altLang="en-US" sz="2400" dirty="0"/>
              <a:t>オフィス資源ゴミ協同組合構想</a:t>
            </a:r>
            <a:endParaRPr kumimoji="1" lang="ja-JP" altLang="en-US" sz="2400" dirty="0"/>
          </a:p>
        </p:txBody>
      </p:sp>
      <p:sp>
        <p:nvSpPr>
          <p:cNvPr id="4" name="正方形/長方形 3"/>
          <p:cNvSpPr/>
          <p:nvPr/>
        </p:nvSpPr>
        <p:spPr>
          <a:xfrm>
            <a:off x="2226047" y="1448781"/>
            <a:ext cx="3105344" cy="1395155"/>
          </a:xfrm>
          <a:prstGeom prst="rect">
            <a:avLst/>
          </a:prstGeom>
          <a:solidFill>
            <a:schemeClr val="accent6"/>
          </a:soli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市ヶ谷ビジネスタワー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5472099" y="1448780"/>
            <a:ext cx="2078894" cy="1395155"/>
          </a:xfrm>
          <a:prstGeom prst="rect">
            <a:avLst/>
          </a:prstGeom>
          <a:solidFill>
            <a:schemeClr val="accent6"/>
          </a:solidFill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帝国印刷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5476865" y="2933945"/>
            <a:ext cx="2078894" cy="962489"/>
          </a:xfrm>
          <a:prstGeom prst="rect">
            <a:avLst/>
          </a:prstGeom>
          <a:solidFill>
            <a:schemeClr val="accent6"/>
          </a:solidFill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市ヶ谷出版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2226047" y="2933945"/>
            <a:ext cx="1620179" cy="2025226"/>
          </a:xfrm>
          <a:prstGeom prst="rect">
            <a:avLst/>
          </a:prstGeom>
          <a:solidFill>
            <a:schemeClr val="accent6"/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外堀通り</a:t>
            </a:r>
          </a:p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各ビル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3904258" y="2933945"/>
            <a:ext cx="1432826" cy="2042658"/>
          </a:xfrm>
          <a:prstGeom prst="rect">
            <a:avLst/>
          </a:prstGeom>
          <a:solidFill>
            <a:schemeClr val="accent6"/>
          </a:solidFill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帝国印刷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2226047" y="5274205"/>
            <a:ext cx="5329712" cy="450050"/>
          </a:xfrm>
          <a:prstGeom prst="roundRect">
            <a:avLst/>
          </a:prstGeom>
          <a:solidFill>
            <a:srgbClr val="FF0000"/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市ヶ谷エリア資源ゴミ協同組合</a:t>
            </a:r>
            <a:endParaRPr kumimoji="1" lang="ja-JP" alt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3" name="角丸四角形 12"/>
          <p:cNvSpPr/>
          <p:nvPr/>
        </p:nvSpPr>
        <p:spPr>
          <a:xfrm>
            <a:off x="2226047" y="5904324"/>
            <a:ext cx="5329712" cy="450050"/>
          </a:xfrm>
          <a:prstGeom prst="roundRect">
            <a:avLst/>
          </a:prstGeom>
          <a:solidFill>
            <a:srgbClr val="0070C0"/>
          </a:solidFill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処理業者</a:t>
            </a:r>
            <a:endParaRPr kumimoji="1" lang="ja-JP" altLang="en-US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2051719" y="1358770"/>
            <a:ext cx="5670631" cy="3780420"/>
          </a:xfrm>
          <a:prstGeom prst="rect">
            <a:avLst/>
          </a:prstGeom>
          <a:noFill/>
          <a:ln w="28575"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8" name="カギ線コネクタ 17"/>
          <p:cNvCxnSpPr>
            <a:stCxn id="16" idx="1"/>
            <a:endCxn id="11" idx="1"/>
          </p:cNvCxnSpPr>
          <p:nvPr/>
        </p:nvCxnSpPr>
        <p:spPr>
          <a:xfrm rot="10800000" flipH="1" flipV="1">
            <a:off x="2051719" y="3248980"/>
            <a:ext cx="174328" cy="2250250"/>
          </a:xfrm>
          <a:prstGeom prst="bentConnector3">
            <a:avLst>
              <a:gd name="adj1" fmla="val -131132"/>
            </a:avLst>
          </a:prstGeom>
          <a:ln w="28575">
            <a:solidFill>
              <a:srgbClr val="FF0000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カギ線コネクタ 24"/>
          <p:cNvCxnSpPr>
            <a:stCxn id="11" idx="3"/>
            <a:endCxn id="13" idx="3"/>
          </p:cNvCxnSpPr>
          <p:nvPr/>
        </p:nvCxnSpPr>
        <p:spPr>
          <a:xfrm>
            <a:off x="7555759" y="5499230"/>
            <a:ext cx="12700" cy="630119"/>
          </a:xfrm>
          <a:prstGeom prst="bentConnector3">
            <a:avLst>
              <a:gd name="adj1" fmla="val 1800000"/>
            </a:avLst>
          </a:prstGeom>
          <a:ln w="19050">
            <a:solidFill>
              <a:srgbClr val="FF0000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下矢印 26"/>
          <p:cNvSpPr/>
          <p:nvPr/>
        </p:nvSpPr>
        <p:spPr>
          <a:xfrm>
            <a:off x="4752020" y="5724255"/>
            <a:ext cx="301076" cy="180069"/>
          </a:xfrm>
          <a:prstGeom prst="down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1346529" y="3566045"/>
            <a:ext cx="461665" cy="1708160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b="1" dirty="0" smtClean="0"/>
              <a:t>排出コスト削減</a:t>
            </a:r>
            <a:endParaRPr kumimoji="1" lang="ja-JP" altLang="en-US" b="1" dirty="0"/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7839747" y="4809354"/>
            <a:ext cx="461665" cy="1708160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b="1" dirty="0" smtClean="0"/>
              <a:t>買取り費用還元</a:t>
            </a:r>
            <a:endParaRPr kumimoji="1" lang="ja-JP" altLang="en-US" b="1" dirty="0"/>
          </a:p>
        </p:txBody>
      </p:sp>
    </p:spTree>
    <p:extLst>
      <p:ext uri="{BB962C8B-B14F-4D97-AF65-F5344CB8AC3E}">
        <p14:creationId xmlns:p14="http://schemas.microsoft.com/office/powerpoint/2010/main" val="6281474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6000">
        <p14:prism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128</Words>
  <Application>Microsoft Office PowerPoint</Application>
  <PresentationFormat>画面に合わせる (4:3)</PresentationFormat>
  <Paragraphs>40</Paragraphs>
  <Slides>4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5" baseType="lpstr">
      <vt:lpstr>Office テーマ</vt:lpstr>
      <vt:lpstr>～負担を軽く、環境にはやさしく～ 新外堀区市ヶ谷エリア オフィス資源ゴミ協同組合構想</vt:lpstr>
      <vt:lpstr>新外堀区市ヶ谷エリア オフィス資源ゴミ協同組合構想</vt:lpstr>
      <vt:lpstr>新外堀区新市ヶ谷エリア オフィス資源ゴミ協同組合構想</vt:lpstr>
      <vt:lpstr>新外堀区市ヶ谷エリア オフィス資源ゴミ協同組合構想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2014-07-20T05:59:49Z</dcterms:created>
  <dcterms:modified xsi:type="dcterms:W3CDTF">2014-10-18T13:07:55Z</dcterms:modified>
</cp:coreProperties>
</file>

<file path=docProps/thumbnail.jpeg>
</file>