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816" r:id="rId1"/>
  </p:sldMasterIdLst>
  <p:handoutMasterIdLst>
    <p:handoutMasterId r:id="rId17"/>
  </p:handoutMasterIdLst>
  <p:sldIdLst>
    <p:sldId id="256" r:id="rId2"/>
    <p:sldId id="272" r:id="rId3"/>
    <p:sldId id="263" r:id="rId4"/>
    <p:sldId id="264" r:id="rId5"/>
    <p:sldId id="274" r:id="rId6"/>
    <p:sldId id="265" r:id="rId7"/>
    <p:sldId id="276" r:id="rId8"/>
    <p:sldId id="266" r:id="rId9"/>
    <p:sldId id="275" r:id="rId10"/>
    <p:sldId id="273"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2" pos="2903" userDrawn="1">
          <p15:clr>
            <a:srgbClr val="A4A3A4"/>
          </p15:clr>
        </p15:guide>
        <p15:guide id="3" orient="horz" pos="2183"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99"/>
    <a:srgbClr val="F9D5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3" autoAdjust="0"/>
    <p:restoredTop sz="94660"/>
  </p:normalViewPr>
  <p:slideViewPr>
    <p:cSldViewPr snapToGrid="0" showGuides="1">
      <p:cViewPr varScale="1">
        <p:scale>
          <a:sx n="91" d="100"/>
          <a:sy n="91" d="100"/>
        </p:scale>
        <p:origin x="-108" y="-228"/>
      </p:cViewPr>
      <p:guideLst>
        <p:guide orient="horz" pos="2183"/>
        <p:guide pos="2903"/>
      </p:guideLst>
    </p:cSldViewPr>
  </p:slideViewPr>
  <p:notesTextViewPr>
    <p:cViewPr>
      <p:scale>
        <a:sx n="1" d="1"/>
        <a:sy n="1" d="1"/>
      </p:scale>
      <p:origin x="0" y="0"/>
    </p:cViewPr>
  </p:notesTextViewPr>
  <p:notesViewPr>
    <p:cSldViewPr snapToGrid="0" showGuides="1">
      <p:cViewPr varScale="1">
        <p:scale>
          <a:sx n="77" d="100"/>
          <a:sy n="77" d="100"/>
        </p:scale>
        <p:origin x="20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418A6-DA22-4161-9CBF-E4119B80AFAD}"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kumimoji="1" lang="ja-JP" altLang="en-US"/>
        </a:p>
      </dgm:t>
    </dgm:pt>
    <dgm:pt modelId="{1EF8C9D8-016B-4C05-B07A-9DBB5B1C980C}">
      <dgm:prSet custT="1"/>
      <dgm:spPr/>
      <dgm:t>
        <a:bodyPr/>
        <a:lstStyle/>
        <a:p>
          <a:pPr rtl="0"/>
          <a:r>
            <a:rPr kumimoji="1" lang="ja-JP" sz="2000" b="1" dirty="0" smtClean="0">
              <a:effectLst>
                <a:outerShdw blurRad="38100" dist="38100" dir="2700000" algn="tl">
                  <a:srgbClr val="000000">
                    <a:alpha val="43137"/>
                  </a:srgbClr>
                </a:outerShdw>
              </a:effectLst>
            </a:rPr>
            <a:t>貴社の新しいブランドメッセージ</a:t>
          </a:r>
          <a:r>
            <a:rPr kumimoji="1" lang="ja-JP" altLang="en-US" sz="2000" b="1" dirty="0" smtClean="0">
              <a:effectLst>
                <a:outerShdw blurRad="38100" dist="38100" dir="2700000" algn="tl">
                  <a:srgbClr val="000000">
                    <a:alpha val="43137"/>
                  </a:srgbClr>
                </a:outerShdw>
              </a:effectLst>
            </a:rPr>
            <a:t> </a:t>
          </a:r>
          <a:r>
            <a:rPr kumimoji="1" lang="ja-JP" sz="2000" b="1" dirty="0" smtClean="0">
              <a:effectLst>
                <a:outerShdw blurRad="38100" dist="38100" dir="2700000" algn="tl">
                  <a:srgbClr val="000000">
                    <a:alpha val="43137"/>
                  </a:srgbClr>
                </a:outerShdw>
              </a:effectLst>
            </a:rPr>
            <a:t>“</a:t>
          </a:r>
          <a:r>
            <a:rPr kumimoji="1" lang="en-US" sz="2000" b="1" dirty="0" smtClean="0">
              <a:effectLst>
                <a:outerShdw blurRad="38100" dist="38100" dir="2700000" algn="tl">
                  <a:srgbClr val="000000">
                    <a:alpha val="43137"/>
                  </a:srgbClr>
                </a:outerShdw>
              </a:effectLst>
            </a:rPr>
            <a:t>ONE GREEN WORLD</a:t>
          </a:r>
          <a:r>
            <a:rPr kumimoji="1" lang="ja-JP" sz="2000" b="1" dirty="0" smtClean="0">
              <a:effectLst>
                <a:outerShdw blurRad="38100" dist="38100" dir="2700000" algn="tl">
                  <a:srgbClr val="000000">
                    <a:alpha val="43137"/>
                  </a:srgbClr>
                </a:outerShdw>
              </a:effectLst>
            </a:rPr>
            <a:t>”を</a:t>
          </a:r>
          <a:endParaRPr kumimoji="1" lang="ja-JP" altLang="en-US" sz="2000" b="1" dirty="0" smtClean="0">
            <a:effectLst>
              <a:outerShdw blurRad="38100" dist="38100" dir="2700000" algn="tl">
                <a:srgbClr val="000000">
                  <a:alpha val="43137"/>
                </a:srgbClr>
              </a:outerShdw>
            </a:effectLst>
          </a:endParaRPr>
        </a:p>
        <a:p>
          <a:pPr rtl="0"/>
          <a:r>
            <a:rPr kumimoji="1" lang="ja-JP" altLang="en-US" sz="2000" b="1" dirty="0" smtClean="0">
              <a:effectLst>
                <a:outerShdw blurRad="38100" dist="38100" dir="2700000" algn="tl">
                  <a:srgbClr val="000000">
                    <a:alpha val="43137"/>
                  </a:srgbClr>
                </a:outerShdw>
              </a:effectLst>
            </a:rPr>
            <a:t>子ども達に浸透させるキャンペーンプランを構築すること。</a:t>
          </a:r>
          <a:endParaRPr lang="ja-JP" sz="2000" b="1" dirty="0">
            <a:effectLst>
              <a:outerShdw blurRad="38100" dist="38100" dir="2700000" algn="tl">
                <a:srgbClr val="000000">
                  <a:alpha val="43137"/>
                </a:srgbClr>
              </a:outerShdw>
            </a:effectLst>
          </a:endParaRPr>
        </a:p>
      </dgm:t>
    </dgm:pt>
    <dgm:pt modelId="{32CB587C-F9A7-47FA-A990-9F431846F424}" type="parTrans" cxnId="{77B5969F-33F0-41A4-8FDC-D4118A752126}">
      <dgm:prSet/>
      <dgm:spPr/>
      <dgm:t>
        <a:bodyPr/>
        <a:lstStyle/>
        <a:p>
          <a:endParaRPr kumimoji="1" lang="ja-JP" altLang="en-US" sz="2000" b="1">
            <a:effectLst/>
          </a:endParaRPr>
        </a:p>
      </dgm:t>
    </dgm:pt>
    <dgm:pt modelId="{7C90A833-C230-4104-BD0F-3EDA4E881778}" type="sibTrans" cxnId="{77B5969F-33F0-41A4-8FDC-D4118A752126}">
      <dgm:prSet/>
      <dgm:spPr/>
      <dgm:t>
        <a:bodyPr/>
        <a:lstStyle/>
        <a:p>
          <a:endParaRPr kumimoji="1" lang="ja-JP" altLang="en-US" sz="2000" b="1">
            <a:effectLst/>
          </a:endParaRPr>
        </a:p>
      </dgm:t>
    </dgm:pt>
    <dgm:pt modelId="{15E6B2E2-D706-4CCE-B38A-6C438A0F56A2}">
      <dgm:prSet custT="1"/>
      <dgm:spPr/>
      <dgm:t>
        <a:bodyPr/>
        <a:lstStyle/>
        <a:p>
          <a:pPr rtl="0"/>
          <a:endParaRPr lang="ja-JP" altLang="en-US" sz="2000" b="1" dirty="0">
            <a:effectLst/>
          </a:endParaRPr>
        </a:p>
      </dgm:t>
    </dgm:pt>
    <dgm:pt modelId="{942A144A-5C64-41B9-990A-C536EA7F3BEB}" type="parTrans" cxnId="{D07A13E0-E5AF-42AA-B519-1A000B6A6ED1}">
      <dgm:prSet/>
      <dgm:spPr/>
      <dgm:t>
        <a:bodyPr/>
        <a:lstStyle/>
        <a:p>
          <a:endParaRPr kumimoji="1" lang="ja-JP" altLang="en-US" sz="2000" b="1">
            <a:effectLst/>
          </a:endParaRPr>
        </a:p>
      </dgm:t>
    </dgm:pt>
    <dgm:pt modelId="{55F32F4E-12FD-4DB7-A372-EA7801D24248}" type="sibTrans" cxnId="{D07A13E0-E5AF-42AA-B519-1A000B6A6ED1}">
      <dgm:prSet/>
      <dgm:spPr/>
      <dgm:t>
        <a:bodyPr/>
        <a:lstStyle/>
        <a:p>
          <a:endParaRPr kumimoji="1" lang="ja-JP" altLang="en-US" sz="2000" b="1">
            <a:effectLst/>
          </a:endParaRPr>
        </a:p>
      </dgm:t>
    </dgm:pt>
    <dgm:pt modelId="{CE586AC3-1FC1-46FE-8661-0C532726BC5F}">
      <dgm:prSet custT="1"/>
      <dgm:spPr/>
      <dgm:t>
        <a:bodyPr/>
        <a:lstStyle/>
        <a:p>
          <a:pPr rtl="0"/>
          <a:r>
            <a:rPr kumimoji="1" lang="ja-JP" altLang="en-US" sz="2000" b="1" dirty="0" smtClean="0">
              <a:effectLst/>
            </a:rPr>
            <a:t>施策については、リアル、バーチャルともにバランス良く　展開すること。</a:t>
          </a:r>
          <a:endParaRPr lang="ja-JP" altLang="en-US" sz="2000" b="1" dirty="0">
            <a:effectLst/>
          </a:endParaRPr>
        </a:p>
      </dgm:t>
    </dgm:pt>
    <dgm:pt modelId="{4C55B3FD-7CF9-4CF8-BED1-CA719051AB40}" type="parTrans" cxnId="{3F7F0986-217F-4C4B-9E74-DAE5B6882B27}">
      <dgm:prSet/>
      <dgm:spPr/>
      <dgm:t>
        <a:bodyPr/>
        <a:lstStyle/>
        <a:p>
          <a:endParaRPr kumimoji="1" lang="ja-JP" altLang="en-US" sz="2000" b="1">
            <a:effectLst/>
          </a:endParaRPr>
        </a:p>
      </dgm:t>
    </dgm:pt>
    <dgm:pt modelId="{FD7A4B8B-AB0A-40A5-AB5F-2B2A161C6CDB}" type="sibTrans" cxnId="{3F7F0986-217F-4C4B-9E74-DAE5B6882B27}">
      <dgm:prSet/>
      <dgm:spPr/>
      <dgm:t>
        <a:bodyPr/>
        <a:lstStyle/>
        <a:p>
          <a:endParaRPr kumimoji="1" lang="ja-JP" altLang="en-US" sz="2000" b="1">
            <a:effectLst/>
          </a:endParaRPr>
        </a:p>
      </dgm:t>
    </dgm:pt>
    <dgm:pt modelId="{159072E8-ECBF-4322-8C0A-AA8A6E8EC215}">
      <dgm:prSet custT="1"/>
      <dgm:spPr/>
      <dgm:t>
        <a:bodyPr/>
        <a:lstStyle/>
        <a:p>
          <a:pPr rtl="0"/>
          <a:r>
            <a:rPr kumimoji="1" lang="ja-JP" altLang="en-US" sz="2000" b="1" dirty="0" smtClean="0">
              <a:effectLst/>
            </a:rPr>
            <a:t>本キャンペーンによるブランドメッセージの浸透度を効果　測定できること。</a:t>
          </a:r>
          <a:endParaRPr lang="ja-JP" altLang="en-US" sz="2000" b="1" dirty="0">
            <a:effectLst/>
          </a:endParaRPr>
        </a:p>
      </dgm:t>
    </dgm:pt>
    <dgm:pt modelId="{55E8E02C-3D75-4E5E-A8C4-DC3D6E4055EA}" type="parTrans" cxnId="{24449B68-E513-4961-85C2-CE1B0BA7121B}">
      <dgm:prSet/>
      <dgm:spPr/>
      <dgm:t>
        <a:bodyPr/>
        <a:lstStyle/>
        <a:p>
          <a:endParaRPr kumimoji="1" lang="ja-JP" altLang="en-US" sz="2000" b="1">
            <a:effectLst/>
          </a:endParaRPr>
        </a:p>
      </dgm:t>
    </dgm:pt>
    <dgm:pt modelId="{F11FE1F2-A9E5-4FE3-A368-64EF9DCA2DC4}" type="sibTrans" cxnId="{24449B68-E513-4961-85C2-CE1B0BA7121B}">
      <dgm:prSet/>
      <dgm:spPr/>
      <dgm:t>
        <a:bodyPr/>
        <a:lstStyle/>
        <a:p>
          <a:endParaRPr kumimoji="1" lang="ja-JP" altLang="en-US" sz="2000" b="1">
            <a:effectLst/>
          </a:endParaRPr>
        </a:p>
      </dgm:t>
    </dgm:pt>
    <dgm:pt modelId="{447829D3-0300-4F61-8D2A-201223085843}" type="pres">
      <dgm:prSet presAssocID="{6AE418A6-DA22-4161-9CBF-E4119B80AFAD}" presName="linear" presStyleCnt="0">
        <dgm:presLayoutVars>
          <dgm:animLvl val="lvl"/>
          <dgm:resizeHandles val="exact"/>
        </dgm:presLayoutVars>
      </dgm:prSet>
      <dgm:spPr/>
      <dgm:t>
        <a:bodyPr/>
        <a:lstStyle/>
        <a:p>
          <a:endParaRPr kumimoji="1" lang="ja-JP" altLang="en-US"/>
        </a:p>
      </dgm:t>
    </dgm:pt>
    <dgm:pt modelId="{1FBDA3D7-9E3A-4575-BD82-61B961DA5897}" type="pres">
      <dgm:prSet presAssocID="{1EF8C9D8-016B-4C05-B07A-9DBB5B1C980C}" presName="parentText" presStyleLbl="node1" presStyleIdx="0" presStyleCnt="1">
        <dgm:presLayoutVars>
          <dgm:chMax val="0"/>
          <dgm:bulletEnabled val="1"/>
        </dgm:presLayoutVars>
      </dgm:prSet>
      <dgm:spPr/>
      <dgm:t>
        <a:bodyPr/>
        <a:lstStyle/>
        <a:p>
          <a:endParaRPr kumimoji="1" lang="ja-JP" altLang="en-US"/>
        </a:p>
      </dgm:t>
    </dgm:pt>
    <dgm:pt modelId="{9AF7E1D2-3119-4DFB-A07C-0AAE24750467}" type="pres">
      <dgm:prSet presAssocID="{1EF8C9D8-016B-4C05-B07A-9DBB5B1C980C}" presName="childText" presStyleLbl="revTx" presStyleIdx="0" presStyleCnt="1">
        <dgm:presLayoutVars>
          <dgm:bulletEnabled val="1"/>
        </dgm:presLayoutVars>
      </dgm:prSet>
      <dgm:spPr/>
      <dgm:t>
        <a:bodyPr/>
        <a:lstStyle/>
        <a:p>
          <a:endParaRPr kumimoji="1" lang="ja-JP" altLang="en-US"/>
        </a:p>
      </dgm:t>
    </dgm:pt>
  </dgm:ptLst>
  <dgm:cxnLst>
    <dgm:cxn modelId="{24449B68-E513-4961-85C2-CE1B0BA7121B}" srcId="{1EF8C9D8-016B-4C05-B07A-9DBB5B1C980C}" destId="{159072E8-ECBF-4322-8C0A-AA8A6E8EC215}" srcOrd="2" destOrd="0" parTransId="{55E8E02C-3D75-4E5E-A8C4-DC3D6E4055EA}" sibTransId="{F11FE1F2-A9E5-4FE3-A368-64EF9DCA2DC4}"/>
    <dgm:cxn modelId="{77B5969F-33F0-41A4-8FDC-D4118A752126}" srcId="{6AE418A6-DA22-4161-9CBF-E4119B80AFAD}" destId="{1EF8C9D8-016B-4C05-B07A-9DBB5B1C980C}" srcOrd="0" destOrd="0" parTransId="{32CB587C-F9A7-47FA-A990-9F431846F424}" sibTransId="{7C90A833-C230-4104-BD0F-3EDA4E881778}"/>
    <dgm:cxn modelId="{BEAF8E93-ED9D-4926-A919-CDC855710163}" type="presOf" srcId="{CE586AC3-1FC1-46FE-8661-0C532726BC5F}" destId="{9AF7E1D2-3119-4DFB-A07C-0AAE24750467}" srcOrd="0" destOrd="1" presId="urn:microsoft.com/office/officeart/2005/8/layout/vList2"/>
    <dgm:cxn modelId="{0932A7D4-71AD-4E78-9622-5969383F064E}" type="presOf" srcId="{159072E8-ECBF-4322-8C0A-AA8A6E8EC215}" destId="{9AF7E1D2-3119-4DFB-A07C-0AAE24750467}" srcOrd="0" destOrd="2" presId="urn:microsoft.com/office/officeart/2005/8/layout/vList2"/>
    <dgm:cxn modelId="{D07A13E0-E5AF-42AA-B519-1A000B6A6ED1}" srcId="{1EF8C9D8-016B-4C05-B07A-9DBB5B1C980C}" destId="{15E6B2E2-D706-4CCE-B38A-6C438A0F56A2}" srcOrd="0" destOrd="0" parTransId="{942A144A-5C64-41B9-990A-C536EA7F3BEB}" sibTransId="{55F32F4E-12FD-4DB7-A372-EA7801D24248}"/>
    <dgm:cxn modelId="{4FC71525-4730-46D8-97D0-FD41F7B47142}" type="presOf" srcId="{6AE418A6-DA22-4161-9CBF-E4119B80AFAD}" destId="{447829D3-0300-4F61-8D2A-201223085843}" srcOrd="0" destOrd="0" presId="urn:microsoft.com/office/officeart/2005/8/layout/vList2"/>
    <dgm:cxn modelId="{4F79E20A-F81E-4198-96B6-281187F148C8}" type="presOf" srcId="{15E6B2E2-D706-4CCE-B38A-6C438A0F56A2}" destId="{9AF7E1D2-3119-4DFB-A07C-0AAE24750467}" srcOrd="0" destOrd="0" presId="urn:microsoft.com/office/officeart/2005/8/layout/vList2"/>
    <dgm:cxn modelId="{3F7F0986-217F-4C4B-9E74-DAE5B6882B27}" srcId="{1EF8C9D8-016B-4C05-B07A-9DBB5B1C980C}" destId="{CE586AC3-1FC1-46FE-8661-0C532726BC5F}" srcOrd="1" destOrd="0" parTransId="{4C55B3FD-7CF9-4CF8-BED1-CA719051AB40}" sibTransId="{FD7A4B8B-AB0A-40A5-AB5F-2B2A161C6CDB}"/>
    <dgm:cxn modelId="{4B17612B-7B27-4DDE-8C19-A9EB388300A0}" type="presOf" srcId="{1EF8C9D8-016B-4C05-B07A-9DBB5B1C980C}" destId="{1FBDA3D7-9E3A-4575-BD82-61B961DA5897}" srcOrd="0" destOrd="0" presId="urn:microsoft.com/office/officeart/2005/8/layout/vList2"/>
    <dgm:cxn modelId="{9BEB6116-3123-49B6-B603-F22D3AF3F4E7}" type="presParOf" srcId="{447829D3-0300-4F61-8D2A-201223085843}" destId="{1FBDA3D7-9E3A-4575-BD82-61B961DA5897}" srcOrd="0" destOrd="0" presId="urn:microsoft.com/office/officeart/2005/8/layout/vList2"/>
    <dgm:cxn modelId="{0F743177-FC3B-472C-BB53-695C5E2F8BD5}" type="presParOf" srcId="{447829D3-0300-4F61-8D2A-201223085843}" destId="{9AF7E1D2-3119-4DFB-A07C-0AAE2475046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B8240-6336-4EBC-80E6-539326AADFF0}" type="doc">
      <dgm:prSet loTypeId="urn:microsoft.com/office/officeart/2008/layout/HorizontalMultiLevelHierarchy" loCatId="hierarchy" qsTypeId="urn:microsoft.com/office/officeart/2005/8/quickstyle/simple1" qsCatId="simple" csTypeId="urn:microsoft.com/office/officeart/2005/8/colors/colorful1" csCatId="colorful" phldr="1"/>
      <dgm:spPr/>
      <dgm:t>
        <a:bodyPr/>
        <a:lstStyle/>
        <a:p>
          <a:endParaRPr kumimoji="1" lang="ja-JP" altLang="en-US"/>
        </a:p>
      </dgm:t>
    </dgm:pt>
    <dgm:pt modelId="{327255EB-2327-494C-8EBA-D33CC30629B5}">
      <dgm:prSet phldrT="[テキスト]" custT="1"/>
      <dgm:spPr>
        <a:solidFill>
          <a:schemeClr val="accent2">
            <a:lumMod val="50000"/>
          </a:schemeClr>
        </a:solidFill>
      </dgm:spPr>
      <dgm:t>
        <a:bodyPr vert="vert"/>
        <a:lstStyle/>
        <a:p>
          <a:r>
            <a:rPr kumimoji="1" lang="en-US" altLang="ja-JP" sz="1600" b="1" dirty="0" smtClean="0">
              <a:effectLst>
                <a:outerShdw blurRad="38100" dist="38100" dir="2700000" algn="tl">
                  <a:srgbClr val="000000">
                    <a:alpha val="43137"/>
                  </a:srgbClr>
                </a:outerShdw>
              </a:effectLst>
              <a:latin typeface="+mn-ea"/>
              <a:ea typeface="+mn-ea"/>
            </a:rPr>
            <a:t>ONE GREEN WORLD</a:t>
          </a:r>
          <a:r>
            <a:rPr kumimoji="1" lang="ja-JP" altLang="en-US" sz="1600" b="1" dirty="0" smtClean="0">
              <a:effectLst>
                <a:outerShdw blurRad="38100" dist="38100" dir="2700000" algn="tl">
                  <a:srgbClr val="000000">
                    <a:alpha val="43137"/>
                  </a:srgbClr>
                </a:outerShdw>
              </a:effectLst>
              <a:latin typeface="+mn-ea"/>
              <a:ea typeface="+mn-ea"/>
            </a:rPr>
            <a:t>　　　　　実行委員長（貴社社長）</a:t>
          </a:r>
          <a:endParaRPr kumimoji="1" lang="en-US" altLang="ja-JP" sz="1600" b="1" dirty="0" smtClean="0">
            <a:effectLst>
              <a:outerShdw blurRad="38100" dist="38100" dir="2700000" algn="tl">
                <a:srgbClr val="000000">
                  <a:alpha val="43137"/>
                </a:srgbClr>
              </a:outerShdw>
            </a:effectLst>
            <a:latin typeface="+mn-ea"/>
            <a:ea typeface="+mn-ea"/>
          </a:endParaRPr>
        </a:p>
      </dgm:t>
    </dgm:pt>
    <dgm:pt modelId="{6D31F4B7-E422-40B0-953F-A4F1AFF9F9D3}" type="parTrans" cxnId="{4EF1E45F-BA6F-4E0B-8DCE-7230C5FEBB63}">
      <dgm:prSet/>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F59697E7-8F33-4824-8BF1-CF067C8B05F1}" type="sibTrans" cxnId="{4EF1E45F-BA6F-4E0B-8DCE-7230C5FEBB63}">
      <dgm:prSet/>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8B488164-07E6-445E-96AE-6932D06950D8}">
      <dgm:prSet phldrT="[テキスト]" custT="1"/>
      <dgm:spPr>
        <a:solidFill>
          <a:schemeClr val="accent1"/>
        </a:solidFill>
      </dgm:spPr>
      <dgm:t>
        <a:bodyPr/>
        <a:lstStyle/>
        <a:p>
          <a:r>
            <a:rPr kumimoji="1" lang="ja-JP" altLang="en-US" sz="1600" b="1" dirty="0" smtClean="0">
              <a:effectLst>
                <a:outerShdw blurRad="38100" dist="38100" dir="2700000" algn="tl">
                  <a:srgbClr val="000000">
                    <a:alpha val="43137"/>
                  </a:srgbClr>
                </a:outerShdw>
              </a:effectLst>
              <a:latin typeface="+mn-ea"/>
              <a:ea typeface="+mn-ea"/>
            </a:rPr>
            <a:t>戦略室　　　　　　　　　　　　</a:t>
          </a:r>
          <a:r>
            <a:rPr kumimoji="1" lang="ja-JP" altLang="en-US" sz="1600" b="1" dirty="0" smtClean="0">
              <a:effectLst>
                <a:outerShdw blurRad="38100" dist="38100" dir="2700000" algn="tl">
                  <a:srgbClr val="000000">
                    <a:alpha val="43137"/>
                  </a:srgbClr>
                </a:outerShdw>
              </a:effectLst>
              <a:latin typeface="+mn-ea"/>
              <a:ea typeface="+mn-ea"/>
              <a:cs typeface="メイリオ" panose="020B0604030504040204" pitchFamily="50" charset="-128"/>
            </a:rPr>
            <a:t>貴社社長室・広報部</a:t>
          </a:r>
          <a:endParaRPr kumimoji="1" lang="ja-JP" altLang="en-US" sz="1600" b="1" dirty="0">
            <a:effectLst>
              <a:outerShdw blurRad="38100" dist="38100" dir="2700000" algn="tl">
                <a:srgbClr val="000000">
                  <a:alpha val="43137"/>
                </a:srgbClr>
              </a:outerShdw>
            </a:effectLst>
            <a:latin typeface="+mn-ea"/>
            <a:ea typeface="+mn-ea"/>
          </a:endParaRPr>
        </a:p>
      </dgm:t>
    </dgm:pt>
    <dgm:pt modelId="{A4156C3E-9CDB-4195-B3B6-091460B24DB3}" type="parTrans" cxnId="{42F48459-6A97-49EB-8DDE-51274B30A3AF}">
      <dgm:prSet custT="1"/>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80323B4A-A6E5-4335-B042-7405E2DFC88C}" type="sibTrans" cxnId="{42F48459-6A97-49EB-8DDE-51274B30A3AF}">
      <dgm:prSet/>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29BF9492-0DAC-45A9-B414-08D588CE46EF}">
      <dgm:prSet phldrT="[テキスト]" custT="1"/>
      <dgm:spPr/>
      <dgm:t>
        <a:bodyPr/>
        <a:lstStyle/>
        <a:p>
          <a:r>
            <a:rPr kumimoji="1" lang="ja-JP" altLang="en-US" sz="1400" b="1" dirty="0" smtClean="0">
              <a:effectLst>
                <a:outerShdw blurRad="38100" dist="38100" dir="2700000" algn="tl">
                  <a:srgbClr val="000000">
                    <a:alpha val="43137"/>
                  </a:srgbClr>
                </a:outerShdw>
              </a:effectLst>
              <a:latin typeface="+mn-ea"/>
              <a:ea typeface="+mn-ea"/>
            </a:rPr>
            <a:t>貴社営業部</a:t>
          </a:r>
          <a:endParaRPr kumimoji="1" lang="ja-JP" altLang="en-US" sz="1400" b="1" dirty="0">
            <a:effectLst>
              <a:outerShdw blurRad="38100" dist="38100" dir="2700000" algn="tl">
                <a:srgbClr val="000000">
                  <a:alpha val="43137"/>
                </a:srgbClr>
              </a:outerShdw>
            </a:effectLst>
            <a:latin typeface="+mn-ea"/>
            <a:ea typeface="+mn-ea"/>
          </a:endParaRPr>
        </a:p>
      </dgm:t>
    </dgm:pt>
    <dgm:pt modelId="{33447D48-A11F-4940-B25F-0E0923D73DDD}" type="parTrans" cxnId="{4A453B30-23CB-45BB-8D12-8686ED0F22EA}">
      <dgm:prSet custT="1"/>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2E0149B7-2BF5-449B-80A6-6744D9340C17}" type="sibTrans" cxnId="{4A453B30-23CB-45BB-8D12-8686ED0F22EA}">
      <dgm:prSet/>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55A709C5-9008-4825-81C8-28E8EED37FC2}">
      <dgm:prSet phldrT="[テキスト]" custT="1"/>
      <dgm:spPr/>
      <dgm:t>
        <a:bodyPr/>
        <a:lstStyle/>
        <a:p>
          <a:r>
            <a:rPr kumimoji="1" lang="ja-JP" altLang="en-US" sz="1400" b="1" dirty="0" smtClean="0">
              <a:effectLst>
                <a:outerShdw blurRad="38100" dist="38100" dir="2700000" algn="tl">
                  <a:srgbClr val="000000">
                    <a:alpha val="43137"/>
                  </a:srgbClr>
                </a:outerShdw>
              </a:effectLst>
              <a:latin typeface="+mn-ea"/>
              <a:ea typeface="+mn-ea"/>
            </a:rPr>
            <a:t>貴社総務人事部</a:t>
          </a:r>
          <a:endParaRPr kumimoji="1" lang="ja-JP" altLang="en-US" sz="1400" b="1" dirty="0">
            <a:effectLst>
              <a:outerShdw blurRad="38100" dist="38100" dir="2700000" algn="tl">
                <a:srgbClr val="000000">
                  <a:alpha val="43137"/>
                </a:srgbClr>
              </a:outerShdw>
            </a:effectLst>
            <a:latin typeface="+mn-ea"/>
            <a:ea typeface="+mn-ea"/>
          </a:endParaRPr>
        </a:p>
      </dgm:t>
    </dgm:pt>
    <dgm:pt modelId="{3ACAE15D-9006-426E-96A7-36EB12059718}" type="parTrans" cxnId="{E11C3C24-7152-4980-B3A5-09C38981A8CB}">
      <dgm:prSet custT="1"/>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B3D216BA-6319-409E-A6E7-6D08212A9992}" type="sibTrans" cxnId="{E11C3C24-7152-4980-B3A5-09C38981A8CB}">
      <dgm:prSet/>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4DAF1A08-31B7-4C72-8170-7A11E7354F10}">
      <dgm:prSet phldrT="[テキスト]" custT="1"/>
      <dgm:spPr/>
      <dgm:t>
        <a:bodyPr/>
        <a:lstStyle/>
        <a:p>
          <a:r>
            <a:rPr kumimoji="1" lang="ja-JP" altLang="en-US" sz="1400" b="1" dirty="0" smtClean="0">
              <a:effectLst>
                <a:outerShdw blurRad="38100" dist="38100" dir="2700000" algn="tl">
                  <a:srgbClr val="000000">
                    <a:alpha val="43137"/>
                  </a:srgbClr>
                </a:outerShdw>
              </a:effectLst>
              <a:latin typeface="+mn-ea"/>
              <a:ea typeface="+mn-ea"/>
            </a:rPr>
            <a:t>貴社システム部</a:t>
          </a:r>
          <a:endParaRPr kumimoji="1" lang="ja-JP" altLang="en-US" sz="1400" b="1" dirty="0">
            <a:effectLst>
              <a:outerShdw blurRad="38100" dist="38100" dir="2700000" algn="tl">
                <a:srgbClr val="000000">
                  <a:alpha val="43137"/>
                </a:srgbClr>
              </a:outerShdw>
            </a:effectLst>
            <a:latin typeface="+mn-ea"/>
            <a:ea typeface="+mn-ea"/>
          </a:endParaRPr>
        </a:p>
      </dgm:t>
    </dgm:pt>
    <dgm:pt modelId="{DD6264D8-8DF2-4A7E-A5C1-F5F4E342F13A}" type="parTrans" cxnId="{AD7E35DC-A989-40BD-AFE9-E5C463DA8DFD}">
      <dgm:prSet custT="1"/>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4AAAD981-32C1-4302-A344-B8FD0CCC8F2B}" type="sibTrans" cxnId="{AD7E35DC-A989-40BD-AFE9-E5C463DA8DFD}">
      <dgm:prSet/>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33C1F6B7-AC2E-499A-85B7-D75CEAA2028A}">
      <dgm:prSet phldrT="[テキスト]" custT="1"/>
      <dgm:spPr/>
      <dgm:t>
        <a:bodyPr/>
        <a:lstStyle/>
        <a:p>
          <a:r>
            <a:rPr kumimoji="1" lang="ja-JP" altLang="en-US" sz="1400" b="1" dirty="0" smtClean="0">
              <a:effectLst>
                <a:outerShdw blurRad="38100" dist="38100" dir="2700000" algn="tl">
                  <a:srgbClr val="000000">
                    <a:alpha val="43137"/>
                  </a:srgbClr>
                </a:outerShdw>
              </a:effectLst>
              <a:latin typeface="+mn-ea"/>
              <a:ea typeface="+mn-ea"/>
            </a:rPr>
            <a:t>事務局</a:t>
          </a:r>
          <a:endParaRPr kumimoji="1" lang="ja-JP" altLang="en-US" sz="1400" b="1" dirty="0">
            <a:effectLst>
              <a:outerShdw blurRad="38100" dist="38100" dir="2700000" algn="tl">
                <a:srgbClr val="000000">
                  <a:alpha val="43137"/>
                </a:srgbClr>
              </a:outerShdw>
            </a:effectLst>
            <a:latin typeface="+mn-ea"/>
            <a:ea typeface="+mn-ea"/>
          </a:endParaRPr>
        </a:p>
      </dgm:t>
    </dgm:pt>
    <dgm:pt modelId="{353750BF-349B-495D-94F2-5AD21D5E4A45}" type="parTrans" cxnId="{7447F68D-91B2-4588-9E5C-3E06F9B81687}">
      <dgm:prSet custT="1"/>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40EF4E7C-2E8A-44C8-B37B-845061EB036A}" type="sibTrans" cxnId="{7447F68D-91B2-4588-9E5C-3E06F9B81687}">
      <dgm:prSet/>
      <dgm:spPr/>
      <dgm:t>
        <a:bodyPr/>
        <a:lstStyle/>
        <a:p>
          <a:endParaRPr kumimoji="1" lang="ja-JP" altLang="en-US" sz="2400" b="1">
            <a:effectLst>
              <a:outerShdw blurRad="38100" dist="38100" dir="2700000" algn="tl">
                <a:srgbClr val="000000">
                  <a:alpha val="43137"/>
                </a:srgbClr>
              </a:outerShdw>
            </a:effectLst>
            <a:latin typeface="+mn-ea"/>
            <a:ea typeface="+mn-ea"/>
          </a:endParaRPr>
        </a:p>
      </dgm:t>
    </dgm:pt>
    <dgm:pt modelId="{D67B62BF-1B02-4341-9B43-39CF2300F064}">
      <dgm:prSet phldrT="[テキスト]" custT="1"/>
      <dgm:spPr/>
      <dgm:t>
        <a:bodyPr/>
        <a:lstStyle/>
        <a:p>
          <a:r>
            <a:rPr kumimoji="1" lang="ja-JP" altLang="en-US" sz="1400" b="1" dirty="0" smtClean="0">
              <a:effectLst>
                <a:outerShdw blurRad="38100" dist="38100" dir="2700000" algn="tl">
                  <a:srgbClr val="000000">
                    <a:alpha val="43137"/>
                  </a:srgbClr>
                </a:outerShdw>
              </a:effectLst>
              <a:latin typeface="+mn-ea"/>
              <a:ea typeface="+mn-ea"/>
            </a:rPr>
            <a:t>貴社宣伝部</a:t>
          </a:r>
          <a:endParaRPr kumimoji="1" lang="ja-JP" altLang="en-US" sz="1400" b="1" dirty="0">
            <a:effectLst>
              <a:outerShdw blurRad="38100" dist="38100" dir="2700000" algn="tl">
                <a:srgbClr val="000000">
                  <a:alpha val="43137"/>
                </a:srgbClr>
              </a:outerShdw>
            </a:effectLst>
            <a:latin typeface="+mn-ea"/>
            <a:ea typeface="+mn-ea"/>
          </a:endParaRPr>
        </a:p>
      </dgm:t>
    </dgm:pt>
    <dgm:pt modelId="{ECCC3A67-44F8-440D-95F4-49C58E96456E}" type="parTrans" cxnId="{7A892B51-B504-4E2F-948A-452C9B98DCA3}">
      <dgm:prSet custT="1"/>
      <dgm:spPr/>
      <dgm:t>
        <a:bodyPr/>
        <a:lstStyle/>
        <a:p>
          <a:endParaRPr kumimoji="1" lang="ja-JP" altLang="en-US" sz="1800" b="1">
            <a:effectLst>
              <a:outerShdw blurRad="38100" dist="38100" dir="2700000" algn="tl">
                <a:srgbClr val="000000">
                  <a:alpha val="43137"/>
                </a:srgbClr>
              </a:outerShdw>
            </a:effectLst>
            <a:latin typeface="+mn-ea"/>
            <a:ea typeface="+mn-ea"/>
          </a:endParaRPr>
        </a:p>
      </dgm:t>
    </dgm:pt>
    <dgm:pt modelId="{E1CD99D7-EE57-4578-AA9A-78A8914665C6}" type="sibTrans" cxnId="{7A892B51-B504-4E2F-948A-452C9B98DCA3}">
      <dgm:prSet/>
      <dgm:spPr/>
      <dgm:t>
        <a:bodyPr/>
        <a:lstStyle/>
        <a:p>
          <a:endParaRPr kumimoji="1" lang="ja-JP" altLang="en-US" sz="1800" b="1">
            <a:effectLst>
              <a:outerShdw blurRad="38100" dist="38100" dir="2700000" algn="tl">
                <a:srgbClr val="000000">
                  <a:alpha val="43137"/>
                </a:srgbClr>
              </a:outerShdw>
            </a:effectLst>
            <a:latin typeface="+mn-ea"/>
            <a:ea typeface="+mn-ea"/>
          </a:endParaRPr>
        </a:p>
      </dgm:t>
    </dgm:pt>
    <dgm:pt modelId="{3288AC51-2759-4E90-83BF-DB4BBB53E7DD}" type="pres">
      <dgm:prSet presAssocID="{6C9B8240-6336-4EBC-80E6-539326AADFF0}" presName="Name0" presStyleCnt="0">
        <dgm:presLayoutVars>
          <dgm:chPref val="1"/>
          <dgm:dir/>
          <dgm:animOne val="branch"/>
          <dgm:animLvl val="lvl"/>
          <dgm:resizeHandles val="exact"/>
        </dgm:presLayoutVars>
      </dgm:prSet>
      <dgm:spPr/>
      <dgm:t>
        <a:bodyPr/>
        <a:lstStyle/>
        <a:p>
          <a:endParaRPr kumimoji="1" lang="ja-JP" altLang="en-US"/>
        </a:p>
      </dgm:t>
    </dgm:pt>
    <dgm:pt modelId="{0514146D-6E82-4C9E-BFE1-B87D2D36313A}" type="pres">
      <dgm:prSet presAssocID="{327255EB-2327-494C-8EBA-D33CC30629B5}" presName="root1" presStyleCnt="0"/>
      <dgm:spPr/>
    </dgm:pt>
    <dgm:pt modelId="{C9743018-E60C-4C79-832E-DBE4F2ECCD3D}" type="pres">
      <dgm:prSet presAssocID="{327255EB-2327-494C-8EBA-D33CC30629B5}" presName="LevelOneTextNode" presStyleLbl="node0" presStyleIdx="0" presStyleCnt="1" custScaleX="155067">
        <dgm:presLayoutVars>
          <dgm:chPref val="3"/>
        </dgm:presLayoutVars>
      </dgm:prSet>
      <dgm:spPr/>
      <dgm:t>
        <a:bodyPr/>
        <a:lstStyle/>
        <a:p>
          <a:endParaRPr kumimoji="1" lang="ja-JP" altLang="en-US"/>
        </a:p>
      </dgm:t>
    </dgm:pt>
    <dgm:pt modelId="{AC7F2BB2-FF20-4C0A-9C79-922BCF25026A}" type="pres">
      <dgm:prSet presAssocID="{327255EB-2327-494C-8EBA-D33CC30629B5}" presName="level2hierChild" presStyleCnt="0"/>
      <dgm:spPr/>
    </dgm:pt>
    <dgm:pt modelId="{08D47931-AF2E-4ED0-BF30-A07317487816}" type="pres">
      <dgm:prSet presAssocID="{A4156C3E-9CDB-4195-B3B6-091460B24DB3}" presName="conn2-1" presStyleLbl="parChTrans1D2" presStyleIdx="0" presStyleCnt="1"/>
      <dgm:spPr/>
      <dgm:t>
        <a:bodyPr/>
        <a:lstStyle/>
        <a:p>
          <a:endParaRPr kumimoji="1" lang="ja-JP" altLang="en-US"/>
        </a:p>
      </dgm:t>
    </dgm:pt>
    <dgm:pt modelId="{0CBA258D-D6D8-4632-A3F1-391CB6123885}" type="pres">
      <dgm:prSet presAssocID="{A4156C3E-9CDB-4195-B3B6-091460B24DB3}" presName="connTx" presStyleLbl="parChTrans1D2" presStyleIdx="0" presStyleCnt="1"/>
      <dgm:spPr/>
      <dgm:t>
        <a:bodyPr/>
        <a:lstStyle/>
        <a:p>
          <a:endParaRPr kumimoji="1" lang="ja-JP" altLang="en-US"/>
        </a:p>
      </dgm:t>
    </dgm:pt>
    <dgm:pt modelId="{3B3E1801-9759-46C1-A2FD-DCCE0907DC65}" type="pres">
      <dgm:prSet presAssocID="{8B488164-07E6-445E-96AE-6932D06950D8}" presName="root2" presStyleCnt="0"/>
      <dgm:spPr/>
    </dgm:pt>
    <dgm:pt modelId="{E5BF62A5-250D-4CC4-B7CE-994DFA92E7B9}" type="pres">
      <dgm:prSet presAssocID="{8B488164-07E6-445E-96AE-6932D06950D8}" presName="LevelTwoTextNode" presStyleLbl="node2" presStyleIdx="0" presStyleCnt="1">
        <dgm:presLayoutVars>
          <dgm:chPref val="3"/>
        </dgm:presLayoutVars>
      </dgm:prSet>
      <dgm:spPr/>
      <dgm:t>
        <a:bodyPr/>
        <a:lstStyle/>
        <a:p>
          <a:endParaRPr kumimoji="1" lang="ja-JP" altLang="en-US"/>
        </a:p>
      </dgm:t>
    </dgm:pt>
    <dgm:pt modelId="{488C0AF0-C644-4E97-A24A-CE420A4C9CDF}" type="pres">
      <dgm:prSet presAssocID="{8B488164-07E6-445E-96AE-6932D06950D8}" presName="level3hierChild" presStyleCnt="0"/>
      <dgm:spPr/>
    </dgm:pt>
    <dgm:pt modelId="{C01C585D-1335-4D17-ADD7-3C9CEDA080CE}" type="pres">
      <dgm:prSet presAssocID="{ECCC3A67-44F8-440D-95F4-49C58E96456E}" presName="conn2-1" presStyleLbl="parChTrans1D3" presStyleIdx="0" presStyleCnt="5"/>
      <dgm:spPr/>
      <dgm:t>
        <a:bodyPr/>
        <a:lstStyle/>
        <a:p>
          <a:endParaRPr kumimoji="1" lang="ja-JP" altLang="en-US"/>
        </a:p>
      </dgm:t>
    </dgm:pt>
    <dgm:pt modelId="{9A7A86C0-DA56-4C71-B0FE-B162B0D4FB8C}" type="pres">
      <dgm:prSet presAssocID="{ECCC3A67-44F8-440D-95F4-49C58E96456E}" presName="connTx" presStyleLbl="parChTrans1D3" presStyleIdx="0" presStyleCnt="5"/>
      <dgm:spPr/>
      <dgm:t>
        <a:bodyPr/>
        <a:lstStyle/>
        <a:p>
          <a:endParaRPr kumimoji="1" lang="ja-JP" altLang="en-US"/>
        </a:p>
      </dgm:t>
    </dgm:pt>
    <dgm:pt modelId="{A56D55B5-BBE0-4167-BA36-B6C7525C1C30}" type="pres">
      <dgm:prSet presAssocID="{D67B62BF-1B02-4341-9B43-39CF2300F064}" presName="root2" presStyleCnt="0"/>
      <dgm:spPr/>
    </dgm:pt>
    <dgm:pt modelId="{BEC57249-FD2D-4420-B0C1-EEA3378516BD}" type="pres">
      <dgm:prSet presAssocID="{D67B62BF-1B02-4341-9B43-39CF2300F064}" presName="LevelTwoTextNode" presStyleLbl="node3" presStyleIdx="0" presStyleCnt="5">
        <dgm:presLayoutVars>
          <dgm:chPref val="3"/>
        </dgm:presLayoutVars>
      </dgm:prSet>
      <dgm:spPr/>
      <dgm:t>
        <a:bodyPr/>
        <a:lstStyle/>
        <a:p>
          <a:endParaRPr kumimoji="1" lang="ja-JP" altLang="en-US"/>
        </a:p>
      </dgm:t>
    </dgm:pt>
    <dgm:pt modelId="{590BCCA4-A60C-4ADE-B790-122759043DCB}" type="pres">
      <dgm:prSet presAssocID="{D67B62BF-1B02-4341-9B43-39CF2300F064}" presName="level3hierChild" presStyleCnt="0"/>
      <dgm:spPr/>
    </dgm:pt>
    <dgm:pt modelId="{D6D3678A-97C5-4466-9B1A-5E8A711D536D}" type="pres">
      <dgm:prSet presAssocID="{33447D48-A11F-4940-B25F-0E0923D73DDD}" presName="conn2-1" presStyleLbl="parChTrans1D3" presStyleIdx="1" presStyleCnt="5"/>
      <dgm:spPr/>
      <dgm:t>
        <a:bodyPr/>
        <a:lstStyle/>
        <a:p>
          <a:endParaRPr kumimoji="1" lang="ja-JP" altLang="en-US"/>
        </a:p>
      </dgm:t>
    </dgm:pt>
    <dgm:pt modelId="{9BDFD66E-6874-4802-AA74-D3650240D618}" type="pres">
      <dgm:prSet presAssocID="{33447D48-A11F-4940-B25F-0E0923D73DDD}" presName="connTx" presStyleLbl="parChTrans1D3" presStyleIdx="1" presStyleCnt="5"/>
      <dgm:spPr/>
      <dgm:t>
        <a:bodyPr/>
        <a:lstStyle/>
        <a:p>
          <a:endParaRPr kumimoji="1" lang="ja-JP" altLang="en-US"/>
        </a:p>
      </dgm:t>
    </dgm:pt>
    <dgm:pt modelId="{EED72231-74B4-4097-95EB-284E28BBB79B}" type="pres">
      <dgm:prSet presAssocID="{29BF9492-0DAC-45A9-B414-08D588CE46EF}" presName="root2" presStyleCnt="0"/>
      <dgm:spPr/>
    </dgm:pt>
    <dgm:pt modelId="{22F0CF5F-9957-4ED0-95D3-B17265AE6821}" type="pres">
      <dgm:prSet presAssocID="{29BF9492-0DAC-45A9-B414-08D588CE46EF}" presName="LevelTwoTextNode" presStyleLbl="node3" presStyleIdx="1" presStyleCnt="5">
        <dgm:presLayoutVars>
          <dgm:chPref val="3"/>
        </dgm:presLayoutVars>
      </dgm:prSet>
      <dgm:spPr/>
      <dgm:t>
        <a:bodyPr/>
        <a:lstStyle/>
        <a:p>
          <a:endParaRPr kumimoji="1" lang="ja-JP" altLang="en-US"/>
        </a:p>
      </dgm:t>
    </dgm:pt>
    <dgm:pt modelId="{B4CB043F-F53E-44A0-BFAC-40DDF526DE72}" type="pres">
      <dgm:prSet presAssocID="{29BF9492-0DAC-45A9-B414-08D588CE46EF}" presName="level3hierChild" presStyleCnt="0"/>
      <dgm:spPr/>
    </dgm:pt>
    <dgm:pt modelId="{80594D0F-C82E-4E92-AB2E-EAEA9A1B152E}" type="pres">
      <dgm:prSet presAssocID="{3ACAE15D-9006-426E-96A7-36EB12059718}" presName="conn2-1" presStyleLbl="parChTrans1D3" presStyleIdx="2" presStyleCnt="5"/>
      <dgm:spPr/>
      <dgm:t>
        <a:bodyPr/>
        <a:lstStyle/>
        <a:p>
          <a:endParaRPr kumimoji="1" lang="ja-JP" altLang="en-US"/>
        </a:p>
      </dgm:t>
    </dgm:pt>
    <dgm:pt modelId="{B85EB7AC-C9C7-4FDB-AB8C-E9003D9CDDDD}" type="pres">
      <dgm:prSet presAssocID="{3ACAE15D-9006-426E-96A7-36EB12059718}" presName="connTx" presStyleLbl="parChTrans1D3" presStyleIdx="2" presStyleCnt="5"/>
      <dgm:spPr/>
      <dgm:t>
        <a:bodyPr/>
        <a:lstStyle/>
        <a:p>
          <a:endParaRPr kumimoji="1" lang="ja-JP" altLang="en-US"/>
        </a:p>
      </dgm:t>
    </dgm:pt>
    <dgm:pt modelId="{53B3194E-93C8-460C-8D45-9F474E2D630A}" type="pres">
      <dgm:prSet presAssocID="{55A709C5-9008-4825-81C8-28E8EED37FC2}" presName="root2" presStyleCnt="0"/>
      <dgm:spPr/>
    </dgm:pt>
    <dgm:pt modelId="{FDAC4AF7-FB49-47B9-9421-E962B8626EFB}" type="pres">
      <dgm:prSet presAssocID="{55A709C5-9008-4825-81C8-28E8EED37FC2}" presName="LevelTwoTextNode" presStyleLbl="node3" presStyleIdx="2" presStyleCnt="5">
        <dgm:presLayoutVars>
          <dgm:chPref val="3"/>
        </dgm:presLayoutVars>
      </dgm:prSet>
      <dgm:spPr/>
      <dgm:t>
        <a:bodyPr/>
        <a:lstStyle/>
        <a:p>
          <a:endParaRPr kumimoji="1" lang="ja-JP" altLang="en-US"/>
        </a:p>
      </dgm:t>
    </dgm:pt>
    <dgm:pt modelId="{0A87F8DC-5F42-428A-96A0-8EF0874394FB}" type="pres">
      <dgm:prSet presAssocID="{55A709C5-9008-4825-81C8-28E8EED37FC2}" presName="level3hierChild" presStyleCnt="0"/>
      <dgm:spPr/>
    </dgm:pt>
    <dgm:pt modelId="{C1F0AB7E-710B-4064-9F79-5CDD3C183A00}" type="pres">
      <dgm:prSet presAssocID="{DD6264D8-8DF2-4A7E-A5C1-F5F4E342F13A}" presName="conn2-1" presStyleLbl="parChTrans1D3" presStyleIdx="3" presStyleCnt="5"/>
      <dgm:spPr/>
      <dgm:t>
        <a:bodyPr/>
        <a:lstStyle/>
        <a:p>
          <a:endParaRPr kumimoji="1" lang="ja-JP" altLang="en-US"/>
        </a:p>
      </dgm:t>
    </dgm:pt>
    <dgm:pt modelId="{78217503-E759-4E4F-BD6E-BCBE9473A5E8}" type="pres">
      <dgm:prSet presAssocID="{DD6264D8-8DF2-4A7E-A5C1-F5F4E342F13A}" presName="connTx" presStyleLbl="parChTrans1D3" presStyleIdx="3" presStyleCnt="5"/>
      <dgm:spPr/>
      <dgm:t>
        <a:bodyPr/>
        <a:lstStyle/>
        <a:p>
          <a:endParaRPr kumimoji="1" lang="ja-JP" altLang="en-US"/>
        </a:p>
      </dgm:t>
    </dgm:pt>
    <dgm:pt modelId="{B11EA0EE-36BB-4134-9DEA-E019C6A058B4}" type="pres">
      <dgm:prSet presAssocID="{4DAF1A08-31B7-4C72-8170-7A11E7354F10}" presName="root2" presStyleCnt="0"/>
      <dgm:spPr/>
    </dgm:pt>
    <dgm:pt modelId="{C5F09F10-4344-41BA-B338-48F3488934D8}" type="pres">
      <dgm:prSet presAssocID="{4DAF1A08-31B7-4C72-8170-7A11E7354F10}" presName="LevelTwoTextNode" presStyleLbl="node3" presStyleIdx="3" presStyleCnt="5">
        <dgm:presLayoutVars>
          <dgm:chPref val="3"/>
        </dgm:presLayoutVars>
      </dgm:prSet>
      <dgm:spPr/>
      <dgm:t>
        <a:bodyPr/>
        <a:lstStyle/>
        <a:p>
          <a:endParaRPr kumimoji="1" lang="ja-JP" altLang="en-US"/>
        </a:p>
      </dgm:t>
    </dgm:pt>
    <dgm:pt modelId="{8BF59E51-8126-44BB-AD35-DBFEF1750DCC}" type="pres">
      <dgm:prSet presAssocID="{4DAF1A08-31B7-4C72-8170-7A11E7354F10}" presName="level3hierChild" presStyleCnt="0"/>
      <dgm:spPr/>
    </dgm:pt>
    <dgm:pt modelId="{FB80171E-CD02-421B-AF8A-683270BA9D73}" type="pres">
      <dgm:prSet presAssocID="{353750BF-349B-495D-94F2-5AD21D5E4A45}" presName="conn2-1" presStyleLbl="parChTrans1D3" presStyleIdx="4" presStyleCnt="5"/>
      <dgm:spPr/>
      <dgm:t>
        <a:bodyPr/>
        <a:lstStyle/>
        <a:p>
          <a:endParaRPr kumimoji="1" lang="ja-JP" altLang="en-US"/>
        </a:p>
      </dgm:t>
    </dgm:pt>
    <dgm:pt modelId="{877AA6A7-4AA7-406C-9A21-76C594A4DAA4}" type="pres">
      <dgm:prSet presAssocID="{353750BF-349B-495D-94F2-5AD21D5E4A45}" presName="connTx" presStyleLbl="parChTrans1D3" presStyleIdx="4" presStyleCnt="5"/>
      <dgm:spPr/>
      <dgm:t>
        <a:bodyPr/>
        <a:lstStyle/>
        <a:p>
          <a:endParaRPr kumimoji="1" lang="ja-JP" altLang="en-US"/>
        </a:p>
      </dgm:t>
    </dgm:pt>
    <dgm:pt modelId="{B2391B67-8CAF-4611-80C5-46A9190C9180}" type="pres">
      <dgm:prSet presAssocID="{33C1F6B7-AC2E-499A-85B7-D75CEAA2028A}" presName="root2" presStyleCnt="0"/>
      <dgm:spPr/>
    </dgm:pt>
    <dgm:pt modelId="{A66AEB56-9023-4A98-B67C-BB71F9FB96B7}" type="pres">
      <dgm:prSet presAssocID="{33C1F6B7-AC2E-499A-85B7-D75CEAA2028A}" presName="LevelTwoTextNode" presStyleLbl="node3" presStyleIdx="4" presStyleCnt="5">
        <dgm:presLayoutVars>
          <dgm:chPref val="3"/>
        </dgm:presLayoutVars>
      </dgm:prSet>
      <dgm:spPr/>
      <dgm:t>
        <a:bodyPr/>
        <a:lstStyle/>
        <a:p>
          <a:endParaRPr kumimoji="1" lang="ja-JP" altLang="en-US"/>
        </a:p>
      </dgm:t>
    </dgm:pt>
    <dgm:pt modelId="{8D1B4EF9-FD1C-43CA-8B2B-BB9F9034EBE5}" type="pres">
      <dgm:prSet presAssocID="{33C1F6B7-AC2E-499A-85B7-D75CEAA2028A}" presName="level3hierChild" presStyleCnt="0"/>
      <dgm:spPr/>
    </dgm:pt>
  </dgm:ptLst>
  <dgm:cxnLst>
    <dgm:cxn modelId="{8AB77F75-3D29-4795-9890-FB960309C1A2}" type="presOf" srcId="{ECCC3A67-44F8-440D-95F4-49C58E96456E}" destId="{9A7A86C0-DA56-4C71-B0FE-B162B0D4FB8C}" srcOrd="1" destOrd="0" presId="urn:microsoft.com/office/officeart/2008/layout/HorizontalMultiLevelHierarchy"/>
    <dgm:cxn modelId="{4A4649AB-32EE-4FBF-9C70-F32C17955AAA}" type="presOf" srcId="{33C1F6B7-AC2E-499A-85B7-D75CEAA2028A}" destId="{A66AEB56-9023-4A98-B67C-BB71F9FB96B7}" srcOrd="0" destOrd="0" presId="urn:microsoft.com/office/officeart/2008/layout/HorizontalMultiLevelHierarchy"/>
    <dgm:cxn modelId="{B715D64D-67E1-4717-822D-7F9B07D65B52}" type="presOf" srcId="{D67B62BF-1B02-4341-9B43-39CF2300F064}" destId="{BEC57249-FD2D-4420-B0C1-EEA3378516BD}" srcOrd="0" destOrd="0" presId="urn:microsoft.com/office/officeart/2008/layout/HorizontalMultiLevelHierarchy"/>
    <dgm:cxn modelId="{6BE7C197-CE52-4A0C-8F06-19A26675435C}" type="presOf" srcId="{DD6264D8-8DF2-4A7E-A5C1-F5F4E342F13A}" destId="{C1F0AB7E-710B-4064-9F79-5CDD3C183A00}" srcOrd="0" destOrd="0" presId="urn:microsoft.com/office/officeart/2008/layout/HorizontalMultiLevelHierarchy"/>
    <dgm:cxn modelId="{522EA825-758C-46D7-BA35-F00645CB11D2}" type="presOf" srcId="{55A709C5-9008-4825-81C8-28E8EED37FC2}" destId="{FDAC4AF7-FB49-47B9-9421-E962B8626EFB}" srcOrd="0" destOrd="0" presId="urn:microsoft.com/office/officeart/2008/layout/HorizontalMultiLevelHierarchy"/>
    <dgm:cxn modelId="{F1029783-1EB4-4530-B270-76467A6FDC24}" type="presOf" srcId="{ECCC3A67-44F8-440D-95F4-49C58E96456E}" destId="{C01C585D-1335-4D17-ADD7-3C9CEDA080CE}" srcOrd="0" destOrd="0" presId="urn:microsoft.com/office/officeart/2008/layout/HorizontalMultiLevelHierarchy"/>
    <dgm:cxn modelId="{EA56FDEB-2A77-45BF-9F16-AA5694229CCB}" type="presOf" srcId="{353750BF-349B-495D-94F2-5AD21D5E4A45}" destId="{877AA6A7-4AA7-406C-9A21-76C594A4DAA4}" srcOrd="1" destOrd="0" presId="urn:microsoft.com/office/officeart/2008/layout/HorizontalMultiLevelHierarchy"/>
    <dgm:cxn modelId="{4EF1E45F-BA6F-4E0B-8DCE-7230C5FEBB63}" srcId="{6C9B8240-6336-4EBC-80E6-539326AADFF0}" destId="{327255EB-2327-494C-8EBA-D33CC30629B5}" srcOrd="0" destOrd="0" parTransId="{6D31F4B7-E422-40B0-953F-A4F1AFF9F9D3}" sibTransId="{F59697E7-8F33-4824-8BF1-CF067C8B05F1}"/>
    <dgm:cxn modelId="{E3B5A20F-41C3-4B88-A0C9-A761A530AE90}" type="presOf" srcId="{A4156C3E-9CDB-4195-B3B6-091460B24DB3}" destId="{0CBA258D-D6D8-4632-A3F1-391CB6123885}" srcOrd="1" destOrd="0" presId="urn:microsoft.com/office/officeart/2008/layout/HorizontalMultiLevelHierarchy"/>
    <dgm:cxn modelId="{42F48459-6A97-49EB-8DDE-51274B30A3AF}" srcId="{327255EB-2327-494C-8EBA-D33CC30629B5}" destId="{8B488164-07E6-445E-96AE-6932D06950D8}" srcOrd="0" destOrd="0" parTransId="{A4156C3E-9CDB-4195-B3B6-091460B24DB3}" sibTransId="{80323B4A-A6E5-4335-B042-7405E2DFC88C}"/>
    <dgm:cxn modelId="{33104AEA-B044-4C6A-93A3-4C6A722406EE}" type="presOf" srcId="{327255EB-2327-494C-8EBA-D33CC30629B5}" destId="{C9743018-E60C-4C79-832E-DBE4F2ECCD3D}" srcOrd="0" destOrd="0" presId="urn:microsoft.com/office/officeart/2008/layout/HorizontalMultiLevelHierarchy"/>
    <dgm:cxn modelId="{DB3D785E-782A-4186-AFD3-9ECA0066D477}" type="presOf" srcId="{8B488164-07E6-445E-96AE-6932D06950D8}" destId="{E5BF62A5-250D-4CC4-B7CE-994DFA92E7B9}" srcOrd="0" destOrd="0" presId="urn:microsoft.com/office/officeart/2008/layout/HorizontalMultiLevelHierarchy"/>
    <dgm:cxn modelId="{ED100C8F-0269-431F-8150-FBCDBEE0010F}" type="presOf" srcId="{29BF9492-0DAC-45A9-B414-08D588CE46EF}" destId="{22F0CF5F-9957-4ED0-95D3-B17265AE6821}" srcOrd="0" destOrd="0" presId="urn:microsoft.com/office/officeart/2008/layout/HorizontalMultiLevelHierarchy"/>
    <dgm:cxn modelId="{3C17D2F1-6236-4000-8B1E-CAB71DCFE677}" type="presOf" srcId="{4DAF1A08-31B7-4C72-8170-7A11E7354F10}" destId="{C5F09F10-4344-41BA-B338-48F3488934D8}" srcOrd="0" destOrd="0" presId="urn:microsoft.com/office/officeart/2008/layout/HorizontalMultiLevelHierarchy"/>
    <dgm:cxn modelId="{A0B7FB98-615E-4546-B873-D018036C88E2}" type="presOf" srcId="{3ACAE15D-9006-426E-96A7-36EB12059718}" destId="{80594D0F-C82E-4E92-AB2E-EAEA9A1B152E}" srcOrd="0" destOrd="0" presId="urn:microsoft.com/office/officeart/2008/layout/HorizontalMultiLevelHierarchy"/>
    <dgm:cxn modelId="{00AD3363-D1AA-4476-B057-2EC9E0627E4C}" type="presOf" srcId="{6C9B8240-6336-4EBC-80E6-539326AADFF0}" destId="{3288AC51-2759-4E90-83BF-DB4BBB53E7DD}" srcOrd="0" destOrd="0" presId="urn:microsoft.com/office/officeart/2008/layout/HorizontalMultiLevelHierarchy"/>
    <dgm:cxn modelId="{7A892B51-B504-4E2F-948A-452C9B98DCA3}" srcId="{8B488164-07E6-445E-96AE-6932D06950D8}" destId="{D67B62BF-1B02-4341-9B43-39CF2300F064}" srcOrd="0" destOrd="0" parTransId="{ECCC3A67-44F8-440D-95F4-49C58E96456E}" sibTransId="{E1CD99D7-EE57-4578-AA9A-78A8914665C6}"/>
    <dgm:cxn modelId="{7C67A8ED-193A-4B94-943B-5DE8A7D0B05E}" type="presOf" srcId="{353750BF-349B-495D-94F2-5AD21D5E4A45}" destId="{FB80171E-CD02-421B-AF8A-683270BA9D73}" srcOrd="0" destOrd="0" presId="urn:microsoft.com/office/officeart/2008/layout/HorizontalMultiLevelHierarchy"/>
    <dgm:cxn modelId="{7447F68D-91B2-4588-9E5C-3E06F9B81687}" srcId="{8B488164-07E6-445E-96AE-6932D06950D8}" destId="{33C1F6B7-AC2E-499A-85B7-D75CEAA2028A}" srcOrd="4" destOrd="0" parTransId="{353750BF-349B-495D-94F2-5AD21D5E4A45}" sibTransId="{40EF4E7C-2E8A-44C8-B37B-845061EB036A}"/>
    <dgm:cxn modelId="{4A453B30-23CB-45BB-8D12-8686ED0F22EA}" srcId="{8B488164-07E6-445E-96AE-6932D06950D8}" destId="{29BF9492-0DAC-45A9-B414-08D588CE46EF}" srcOrd="1" destOrd="0" parTransId="{33447D48-A11F-4940-B25F-0E0923D73DDD}" sibTransId="{2E0149B7-2BF5-449B-80A6-6744D9340C17}"/>
    <dgm:cxn modelId="{D35F1F2F-4DBB-4116-ACE9-7F1A27901CE4}" type="presOf" srcId="{33447D48-A11F-4940-B25F-0E0923D73DDD}" destId="{9BDFD66E-6874-4802-AA74-D3650240D618}" srcOrd="1" destOrd="0" presId="urn:microsoft.com/office/officeart/2008/layout/HorizontalMultiLevelHierarchy"/>
    <dgm:cxn modelId="{E11C3C24-7152-4980-B3A5-09C38981A8CB}" srcId="{8B488164-07E6-445E-96AE-6932D06950D8}" destId="{55A709C5-9008-4825-81C8-28E8EED37FC2}" srcOrd="2" destOrd="0" parTransId="{3ACAE15D-9006-426E-96A7-36EB12059718}" sibTransId="{B3D216BA-6319-409E-A6E7-6D08212A9992}"/>
    <dgm:cxn modelId="{AD7E35DC-A989-40BD-AFE9-E5C463DA8DFD}" srcId="{8B488164-07E6-445E-96AE-6932D06950D8}" destId="{4DAF1A08-31B7-4C72-8170-7A11E7354F10}" srcOrd="3" destOrd="0" parTransId="{DD6264D8-8DF2-4A7E-A5C1-F5F4E342F13A}" sibTransId="{4AAAD981-32C1-4302-A344-B8FD0CCC8F2B}"/>
    <dgm:cxn modelId="{04F51CA2-5E4C-4058-9AEE-9FD09682290E}" type="presOf" srcId="{DD6264D8-8DF2-4A7E-A5C1-F5F4E342F13A}" destId="{78217503-E759-4E4F-BD6E-BCBE9473A5E8}" srcOrd="1" destOrd="0" presId="urn:microsoft.com/office/officeart/2008/layout/HorizontalMultiLevelHierarchy"/>
    <dgm:cxn modelId="{02EC38A6-42D8-48E3-A0F1-128CB14A4DFD}" type="presOf" srcId="{A4156C3E-9CDB-4195-B3B6-091460B24DB3}" destId="{08D47931-AF2E-4ED0-BF30-A07317487816}" srcOrd="0" destOrd="0" presId="urn:microsoft.com/office/officeart/2008/layout/HorizontalMultiLevelHierarchy"/>
    <dgm:cxn modelId="{C2AE6FCA-5A0A-433B-A4CA-BB9E313F61A8}" type="presOf" srcId="{3ACAE15D-9006-426E-96A7-36EB12059718}" destId="{B85EB7AC-C9C7-4FDB-AB8C-E9003D9CDDDD}" srcOrd="1" destOrd="0" presId="urn:microsoft.com/office/officeart/2008/layout/HorizontalMultiLevelHierarchy"/>
    <dgm:cxn modelId="{0132C07A-09E6-4D1E-BE17-768A4D1C6DB6}" type="presOf" srcId="{33447D48-A11F-4940-B25F-0E0923D73DDD}" destId="{D6D3678A-97C5-4466-9B1A-5E8A711D536D}" srcOrd="0" destOrd="0" presId="urn:microsoft.com/office/officeart/2008/layout/HorizontalMultiLevelHierarchy"/>
    <dgm:cxn modelId="{23FD01A1-7344-4073-8C49-39E859D138B5}" type="presParOf" srcId="{3288AC51-2759-4E90-83BF-DB4BBB53E7DD}" destId="{0514146D-6E82-4C9E-BFE1-B87D2D36313A}" srcOrd="0" destOrd="0" presId="urn:microsoft.com/office/officeart/2008/layout/HorizontalMultiLevelHierarchy"/>
    <dgm:cxn modelId="{C9EB7CAA-27B7-4009-A10B-43581CB7BCCB}" type="presParOf" srcId="{0514146D-6E82-4C9E-BFE1-B87D2D36313A}" destId="{C9743018-E60C-4C79-832E-DBE4F2ECCD3D}" srcOrd="0" destOrd="0" presId="urn:microsoft.com/office/officeart/2008/layout/HorizontalMultiLevelHierarchy"/>
    <dgm:cxn modelId="{84461BBC-9578-4096-A0E5-3D15F8BACEBE}" type="presParOf" srcId="{0514146D-6E82-4C9E-BFE1-B87D2D36313A}" destId="{AC7F2BB2-FF20-4C0A-9C79-922BCF25026A}" srcOrd="1" destOrd="0" presId="urn:microsoft.com/office/officeart/2008/layout/HorizontalMultiLevelHierarchy"/>
    <dgm:cxn modelId="{B0066F8A-FD62-45B6-9AAD-4474516D1182}" type="presParOf" srcId="{AC7F2BB2-FF20-4C0A-9C79-922BCF25026A}" destId="{08D47931-AF2E-4ED0-BF30-A07317487816}" srcOrd="0" destOrd="0" presId="urn:microsoft.com/office/officeart/2008/layout/HorizontalMultiLevelHierarchy"/>
    <dgm:cxn modelId="{FE1094FB-8063-4E4B-B350-22FFBDFCA6CB}" type="presParOf" srcId="{08D47931-AF2E-4ED0-BF30-A07317487816}" destId="{0CBA258D-D6D8-4632-A3F1-391CB6123885}" srcOrd="0" destOrd="0" presId="urn:microsoft.com/office/officeart/2008/layout/HorizontalMultiLevelHierarchy"/>
    <dgm:cxn modelId="{AA7AD68B-EBEF-4A6B-BCFF-8BCC1D38F409}" type="presParOf" srcId="{AC7F2BB2-FF20-4C0A-9C79-922BCF25026A}" destId="{3B3E1801-9759-46C1-A2FD-DCCE0907DC65}" srcOrd="1" destOrd="0" presId="urn:microsoft.com/office/officeart/2008/layout/HorizontalMultiLevelHierarchy"/>
    <dgm:cxn modelId="{2DF0078E-FB96-4265-97C7-BA544A75CDB6}" type="presParOf" srcId="{3B3E1801-9759-46C1-A2FD-DCCE0907DC65}" destId="{E5BF62A5-250D-4CC4-B7CE-994DFA92E7B9}" srcOrd="0" destOrd="0" presId="urn:microsoft.com/office/officeart/2008/layout/HorizontalMultiLevelHierarchy"/>
    <dgm:cxn modelId="{C4E098AD-A2F4-4A57-A54F-B130ACD5496E}" type="presParOf" srcId="{3B3E1801-9759-46C1-A2FD-DCCE0907DC65}" destId="{488C0AF0-C644-4E97-A24A-CE420A4C9CDF}" srcOrd="1" destOrd="0" presId="urn:microsoft.com/office/officeart/2008/layout/HorizontalMultiLevelHierarchy"/>
    <dgm:cxn modelId="{9102CA80-6CD5-4D8C-B30F-7591FC330CFE}" type="presParOf" srcId="{488C0AF0-C644-4E97-A24A-CE420A4C9CDF}" destId="{C01C585D-1335-4D17-ADD7-3C9CEDA080CE}" srcOrd="0" destOrd="0" presId="urn:microsoft.com/office/officeart/2008/layout/HorizontalMultiLevelHierarchy"/>
    <dgm:cxn modelId="{EA58915D-9392-4344-A0A0-4DF245554FF7}" type="presParOf" srcId="{C01C585D-1335-4D17-ADD7-3C9CEDA080CE}" destId="{9A7A86C0-DA56-4C71-B0FE-B162B0D4FB8C}" srcOrd="0" destOrd="0" presId="urn:microsoft.com/office/officeart/2008/layout/HorizontalMultiLevelHierarchy"/>
    <dgm:cxn modelId="{5E8EF7F1-634A-4831-AF37-C731EEE69AC0}" type="presParOf" srcId="{488C0AF0-C644-4E97-A24A-CE420A4C9CDF}" destId="{A56D55B5-BBE0-4167-BA36-B6C7525C1C30}" srcOrd="1" destOrd="0" presId="urn:microsoft.com/office/officeart/2008/layout/HorizontalMultiLevelHierarchy"/>
    <dgm:cxn modelId="{D07EF8E6-0671-4D7E-945E-5DB298ECA1CD}" type="presParOf" srcId="{A56D55B5-BBE0-4167-BA36-B6C7525C1C30}" destId="{BEC57249-FD2D-4420-B0C1-EEA3378516BD}" srcOrd="0" destOrd="0" presId="urn:microsoft.com/office/officeart/2008/layout/HorizontalMultiLevelHierarchy"/>
    <dgm:cxn modelId="{C0B60FC3-FC4A-404D-AE6E-93F7FD8B586B}" type="presParOf" srcId="{A56D55B5-BBE0-4167-BA36-B6C7525C1C30}" destId="{590BCCA4-A60C-4ADE-B790-122759043DCB}" srcOrd="1" destOrd="0" presId="urn:microsoft.com/office/officeart/2008/layout/HorizontalMultiLevelHierarchy"/>
    <dgm:cxn modelId="{ED849E06-4BF2-4F57-8297-361039A73291}" type="presParOf" srcId="{488C0AF0-C644-4E97-A24A-CE420A4C9CDF}" destId="{D6D3678A-97C5-4466-9B1A-5E8A711D536D}" srcOrd="2" destOrd="0" presId="urn:microsoft.com/office/officeart/2008/layout/HorizontalMultiLevelHierarchy"/>
    <dgm:cxn modelId="{054BA13E-A90F-4048-AF71-CD111E5CC77C}" type="presParOf" srcId="{D6D3678A-97C5-4466-9B1A-5E8A711D536D}" destId="{9BDFD66E-6874-4802-AA74-D3650240D618}" srcOrd="0" destOrd="0" presId="urn:microsoft.com/office/officeart/2008/layout/HorizontalMultiLevelHierarchy"/>
    <dgm:cxn modelId="{5C1D76FB-A93E-4B46-A3BB-1D5E330D67C5}" type="presParOf" srcId="{488C0AF0-C644-4E97-A24A-CE420A4C9CDF}" destId="{EED72231-74B4-4097-95EB-284E28BBB79B}" srcOrd="3" destOrd="0" presId="urn:microsoft.com/office/officeart/2008/layout/HorizontalMultiLevelHierarchy"/>
    <dgm:cxn modelId="{CD4E5629-3BD0-4509-BEC4-3893141AEBE4}" type="presParOf" srcId="{EED72231-74B4-4097-95EB-284E28BBB79B}" destId="{22F0CF5F-9957-4ED0-95D3-B17265AE6821}" srcOrd="0" destOrd="0" presId="urn:microsoft.com/office/officeart/2008/layout/HorizontalMultiLevelHierarchy"/>
    <dgm:cxn modelId="{46EA7FB3-B682-4CC9-8AE7-EB5103D9C96D}" type="presParOf" srcId="{EED72231-74B4-4097-95EB-284E28BBB79B}" destId="{B4CB043F-F53E-44A0-BFAC-40DDF526DE72}" srcOrd="1" destOrd="0" presId="urn:microsoft.com/office/officeart/2008/layout/HorizontalMultiLevelHierarchy"/>
    <dgm:cxn modelId="{3C2D0206-399B-4D80-91C7-5DE4C6BE8D3F}" type="presParOf" srcId="{488C0AF0-C644-4E97-A24A-CE420A4C9CDF}" destId="{80594D0F-C82E-4E92-AB2E-EAEA9A1B152E}" srcOrd="4" destOrd="0" presId="urn:microsoft.com/office/officeart/2008/layout/HorizontalMultiLevelHierarchy"/>
    <dgm:cxn modelId="{B3347149-8834-4AFC-A8EA-416585338104}" type="presParOf" srcId="{80594D0F-C82E-4E92-AB2E-EAEA9A1B152E}" destId="{B85EB7AC-C9C7-4FDB-AB8C-E9003D9CDDDD}" srcOrd="0" destOrd="0" presId="urn:microsoft.com/office/officeart/2008/layout/HorizontalMultiLevelHierarchy"/>
    <dgm:cxn modelId="{EBA39397-71B0-4F34-B60E-D093D3A67014}" type="presParOf" srcId="{488C0AF0-C644-4E97-A24A-CE420A4C9CDF}" destId="{53B3194E-93C8-460C-8D45-9F474E2D630A}" srcOrd="5" destOrd="0" presId="urn:microsoft.com/office/officeart/2008/layout/HorizontalMultiLevelHierarchy"/>
    <dgm:cxn modelId="{A0EEF397-582A-4C2F-B3C1-0F89D34D8732}" type="presParOf" srcId="{53B3194E-93C8-460C-8D45-9F474E2D630A}" destId="{FDAC4AF7-FB49-47B9-9421-E962B8626EFB}" srcOrd="0" destOrd="0" presId="urn:microsoft.com/office/officeart/2008/layout/HorizontalMultiLevelHierarchy"/>
    <dgm:cxn modelId="{42029317-235F-4BBC-9950-673EBBB2538E}" type="presParOf" srcId="{53B3194E-93C8-460C-8D45-9F474E2D630A}" destId="{0A87F8DC-5F42-428A-96A0-8EF0874394FB}" srcOrd="1" destOrd="0" presId="urn:microsoft.com/office/officeart/2008/layout/HorizontalMultiLevelHierarchy"/>
    <dgm:cxn modelId="{4A912DD7-3E79-44AB-A8C5-A75E40545D91}" type="presParOf" srcId="{488C0AF0-C644-4E97-A24A-CE420A4C9CDF}" destId="{C1F0AB7E-710B-4064-9F79-5CDD3C183A00}" srcOrd="6" destOrd="0" presId="urn:microsoft.com/office/officeart/2008/layout/HorizontalMultiLevelHierarchy"/>
    <dgm:cxn modelId="{73869BF1-4AA2-46F6-8AFF-4E5338B82836}" type="presParOf" srcId="{C1F0AB7E-710B-4064-9F79-5CDD3C183A00}" destId="{78217503-E759-4E4F-BD6E-BCBE9473A5E8}" srcOrd="0" destOrd="0" presId="urn:microsoft.com/office/officeart/2008/layout/HorizontalMultiLevelHierarchy"/>
    <dgm:cxn modelId="{B337290C-609C-4E66-9C95-E6E5442E276A}" type="presParOf" srcId="{488C0AF0-C644-4E97-A24A-CE420A4C9CDF}" destId="{B11EA0EE-36BB-4134-9DEA-E019C6A058B4}" srcOrd="7" destOrd="0" presId="urn:microsoft.com/office/officeart/2008/layout/HorizontalMultiLevelHierarchy"/>
    <dgm:cxn modelId="{C4AB74EF-5239-45BF-8B38-4624BF120FC0}" type="presParOf" srcId="{B11EA0EE-36BB-4134-9DEA-E019C6A058B4}" destId="{C5F09F10-4344-41BA-B338-48F3488934D8}" srcOrd="0" destOrd="0" presId="urn:microsoft.com/office/officeart/2008/layout/HorizontalMultiLevelHierarchy"/>
    <dgm:cxn modelId="{C384A20A-F709-451D-8048-66CD7F1639BE}" type="presParOf" srcId="{B11EA0EE-36BB-4134-9DEA-E019C6A058B4}" destId="{8BF59E51-8126-44BB-AD35-DBFEF1750DCC}" srcOrd="1" destOrd="0" presId="urn:microsoft.com/office/officeart/2008/layout/HorizontalMultiLevelHierarchy"/>
    <dgm:cxn modelId="{D54CEA33-500C-46EF-B0B0-43DDAF90B329}" type="presParOf" srcId="{488C0AF0-C644-4E97-A24A-CE420A4C9CDF}" destId="{FB80171E-CD02-421B-AF8A-683270BA9D73}" srcOrd="8" destOrd="0" presId="urn:microsoft.com/office/officeart/2008/layout/HorizontalMultiLevelHierarchy"/>
    <dgm:cxn modelId="{78BBC144-0F60-4072-9F02-62E6F052926A}" type="presParOf" srcId="{FB80171E-CD02-421B-AF8A-683270BA9D73}" destId="{877AA6A7-4AA7-406C-9A21-76C594A4DAA4}" srcOrd="0" destOrd="0" presId="urn:microsoft.com/office/officeart/2008/layout/HorizontalMultiLevelHierarchy"/>
    <dgm:cxn modelId="{AAE6FF7B-54D0-419D-B17E-7B5266F4E61F}" type="presParOf" srcId="{488C0AF0-C644-4E97-A24A-CE420A4C9CDF}" destId="{B2391B67-8CAF-4611-80C5-46A9190C9180}" srcOrd="9" destOrd="0" presId="urn:microsoft.com/office/officeart/2008/layout/HorizontalMultiLevelHierarchy"/>
    <dgm:cxn modelId="{54604AAD-3986-4325-BCA4-98C0B8E2E3A1}" type="presParOf" srcId="{B2391B67-8CAF-4611-80C5-46A9190C9180}" destId="{A66AEB56-9023-4A98-B67C-BB71F9FB96B7}" srcOrd="0" destOrd="0" presId="urn:microsoft.com/office/officeart/2008/layout/HorizontalMultiLevelHierarchy"/>
    <dgm:cxn modelId="{F956F05F-1CB6-4A1B-A8EA-7AF4EDE15080}" type="presParOf" srcId="{B2391B67-8CAF-4611-80C5-46A9190C9180}" destId="{8D1B4EF9-FD1C-43CA-8B2B-BB9F9034EBE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E46C2D-0743-429B-9811-B09D293BD975}" type="doc">
      <dgm:prSet loTypeId="urn:microsoft.com/office/officeart/2008/layout/VerticalCurvedList" loCatId="list" qsTypeId="urn:microsoft.com/office/officeart/2005/8/quickstyle/simple5" qsCatId="simple" csTypeId="urn:microsoft.com/office/officeart/2005/8/colors/colorful1" csCatId="colorful" phldr="1"/>
      <dgm:spPr/>
      <dgm:t>
        <a:bodyPr/>
        <a:lstStyle/>
        <a:p>
          <a:endParaRPr kumimoji="1" lang="ja-JP" altLang="en-US"/>
        </a:p>
      </dgm:t>
    </dgm:pt>
    <dgm:pt modelId="{98948CD8-5A92-47B1-9755-FF210924C47E}">
      <dgm:prSet phldrT="[テキスト]" custT="1"/>
      <dgm:spPr/>
      <dgm:t>
        <a:bodyPr/>
        <a:lstStyle/>
        <a:p>
          <a:r>
            <a:rPr kumimoji="1" lang="ja-JP" altLang="en-US" sz="2400" b="1" dirty="0" smtClean="0">
              <a:effectLst>
                <a:outerShdw blurRad="38100" dist="38100" dir="2700000" algn="tl">
                  <a:srgbClr val="000000">
                    <a:alpha val="43137"/>
                  </a:srgbClr>
                </a:outerShdw>
              </a:effectLst>
              <a:latin typeface="+mn-ea"/>
              <a:ea typeface="+mn-ea"/>
            </a:rPr>
            <a:t>①個人情報取り扱い</a:t>
          </a:r>
          <a:endParaRPr kumimoji="1" lang="ja-JP" altLang="en-US" sz="2400" b="1" dirty="0">
            <a:effectLst>
              <a:outerShdw blurRad="38100" dist="38100" dir="2700000" algn="tl">
                <a:srgbClr val="000000">
                  <a:alpha val="43137"/>
                </a:srgbClr>
              </a:outerShdw>
            </a:effectLst>
            <a:latin typeface="+mn-ea"/>
            <a:ea typeface="+mn-ea"/>
          </a:endParaRPr>
        </a:p>
      </dgm:t>
    </dgm:pt>
    <dgm:pt modelId="{D715A22D-6289-4553-9FEB-0F146AD1E5E4}" type="parTrans" cxnId="{60A6841C-043F-4AE2-88CC-32E23AFE7449}">
      <dgm:prSet/>
      <dgm:spPr/>
      <dgm:t>
        <a:bodyPr/>
        <a:lstStyle/>
        <a:p>
          <a:endParaRPr kumimoji="1" lang="ja-JP" altLang="en-US" sz="1600" b="0">
            <a:latin typeface="+mn-ea"/>
            <a:ea typeface="+mn-ea"/>
          </a:endParaRPr>
        </a:p>
      </dgm:t>
    </dgm:pt>
    <dgm:pt modelId="{C9339D80-D2ED-4FFA-B6B4-4C4CD0951EF6}" type="sibTrans" cxnId="{60A6841C-043F-4AE2-88CC-32E23AFE7449}">
      <dgm:prSet/>
      <dgm:spPr/>
      <dgm:t>
        <a:bodyPr/>
        <a:lstStyle/>
        <a:p>
          <a:endParaRPr kumimoji="1" lang="ja-JP" altLang="en-US" sz="1600" b="0">
            <a:latin typeface="+mn-ea"/>
            <a:ea typeface="+mn-ea"/>
          </a:endParaRPr>
        </a:p>
      </dgm:t>
    </dgm:pt>
    <dgm:pt modelId="{F1A4F97B-8358-40BC-8898-0449FB61C697}">
      <dgm:prSet phldrT="[テキスト]" custT="1"/>
      <dgm:spPr/>
      <dgm:t>
        <a:bodyPr/>
        <a:lstStyle/>
        <a:p>
          <a:r>
            <a:rPr lang="ja-JP" altLang="en-US" sz="1800" b="1" dirty="0" smtClean="0">
              <a:effectLst>
                <a:outerShdw blurRad="38100" dist="38100" dir="2700000" algn="tl">
                  <a:srgbClr val="000000">
                    <a:alpha val="43137"/>
                  </a:srgbClr>
                </a:outerShdw>
              </a:effectLst>
              <a:latin typeface="+mn-ea"/>
              <a:ea typeface="+mn-ea"/>
              <a:cs typeface="メイリオ" panose="020B0604030504040204" pitchFamily="50" charset="-128"/>
            </a:rPr>
            <a:t>子供、家族関連の個人情報取り扱いに細心の注意</a:t>
          </a:r>
          <a:endParaRPr kumimoji="1" lang="ja-JP" altLang="en-US" sz="1800" b="1" dirty="0">
            <a:effectLst>
              <a:outerShdw blurRad="38100" dist="38100" dir="2700000" algn="tl">
                <a:srgbClr val="000000">
                  <a:alpha val="43137"/>
                </a:srgbClr>
              </a:outerShdw>
            </a:effectLst>
            <a:latin typeface="+mn-ea"/>
            <a:ea typeface="+mn-ea"/>
          </a:endParaRPr>
        </a:p>
      </dgm:t>
    </dgm:pt>
    <dgm:pt modelId="{81AE333B-2714-4D4B-9B32-59102872FF4B}" type="parTrans" cxnId="{2C891954-3101-454E-A55D-AC4A14A005FA}">
      <dgm:prSet/>
      <dgm:spPr/>
      <dgm:t>
        <a:bodyPr/>
        <a:lstStyle/>
        <a:p>
          <a:endParaRPr kumimoji="1" lang="ja-JP" altLang="en-US" sz="1600" b="0">
            <a:latin typeface="+mn-ea"/>
            <a:ea typeface="+mn-ea"/>
          </a:endParaRPr>
        </a:p>
      </dgm:t>
    </dgm:pt>
    <dgm:pt modelId="{CD0AD257-E521-4B9D-A089-66C8097EEAFC}" type="sibTrans" cxnId="{2C891954-3101-454E-A55D-AC4A14A005FA}">
      <dgm:prSet/>
      <dgm:spPr/>
      <dgm:t>
        <a:bodyPr/>
        <a:lstStyle/>
        <a:p>
          <a:endParaRPr kumimoji="1" lang="ja-JP" altLang="en-US" sz="1600" b="0">
            <a:latin typeface="+mn-ea"/>
            <a:ea typeface="+mn-ea"/>
          </a:endParaRPr>
        </a:p>
      </dgm:t>
    </dgm:pt>
    <dgm:pt modelId="{4707FE61-78CF-460D-BCDB-1803FAB36F4D}">
      <dgm:prSet phldrT="[テキスト]" custT="1"/>
      <dgm:spPr/>
      <dgm:t>
        <a:bodyPr/>
        <a:lstStyle/>
        <a:p>
          <a:r>
            <a:rPr kumimoji="1" lang="ja-JP" altLang="en-US" sz="2400" b="1" dirty="0" smtClean="0">
              <a:effectLst>
                <a:outerShdw blurRad="38100" dist="38100" dir="2700000" algn="tl">
                  <a:srgbClr val="000000">
                    <a:alpha val="43137"/>
                  </a:srgbClr>
                </a:outerShdw>
              </a:effectLst>
              <a:latin typeface="+mn-ea"/>
              <a:ea typeface="+mn-ea"/>
            </a:rPr>
            <a:t>②貴社インナーキャンペーン</a:t>
          </a:r>
          <a:endParaRPr kumimoji="1" lang="ja-JP" altLang="en-US" sz="2400" b="1" dirty="0">
            <a:effectLst>
              <a:outerShdw blurRad="38100" dist="38100" dir="2700000" algn="tl">
                <a:srgbClr val="000000">
                  <a:alpha val="43137"/>
                </a:srgbClr>
              </a:outerShdw>
            </a:effectLst>
            <a:latin typeface="+mn-ea"/>
            <a:ea typeface="+mn-ea"/>
          </a:endParaRPr>
        </a:p>
      </dgm:t>
    </dgm:pt>
    <dgm:pt modelId="{4B5B6DF7-A2D3-4338-B839-3F1515A8E566}" type="parTrans" cxnId="{5949DED8-E8B5-42A6-8762-D70A3E5258A9}">
      <dgm:prSet/>
      <dgm:spPr/>
      <dgm:t>
        <a:bodyPr/>
        <a:lstStyle/>
        <a:p>
          <a:endParaRPr kumimoji="1" lang="ja-JP" altLang="en-US" sz="1600" b="0">
            <a:latin typeface="+mn-ea"/>
            <a:ea typeface="+mn-ea"/>
          </a:endParaRPr>
        </a:p>
      </dgm:t>
    </dgm:pt>
    <dgm:pt modelId="{2F52C680-6002-4CFF-9D06-C3F96A69F455}" type="sibTrans" cxnId="{5949DED8-E8B5-42A6-8762-D70A3E5258A9}">
      <dgm:prSet/>
      <dgm:spPr/>
      <dgm:t>
        <a:bodyPr/>
        <a:lstStyle/>
        <a:p>
          <a:endParaRPr kumimoji="1" lang="ja-JP" altLang="en-US" sz="1600" b="0">
            <a:latin typeface="+mn-ea"/>
            <a:ea typeface="+mn-ea"/>
          </a:endParaRPr>
        </a:p>
      </dgm:t>
    </dgm:pt>
    <dgm:pt modelId="{D37DF9BD-862B-4236-B621-A37487D41943}">
      <dgm:prSet phldrT="[テキスト]" custT="1"/>
      <dgm:spPr/>
      <dgm:t>
        <a:bodyPr/>
        <a:lstStyle/>
        <a:p>
          <a:r>
            <a:rPr kumimoji="1" lang="ja-JP" altLang="en-US" sz="1800" b="1" dirty="0" smtClean="0">
              <a:effectLst>
                <a:outerShdw blurRad="38100" dist="38100" dir="2700000" algn="tl">
                  <a:srgbClr val="000000">
                    <a:alpha val="43137"/>
                  </a:srgbClr>
                </a:outerShdw>
              </a:effectLst>
              <a:latin typeface="+mn-ea"/>
              <a:ea typeface="+mn-ea"/>
            </a:rPr>
            <a:t>全社一丸の盛り上がりが必要</a:t>
          </a:r>
          <a:endParaRPr kumimoji="1" lang="ja-JP" altLang="en-US" sz="1800" b="1" dirty="0">
            <a:effectLst>
              <a:outerShdw blurRad="38100" dist="38100" dir="2700000" algn="tl">
                <a:srgbClr val="000000">
                  <a:alpha val="43137"/>
                </a:srgbClr>
              </a:outerShdw>
            </a:effectLst>
            <a:latin typeface="+mn-ea"/>
            <a:ea typeface="+mn-ea"/>
          </a:endParaRPr>
        </a:p>
      </dgm:t>
    </dgm:pt>
    <dgm:pt modelId="{3E5D5864-F4ED-4F43-8BDA-C71D322AF9B1}" type="parTrans" cxnId="{4849DF83-BEDC-4FC5-AF89-B77B30C73885}">
      <dgm:prSet/>
      <dgm:spPr/>
      <dgm:t>
        <a:bodyPr/>
        <a:lstStyle/>
        <a:p>
          <a:endParaRPr kumimoji="1" lang="ja-JP" altLang="en-US" sz="1600" b="0">
            <a:latin typeface="+mn-ea"/>
            <a:ea typeface="+mn-ea"/>
          </a:endParaRPr>
        </a:p>
      </dgm:t>
    </dgm:pt>
    <dgm:pt modelId="{D730FCD4-CF26-4B07-A215-23A2DD74C890}" type="sibTrans" cxnId="{4849DF83-BEDC-4FC5-AF89-B77B30C73885}">
      <dgm:prSet/>
      <dgm:spPr/>
      <dgm:t>
        <a:bodyPr/>
        <a:lstStyle/>
        <a:p>
          <a:endParaRPr kumimoji="1" lang="ja-JP" altLang="en-US" sz="1600" b="0">
            <a:latin typeface="+mn-ea"/>
            <a:ea typeface="+mn-ea"/>
          </a:endParaRPr>
        </a:p>
      </dgm:t>
    </dgm:pt>
    <dgm:pt modelId="{F2212DD8-2AC7-43DE-9E97-4F3E003FE976}" type="pres">
      <dgm:prSet presAssocID="{DFE46C2D-0743-429B-9811-B09D293BD975}" presName="Name0" presStyleCnt="0">
        <dgm:presLayoutVars>
          <dgm:chMax val="7"/>
          <dgm:chPref val="7"/>
          <dgm:dir/>
        </dgm:presLayoutVars>
      </dgm:prSet>
      <dgm:spPr/>
      <dgm:t>
        <a:bodyPr/>
        <a:lstStyle/>
        <a:p>
          <a:endParaRPr kumimoji="1" lang="ja-JP" altLang="en-US"/>
        </a:p>
      </dgm:t>
    </dgm:pt>
    <dgm:pt modelId="{16A98F68-9901-47F7-A3B5-7256366EBC37}" type="pres">
      <dgm:prSet presAssocID="{DFE46C2D-0743-429B-9811-B09D293BD975}" presName="Name1" presStyleCnt="0"/>
      <dgm:spPr/>
      <dgm:t>
        <a:bodyPr/>
        <a:lstStyle/>
        <a:p>
          <a:endParaRPr kumimoji="1" lang="ja-JP" altLang="en-US"/>
        </a:p>
      </dgm:t>
    </dgm:pt>
    <dgm:pt modelId="{76BB38EF-4D2C-41C4-B457-CBEBF357A493}" type="pres">
      <dgm:prSet presAssocID="{DFE46C2D-0743-429B-9811-B09D293BD975}" presName="cycle" presStyleCnt="0"/>
      <dgm:spPr/>
      <dgm:t>
        <a:bodyPr/>
        <a:lstStyle/>
        <a:p>
          <a:endParaRPr kumimoji="1" lang="ja-JP" altLang="en-US"/>
        </a:p>
      </dgm:t>
    </dgm:pt>
    <dgm:pt modelId="{3B3AC294-0374-47DA-B7B7-BF3CCD5D9F81}" type="pres">
      <dgm:prSet presAssocID="{DFE46C2D-0743-429B-9811-B09D293BD975}" presName="srcNode" presStyleLbl="node1" presStyleIdx="0" presStyleCnt="2"/>
      <dgm:spPr/>
      <dgm:t>
        <a:bodyPr/>
        <a:lstStyle/>
        <a:p>
          <a:endParaRPr kumimoji="1" lang="ja-JP" altLang="en-US"/>
        </a:p>
      </dgm:t>
    </dgm:pt>
    <dgm:pt modelId="{9E5CEAC5-479B-4265-9F46-E243F30FF378}" type="pres">
      <dgm:prSet presAssocID="{DFE46C2D-0743-429B-9811-B09D293BD975}" presName="conn" presStyleLbl="parChTrans1D2" presStyleIdx="0" presStyleCnt="1"/>
      <dgm:spPr/>
      <dgm:t>
        <a:bodyPr/>
        <a:lstStyle/>
        <a:p>
          <a:endParaRPr kumimoji="1" lang="ja-JP" altLang="en-US"/>
        </a:p>
      </dgm:t>
    </dgm:pt>
    <dgm:pt modelId="{721101FD-50DE-4C83-AAAE-2D741C636BFB}" type="pres">
      <dgm:prSet presAssocID="{DFE46C2D-0743-429B-9811-B09D293BD975}" presName="extraNode" presStyleLbl="node1" presStyleIdx="0" presStyleCnt="2"/>
      <dgm:spPr/>
      <dgm:t>
        <a:bodyPr/>
        <a:lstStyle/>
        <a:p>
          <a:endParaRPr kumimoji="1" lang="ja-JP" altLang="en-US"/>
        </a:p>
      </dgm:t>
    </dgm:pt>
    <dgm:pt modelId="{6B0BE1AB-C650-4356-9BB1-A48E12F26CFE}" type="pres">
      <dgm:prSet presAssocID="{DFE46C2D-0743-429B-9811-B09D293BD975}" presName="dstNode" presStyleLbl="node1" presStyleIdx="0" presStyleCnt="2"/>
      <dgm:spPr/>
      <dgm:t>
        <a:bodyPr/>
        <a:lstStyle/>
        <a:p>
          <a:endParaRPr kumimoji="1" lang="ja-JP" altLang="en-US"/>
        </a:p>
      </dgm:t>
    </dgm:pt>
    <dgm:pt modelId="{8F1168D4-7B39-4245-8DED-7C8560CD4591}" type="pres">
      <dgm:prSet presAssocID="{98948CD8-5A92-47B1-9755-FF210924C47E}" presName="text_1" presStyleLbl="node1" presStyleIdx="0" presStyleCnt="2">
        <dgm:presLayoutVars>
          <dgm:bulletEnabled val="1"/>
        </dgm:presLayoutVars>
      </dgm:prSet>
      <dgm:spPr/>
      <dgm:t>
        <a:bodyPr/>
        <a:lstStyle/>
        <a:p>
          <a:endParaRPr kumimoji="1" lang="ja-JP" altLang="en-US"/>
        </a:p>
      </dgm:t>
    </dgm:pt>
    <dgm:pt modelId="{329442D2-1EB1-41A2-BBC5-8AECAB8BB6C6}" type="pres">
      <dgm:prSet presAssocID="{98948CD8-5A92-47B1-9755-FF210924C47E}" presName="accent_1" presStyleCnt="0"/>
      <dgm:spPr/>
      <dgm:t>
        <a:bodyPr/>
        <a:lstStyle/>
        <a:p>
          <a:endParaRPr kumimoji="1" lang="ja-JP" altLang="en-US"/>
        </a:p>
      </dgm:t>
    </dgm:pt>
    <dgm:pt modelId="{DB1A9E3A-BC0C-4AF2-8C92-ABA93486C631}" type="pres">
      <dgm:prSet presAssocID="{98948CD8-5A92-47B1-9755-FF210924C47E}" presName="accentRepeatNode" presStyleLbl="solidFgAcc1" presStyleIdx="0" presStyleCnt="2"/>
      <dgm:spPr/>
      <dgm:t>
        <a:bodyPr/>
        <a:lstStyle/>
        <a:p>
          <a:endParaRPr kumimoji="1" lang="ja-JP" altLang="en-US"/>
        </a:p>
      </dgm:t>
    </dgm:pt>
    <dgm:pt modelId="{42AE8853-08E1-42D5-A2D4-1B2D4F3E9240}" type="pres">
      <dgm:prSet presAssocID="{4707FE61-78CF-460D-BCDB-1803FAB36F4D}" presName="text_2" presStyleLbl="node1" presStyleIdx="1" presStyleCnt="2">
        <dgm:presLayoutVars>
          <dgm:bulletEnabled val="1"/>
        </dgm:presLayoutVars>
      </dgm:prSet>
      <dgm:spPr/>
      <dgm:t>
        <a:bodyPr/>
        <a:lstStyle/>
        <a:p>
          <a:endParaRPr kumimoji="1" lang="ja-JP" altLang="en-US"/>
        </a:p>
      </dgm:t>
    </dgm:pt>
    <dgm:pt modelId="{B00F9B47-83DD-44F6-9559-788B423C7D37}" type="pres">
      <dgm:prSet presAssocID="{4707FE61-78CF-460D-BCDB-1803FAB36F4D}" presName="accent_2" presStyleCnt="0"/>
      <dgm:spPr/>
      <dgm:t>
        <a:bodyPr/>
        <a:lstStyle/>
        <a:p>
          <a:endParaRPr kumimoji="1" lang="ja-JP" altLang="en-US"/>
        </a:p>
      </dgm:t>
    </dgm:pt>
    <dgm:pt modelId="{FD20BCAD-0477-42A5-A7DF-10F9A3E305A8}" type="pres">
      <dgm:prSet presAssocID="{4707FE61-78CF-460D-BCDB-1803FAB36F4D}" presName="accentRepeatNode" presStyleLbl="solidFgAcc1" presStyleIdx="1" presStyleCnt="2"/>
      <dgm:spPr/>
      <dgm:t>
        <a:bodyPr/>
        <a:lstStyle/>
        <a:p>
          <a:endParaRPr kumimoji="1" lang="ja-JP" altLang="en-US"/>
        </a:p>
      </dgm:t>
    </dgm:pt>
  </dgm:ptLst>
  <dgm:cxnLst>
    <dgm:cxn modelId="{D2BA5703-A92A-4652-A78B-EC2EC4584A82}" type="presOf" srcId="{F1A4F97B-8358-40BC-8898-0449FB61C697}" destId="{8F1168D4-7B39-4245-8DED-7C8560CD4591}" srcOrd="0" destOrd="1" presId="urn:microsoft.com/office/officeart/2008/layout/VerticalCurvedList"/>
    <dgm:cxn modelId="{66E9C3A5-66C0-4A1D-B2EA-7E28EE6567CD}" type="presOf" srcId="{98948CD8-5A92-47B1-9755-FF210924C47E}" destId="{8F1168D4-7B39-4245-8DED-7C8560CD4591}" srcOrd="0" destOrd="0" presId="urn:microsoft.com/office/officeart/2008/layout/VerticalCurvedList"/>
    <dgm:cxn modelId="{05442367-200F-4AE4-A09D-05EFAF59C326}" type="presOf" srcId="{DFE46C2D-0743-429B-9811-B09D293BD975}" destId="{F2212DD8-2AC7-43DE-9E97-4F3E003FE976}" srcOrd="0" destOrd="0" presId="urn:microsoft.com/office/officeart/2008/layout/VerticalCurvedList"/>
    <dgm:cxn modelId="{535BEAB9-E940-4080-8CC5-121808C25100}" type="presOf" srcId="{CD0AD257-E521-4B9D-A089-66C8097EEAFC}" destId="{9E5CEAC5-479B-4265-9F46-E243F30FF378}" srcOrd="0" destOrd="0" presId="urn:microsoft.com/office/officeart/2008/layout/VerticalCurvedList"/>
    <dgm:cxn modelId="{4CC2E467-F2CD-42C9-B0FA-10617ECBBF04}" type="presOf" srcId="{D37DF9BD-862B-4236-B621-A37487D41943}" destId="{42AE8853-08E1-42D5-A2D4-1B2D4F3E9240}" srcOrd="0" destOrd="1" presId="urn:microsoft.com/office/officeart/2008/layout/VerticalCurvedList"/>
    <dgm:cxn modelId="{60A6841C-043F-4AE2-88CC-32E23AFE7449}" srcId="{DFE46C2D-0743-429B-9811-B09D293BD975}" destId="{98948CD8-5A92-47B1-9755-FF210924C47E}" srcOrd="0" destOrd="0" parTransId="{D715A22D-6289-4553-9FEB-0F146AD1E5E4}" sibTransId="{C9339D80-D2ED-4FFA-B6B4-4C4CD0951EF6}"/>
    <dgm:cxn modelId="{2C891954-3101-454E-A55D-AC4A14A005FA}" srcId="{98948CD8-5A92-47B1-9755-FF210924C47E}" destId="{F1A4F97B-8358-40BC-8898-0449FB61C697}" srcOrd="0" destOrd="0" parTransId="{81AE333B-2714-4D4B-9B32-59102872FF4B}" sibTransId="{CD0AD257-E521-4B9D-A089-66C8097EEAFC}"/>
    <dgm:cxn modelId="{E66D2EEA-D12C-4984-9BC0-987406FDA122}" type="presOf" srcId="{4707FE61-78CF-460D-BCDB-1803FAB36F4D}" destId="{42AE8853-08E1-42D5-A2D4-1B2D4F3E9240}" srcOrd="0" destOrd="0" presId="urn:microsoft.com/office/officeart/2008/layout/VerticalCurvedList"/>
    <dgm:cxn modelId="{5949DED8-E8B5-42A6-8762-D70A3E5258A9}" srcId="{DFE46C2D-0743-429B-9811-B09D293BD975}" destId="{4707FE61-78CF-460D-BCDB-1803FAB36F4D}" srcOrd="1" destOrd="0" parTransId="{4B5B6DF7-A2D3-4338-B839-3F1515A8E566}" sibTransId="{2F52C680-6002-4CFF-9D06-C3F96A69F455}"/>
    <dgm:cxn modelId="{4849DF83-BEDC-4FC5-AF89-B77B30C73885}" srcId="{4707FE61-78CF-460D-BCDB-1803FAB36F4D}" destId="{D37DF9BD-862B-4236-B621-A37487D41943}" srcOrd="0" destOrd="0" parTransId="{3E5D5864-F4ED-4F43-8BDA-C71D322AF9B1}" sibTransId="{D730FCD4-CF26-4B07-A215-23A2DD74C890}"/>
    <dgm:cxn modelId="{BE5288FA-7BE2-4313-BF33-8F8E12849332}" type="presParOf" srcId="{F2212DD8-2AC7-43DE-9E97-4F3E003FE976}" destId="{16A98F68-9901-47F7-A3B5-7256366EBC37}" srcOrd="0" destOrd="0" presId="urn:microsoft.com/office/officeart/2008/layout/VerticalCurvedList"/>
    <dgm:cxn modelId="{BD8479CA-FFB6-4CDD-9DC1-3B60B5BB84E5}" type="presParOf" srcId="{16A98F68-9901-47F7-A3B5-7256366EBC37}" destId="{76BB38EF-4D2C-41C4-B457-CBEBF357A493}" srcOrd="0" destOrd="0" presId="urn:microsoft.com/office/officeart/2008/layout/VerticalCurvedList"/>
    <dgm:cxn modelId="{ADC0B3CC-2BA9-4396-9B64-AF2EF34B2736}" type="presParOf" srcId="{76BB38EF-4D2C-41C4-B457-CBEBF357A493}" destId="{3B3AC294-0374-47DA-B7B7-BF3CCD5D9F81}" srcOrd="0" destOrd="0" presId="urn:microsoft.com/office/officeart/2008/layout/VerticalCurvedList"/>
    <dgm:cxn modelId="{6A33F66A-B7D1-4B35-9456-B023C5B66ECC}" type="presParOf" srcId="{76BB38EF-4D2C-41C4-B457-CBEBF357A493}" destId="{9E5CEAC5-479B-4265-9F46-E243F30FF378}" srcOrd="1" destOrd="0" presId="urn:microsoft.com/office/officeart/2008/layout/VerticalCurvedList"/>
    <dgm:cxn modelId="{5EB5383E-7062-4BB7-8074-2626840E3452}" type="presParOf" srcId="{76BB38EF-4D2C-41C4-B457-CBEBF357A493}" destId="{721101FD-50DE-4C83-AAAE-2D741C636BFB}" srcOrd="2" destOrd="0" presId="urn:microsoft.com/office/officeart/2008/layout/VerticalCurvedList"/>
    <dgm:cxn modelId="{5AE211F2-2E27-4CEF-B338-49B771CCEE10}" type="presParOf" srcId="{76BB38EF-4D2C-41C4-B457-CBEBF357A493}" destId="{6B0BE1AB-C650-4356-9BB1-A48E12F26CFE}" srcOrd="3" destOrd="0" presId="urn:microsoft.com/office/officeart/2008/layout/VerticalCurvedList"/>
    <dgm:cxn modelId="{0A832057-0E44-4706-80FA-08B36E5F4447}" type="presParOf" srcId="{16A98F68-9901-47F7-A3B5-7256366EBC37}" destId="{8F1168D4-7B39-4245-8DED-7C8560CD4591}" srcOrd="1" destOrd="0" presId="urn:microsoft.com/office/officeart/2008/layout/VerticalCurvedList"/>
    <dgm:cxn modelId="{52030866-C089-41AC-816C-C5B57F3EB442}" type="presParOf" srcId="{16A98F68-9901-47F7-A3B5-7256366EBC37}" destId="{329442D2-1EB1-41A2-BBC5-8AECAB8BB6C6}" srcOrd="2" destOrd="0" presId="urn:microsoft.com/office/officeart/2008/layout/VerticalCurvedList"/>
    <dgm:cxn modelId="{B274AF98-BD9A-42C6-B18E-F84D381A8ACD}" type="presParOf" srcId="{329442D2-1EB1-41A2-BBC5-8AECAB8BB6C6}" destId="{DB1A9E3A-BC0C-4AF2-8C92-ABA93486C631}" srcOrd="0" destOrd="0" presId="urn:microsoft.com/office/officeart/2008/layout/VerticalCurvedList"/>
    <dgm:cxn modelId="{E4C151EF-49F8-455C-9A8F-DD98D796E4DF}" type="presParOf" srcId="{16A98F68-9901-47F7-A3B5-7256366EBC37}" destId="{42AE8853-08E1-42D5-A2D4-1B2D4F3E9240}" srcOrd="3" destOrd="0" presId="urn:microsoft.com/office/officeart/2008/layout/VerticalCurvedList"/>
    <dgm:cxn modelId="{8A8CAEAF-95B4-43B3-9B1A-897F6D3AD5E6}" type="presParOf" srcId="{16A98F68-9901-47F7-A3B5-7256366EBC37}" destId="{B00F9B47-83DD-44F6-9559-788B423C7D37}" srcOrd="4" destOrd="0" presId="urn:microsoft.com/office/officeart/2008/layout/VerticalCurvedList"/>
    <dgm:cxn modelId="{E08DD757-A1C7-4D22-BFD2-CFBE49940934}" type="presParOf" srcId="{B00F9B47-83DD-44F6-9559-788B423C7D37}" destId="{FD20BCAD-0477-42A5-A7DF-10F9A3E305A8}"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B7A34B-3D55-4F1E-901E-B75C793ED1C1}" type="doc">
      <dgm:prSet loTypeId="urn:microsoft.com/office/officeart/2008/layout/SquareAccentList" loCatId="list" qsTypeId="urn:microsoft.com/office/officeart/2005/8/quickstyle/simple1" qsCatId="simple" csTypeId="urn:microsoft.com/office/officeart/2005/8/colors/colorful1" csCatId="colorful" phldr="1"/>
      <dgm:spPr/>
      <dgm:t>
        <a:bodyPr/>
        <a:lstStyle/>
        <a:p>
          <a:endParaRPr kumimoji="1" lang="ja-JP" altLang="en-US"/>
        </a:p>
      </dgm:t>
    </dgm:pt>
    <dgm:pt modelId="{951A8EAD-7202-458B-99B8-4C86B1D6B526}">
      <dgm:prSet phldrT="[テキスト]" custT="1"/>
      <dgm:spPr/>
      <dgm:t>
        <a:bodyPr/>
        <a:lstStyle/>
        <a:p>
          <a:r>
            <a:rPr kumimoji="1" lang="ja-JP" altLang="en-US" sz="1400" b="1" dirty="0" smtClean="0">
              <a:effectLst/>
            </a:rPr>
            <a:t>プレゼンター</a:t>
          </a:r>
          <a:endParaRPr kumimoji="1" lang="ja-JP" altLang="en-US" sz="1400" b="1" dirty="0">
            <a:effectLst/>
          </a:endParaRPr>
        </a:p>
      </dgm:t>
    </dgm:pt>
    <dgm:pt modelId="{BDC4B721-123B-4CBD-B4F0-6EA1FE384262}" type="parTrans" cxnId="{FBB455DC-38B8-4111-9A76-8991BFE7423B}">
      <dgm:prSet/>
      <dgm:spPr/>
      <dgm:t>
        <a:bodyPr/>
        <a:lstStyle/>
        <a:p>
          <a:endParaRPr kumimoji="1" lang="ja-JP" altLang="en-US" sz="1400" b="1">
            <a:effectLst/>
          </a:endParaRPr>
        </a:p>
      </dgm:t>
    </dgm:pt>
    <dgm:pt modelId="{EDE2EF3A-AD2D-4930-A833-BBEE37948AEC}" type="sibTrans" cxnId="{FBB455DC-38B8-4111-9A76-8991BFE7423B}">
      <dgm:prSet/>
      <dgm:spPr/>
      <dgm:t>
        <a:bodyPr/>
        <a:lstStyle/>
        <a:p>
          <a:endParaRPr kumimoji="1" lang="ja-JP" altLang="en-US" sz="1400" b="1">
            <a:effectLst/>
          </a:endParaRPr>
        </a:p>
      </dgm:t>
    </dgm:pt>
    <dgm:pt modelId="{0DA4FDE1-1AB8-45B6-A422-A9AB320E9E67}">
      <dgm:prSet phldrT="[テキスト]" custT="1"/>
      <dgm:spPr/>
      <dgm:t>
        <a:bodyPr/>
        <a:lstStyle/>
        <a:p>
          <a:r>
            <a:rPr kumimoji="1" lang="ja-JP" altLang="en-US" sz="1400" b="1" dirty="0" smtClean="0">
              <a:effectLst/>
            </a:rPr>
            <a:t>サポートメンバー</a:t>
          </a:r>
          <a:endParaRPr kumimoji="1" lang="ja-JP" altLang="en-US" sz="1400" b="1" dirty="0">
            <a:effectLst/>
          </a:endParaRPr>
        </a:p>
      </dgm:t>
    </dgm:pt>
    <dgm:pt modelId="{5C7EC893-30CE-4356-8D62-CA84567E01D9}" type="parTrans" cxnId="{14F4176B-0A82-4C25-8C30-BAE04896D44D}">
      <dgm:prSet/>
      <dgm:spPr/>
      <dgm:t>
        <a:bodyPr/>
        <a:lstStyle/>
        <a:p>
          <a:endParaRPr kumimoji="1" lang="ja-JP" altLang="en-US" sz="1400" b="1">
            <a:effectLst/>
          </a:endParaRPr>
        </a:p>
      </dgm:t>
    </dgm:pt>
    <dgm:pt modelId="{D0AB5612-0CD5-42DC-9DEA-D7B9B8CF6B42}" type="sibTrans" cxnId="{14F4176B-0A82-4C25-8C30-BAE04896D44D}">
      <dgm:prSet/>
      <dgm:spPr/>
      <dgm:t>
        <a:bodyPr/>
        <a:lstStyle/>
        <a:p>
          <a:endParaRPr kumimoji="1" lang="ja-JP" altLang="en-US" sz="1400" b="1">
            <a:effectLst/>
          </a:endParaRPr>
        </a:p>
      </dgm:t>
    </dgm:pt>
    <dgm:pt modelId="{0F73F0D3-D512-4A40-AD5E-E97072CB2185}">
      <dgm:prSet phldrT="[テキスト]" custT="1"/>
      <dgm:spPr/>
      <dgm:t>
        <a:bodyPr/>
        <a:lstStyle/>
        <a:p>
          <a:r>
            <a:rPr kumimoji="1" lang="ja-JP" altLang="en-US" sz="1400" b="1" dirty="0" smtClean="0">
              <a:effectLst/>
            </a:rPr>
            <a:t>サポートメンバー</a:t>
          </a:r>
        </a:p>
      </dgm:t>
    </dgm:pt>
    <dgm:pt modelId="{9D80AA9A-552B-4E91-811B-342C72A40305}" type="parTrans" cxnId="{91A988F9-2432-4CA4-97D4-43134B390F08}">
      <dgm:prSet/>
      <dgm:spPr/>
      <dgm:t>
        <a:bodyPr/>
        <a:lstStyle/>
        <a:p>
          <a:endParaRPr kumimoji="1" lang="ja-JP" altLang="en-US" sz="1400" b="1">
            <a:effectLst/>
          </a:endParaRPr>
        </a:p>
      </dgm:t>
    </dgm:pt>
    <dgm:pt modelId="{C8C2864F-A27B-408B-A729-A963AAF5D8AF}" type="sibTrans" cxnId="{91A988F9-2432-4CA4-97D4-43134B390F08}">
      <dgm:prSet/>
      <dgm:spPr/>
      <dgm:t>
        <a:bodyPr/>
        <a:lstStyle/>
        <a:p>
          <a:endParaRPr kumimoji="1" lang="ja-JP" altLang="en-US" sz="1400" b="1">
            <a:effectLst/>
          </a:endParaRPr>
        </a:p>
      </dgm:t>
    </dgm:pt>
    <dgm:pt modelId="{2E53517B-19F4-4A3C-A826-EBCEC541F3E8}">
      <dgm:prSet phldrT="[テキスト]" custT="1"/>
      <dgm:spPr/>
      <dgm:t>
        <a:bodyPr/>
        <a:lstStyle/>
        <a:p>
          <a:r>
            <a:rPr kumimoji="1" lang="ja-JP" altLang="en-US" sz="1400" b="1" dirty="0" smtClean="0">
              <a:effectLst/>
            </a:rPr>
            <a:t>市谷太郎</a:t>
          </a:r>
          <a:endParaRPr kumimoji="1" lang="ja-JP" altLang="en-US" sz="1400" b="1" dirty="0">
            <a:effectLst/>
          </a:endParaRPr>
        </a:p>
      </dgm:t>
    </dgm:pt>
    <dgm:pt modelId="{F9DE2E89-A691-4E76-9E64-5B5C9F783905}" type="parTrans" cxnId="{CD497B8D-72B2-4CA9-8331-03F76FD0600B}">
      <dgm:prSet/>
      <dgm:spPr/>
      <dgm:t>
        <a:bodyPr/>
        <a:lstStyle/>
        <a:p>
          <a:endParaRPr kumimoji="1" lang="ja-JP" altLang="en-US" sz="1400" b="1">
            <a:effectLst/>
          </a:endParaRPr>
        </a:p>
      </dgm:t>
    </dgm:pt>
    <dgm:pt modelId="{C1C314CF-D8C0-4845-B959-0F31CD6A8618}" type="sibTrans" cxnId="{CD497B8D-72B2-4CA9-8331-03F76FD0600B}">
      <dgm:prSet/>
      <dgm:spPr/>
      <dgm:t>
        <a:bodyPr/>
        <a:lstStyle/>
        <a:p>
          <a:endParaRPr kumimoji="1" lang="ja-JP" altLang="en-US" sz="1400" b="1">
            <a:effectLst/>
          </a:endParaRPr>
        </a:p>
      </dgm:t>
    </dgm:pt>
    <dgm:pt modelId="{F1ABC800-2D99-4F08-B2E2-566C9EAC28A4}">
      <dgm:prSet phldrT="[テキスト]" custT="1"/>
      <dgm:spPr/>
      <dgm:t>
        <a:bodyPr/>
        <a:lstStyle/>
        <a:p>
          <a:r>
            <a:rPr lang="ja-JP" altLang="en-US" sz="1400" b="1" dirty="0" smtClean="0">
              <a:effectLst/>
            </a:rPr>
            <a:t>飯田橋三郎</a:t>
          </a:r>
          <a:endParaRPr kumimoji="1" lang="ja-JP" altLang="en-US" sz="1400" b="1" dirty="0">
            <a:effectLst/>
          </a:endParaRPr>
        </a:p>
      </dgm:t>
    </dgm:pt>
    <dgm:pt modelId="{49C56F1F-D511-47E6-BDE6-1799B8D78603}" type="parTrans" cxnId="{9A6F7099-BCB5-4703-B85B-0553C4C6EB67}">
      <dgm:prSet/>
      <dgm:spPr/>
      <dgm:t>
        <a:bodyPr/>
        <a:lstStyle/>
        <a:p>
          <a:endParaRPr kumimoji="1" lang="ja-JP" altLang="en-US" sz="1400" b="1">
            <a:effectLst/>
          </a:endParaRPr>
        </a:p>
      </dgm:t>
    </dgm:pt>
    <dgm:pt modelId="{E1F0FB4F-B559-4AC8-925E-A71E275C2E4B}" type="sibTrans" cxnId="{9A6F7099-BCB5-4703-B85B-0553C4C6EB67}">
      <dgm:prSet/>
      <dgm:spPr/>
      <dgm:t>
        <a:bodyPr/>
        <a:lstStyle/>
        <a:p>
          <a:endParaRPr kumimoji="1" lang="ja-JP" altLang="en-US" sz="1400" b="1">
            <a:effectLst/>
          </a:endParaRPr>
        </a:p>
      </dgm:t>
    </dgm:pt>
    <dgm:pt modelId="{D07EC037-8116-4FDC-949F-9F8724526C6D}">
      <dgm:prSet phldrT="[テキスト]" custT="1"/>
      <dgm:spPr/>
      <dgm:t>
        <a:bodyPr/>
        <a:lstStyle/>
        <a:p>
          <a:r>
            <a:rPr kumimoji="1" lang="ja-JP" altLang="en-US" sz="1400" b="1" dirty="0" smtClean="0">
              <a:effectLst/>
            </a:rPr>
            <a:t>御茶ノ水計子</a:t>
          </a:r>
        </a:p>
      </dgm:t>
    </dgm:pt>
    <dgm:pt modelId="{ACAEAFB0-F022-4907-AFFE-F828BC9C53EE}" type="parTrans" cxnId="{81E1EC15-59E7-4F14-B5C5-CC4795527CFE}">
      <dgm:prSet/>
      <dgm:spPr/>
      <dgm:t>
        <a:bodyPr/>
        <a:lstStyle/>
        <a:p>
          <a:endParaRPr kumimoji="1" lang="ja-JP" altLang="en-US" sz="1400" b="1">
            <a:effectLst/>
          </a:endParaRPr>
        </a:p>
      </dgm:t>
    </dgm:pt>
    <dgm:pt modelId="{0AA8FB93-CBAD-4EAD-9029-5A09BA76B0F2}" type="sibTrans" cxnId="{81E1EC15-59E7-4F14-B5C5-CC4795527CFE}">
      <dgm:prSet/>
      <dgm:spPr/>
      <dgm:t>
        <a:bodyPr/>
        <a:lstStyle/>
        <a:p>
          <a:endParaRPr kumimoji="1" lang="ja-JP" altLang="en-US" sz="1400" b="1">
            <a:effectLst/>
          </a:endParaRPr>
        </a:p>
      </dgm:t>
    </dgm:pt>
    <dgm:pt modelId="{BF20A6C9-DFCE-49E7-B72E-264D8BB5C9F2}">
      <dgm:prSet phldrT="[テキスト]" custT="1"/>
      <dgm:spPr/>
      <dgm:t>
        <a:bodyPr/>
        <a:lstStyle/>
        <a:p>
          <a:r>
            <a:rPr kumimoji="1" lang="ja-JP" altLang="en-US" sz="1400" b="1" dirty="0" smtClean="0">
              <a:effectLst/>
            </a:rPr>
            <a:t>米アルテミス大学院出身</a:t>
          </a:r>
          <a:endParaRPr kumimoji="1" lang="ja-JP" altLang="en-US" sz="1400" b="1" dirty="0">
            <a:effectLst/>
          </a:endParaRPr>
        </a:p>
      </dgm:t>
    </dgm:pt>
    <dgm:pt modelId="{CED75AD1-BBD9-43B3-8164-5CD00F8D309D}" type="parTrans" cxnId="{445D3B86-F78E-4116-8867-354190545EB5}">
      <dgm:prSet/>
      <dgm:spPr/>
      <dgm:t>
        <a:bodyPr/>
        <a:lstStyle/>
        <a:p>
          <a:endParaRPr kumimoji="1" lang="ja-JP" altLang="en-US"/>
        </a:p>
      </dgm:t>
    </dgm:pt>
    <dgm:pt modelId="{1D533292-AC4F-4CAD-B3C1-803DB1A91D14}" type="sibTrans" cxnId="{445D3B86-F78E-4116-8867-354190545EB5}">
      <dgm:prSet/>
      <dgm:spPr/>
      <dgm:t>
        <a:bodyPr/>
        <a:lstStyle/>
        <a:p>
          <a:endParaRPr kumimoji="1" lang="ja-JP" altLang="en-US"/>
        </a:p>
      </dgm:t>
    </dgm:pt>
    <dgm:pt modelId="{39FFB7F4-42A1-471D-9E1A-0A09C9D9E193}">
      <dgm:prSet phldrT="[テキスト]" custT="1"/>
      <dgm:spPr/>
      <dgm:t>
        <a:bodyPr/>
        <a:lstStyle/>
        <a:p>
          <a:r>
            <a:rPr kumimoji="1" lang="ja-JP" altLang="en-US" sz="1400" b="1" dirty="0" smtClean="0">
              <a:effectLst/>
            </a:rPr>
            <a:t>マーケティング技術士 </a:t>
          </a:r>
          <a:endParaRPr kumimoji="1" lang="ja-JP" altLang="en-US" sz="1400" b="1" dirty="0">
            <a:effectLst/>
          </a:endParaRPr>
        </a:p>
      </dgm:t>
    </dgm:pt>
    <dgm:pt modelId="{408AB653-4154-4B9A-851C-024881ABC8F6}" type="parTrans" cxnId="{B6278BC8-4C3F-47A1-9E6F-A38CFEC2484E}">
      <dgm:prSet/>
      <dgm:spPr/>
      <dgm:t>
        <a:bodyPr/>
        <a:lstStyle/>
        <a:p>
          <a:endParaRPr kumimoji="1" lang="ja-JP" altLang="en-US"/>
        </a:p>
      </dgm:t>
    </dgm:pt>
    <dgm:pt modelId="{780278A6-4AD3-47D8-A39A-0A64B448DFAA}" type="sibTrans" cxnId="{B6278BC8-4C3F-47A1-9E6F-A38CFEC2484E}">
      <dgm:prSet/>
      <dgm:spPr/>
      <dgm:t>
        <a:bodyPr/>
        <a:lstStyle/>
        <a:p>
          <a:endParaRPr kumimoji="1" lang="ja-JP" altLang="en-US"/>
        </a:p>
      </dgm:t>
    </dgm:pt>
    <dgm:pt modelId="{42BD7DC3-2951-4729-906A-BD768D87AF10}">
      <dgm:prSet phldrT="[テキスト]" custT="1"/>
      <dgm:spPr/>
      <dgm:t>
        <a:bodyPr/>
        <a:lstStyle/>
        <a:p>
          <a:r>
            <a:rPr kumimoji="1" lang="ja-JP" altLang="en-US" sz="1400" b="1" dirty="0" smtClean="0">
              <a:effectLst/>
            </a:rPr>
            <a:t>富士見大学　理学部出身</a:t>
          </a:r>
          <a:endParaRPr kumimoji="1" lang="ja-JP" altLang="en-US" sz="1400" b="1" dirty="0">
            <a:effectLst/>
          </a:endParaRPr>
        </a:p>
      </dgm:t>
    </dgm:pt>
    <dgm:pt modelId="{BE0B3882-ECC0-4B3D-A549-730784D6621E}" type="parTrans" cxnId="{F2B0518C-CB5F-40EE-B18D-E1EB130AAF1B}">
      <dgm:prSet/>
      <dgm:spPr/>
      <dgm:t>
        <a:bodyPr/>
        <a:lstStyle/>
        <a:p>
          <a:endParaRPr kumimoji="1" lang="ja-JP" altLang="en-US"/>
        </a:p>
      </dgm:t>
    </dgm:pt>
    <dgm:pt modelId="{85D8B340-C6E3-4B03-83E5-15FC9AAA7BF8}" type="sibTrans" cxnId="{F2B0518C-CB5F-40EE-B18D-E1EB130AAF1B}">
      <dgm:prSet/>
      <dgm:spPr/>
      <dgm:t>
        <a:bodyPr/>
        <a:lstStyle/>
        <a:p>
          <a:endParaRPr kumimoji="1" lang="ja-JP" altLang="en-US"/>
        </a:p>
      </dgm:t>
    </dgm:pt>
    <dgm:pt modelId="{61B8005F-D009-4100-A634-3E3DDC89A715}">
      <dgm:prSet phldrT="[テキスト]" custT="1"/>
      <dgm:spPr/>
      <dgm:t>
        <a:bodyPr/>
        <a:lstStyle/>
        <a:p>
          <a:r>
            <a:rPr kumimoji="1" lang="ja-JP" altLang="en-US" sz="1400" b="1" dirty="0" smtClean="0">
              <a:effectLst/>
            </a:rPr>
            <a:t>マーケティング技術士</a:t>
          </a:r>
          <a:endParaRPr kumimoji="1" lang="ja-JP" altLang="en-US" sz="1400" b="1" dirty="0">
            <a:effectLst/>
          </a:endParaRPr>
        </a:p>
      </dgm:t>
    </dgm:pt>
    <dgm:pt modelId="{2DAD2F31-D5C9-4E85-B804-D21BE11CE994}" type="parTrans" cxnId="{A3CF2005-1651-4CEC-87D2-43A91AE753D8}">
      <dgm:prSet/>
      <dgm:spPr/>
      <dgm:t>
        <a:bodyPr/>
        <a:lstStyle/>
        <a:p>
          <a:endParaRPr kumimoji="1" lang="ja-JP" altLang="en-US"/>
        </a:p>
      </dgm:t>
    </dgm:pt>
    <dgm:pt modelId="{B5DB8540-6B27-47D1-BD1A-93351FA4C175}" type="sibTrans" cxnId="{A3CF2005-1651-4CEC-87D2-43A91AE753D8}">
      <dgm:prSet/>
      <dgm:spPr/>
      <dgm:t>
        <a:bodyPr/>
        <a:lstStyle/>
        <a:p>
          <a:endParaRPr kumimoji="1" lang="ja-JP" altLang="en-US"/>
        </a:p>
      </dgm:t>
    </dgm:pt>
    <dgm:pt modelId="{97FA5BA6-14F6-4D86-8A7E-52F38DFD6E6C}">
      <dgm:prSet phldrT="[テキスト]" custT="1"/>
      <dgm:spPr/>
      <dgm:t>
        <a:bodyPr/>
        <a:lstStyle/>
        <a:p>
          <a:r>
            <a:rPr kumimoji="1" lang="ja-JP" altLang="en-US" sz="1400" b="1" dirty="0" smtClean="0">
              <a:effectLst/>
            </a:rPr>
            <a:t>富士見大学　社会学部</a:t>
          </a:r>
        </a:p>
      </dgm:t>
    </dgm:pt>
    <dgm:pt modelId="{B4F0DEFA-9C93-4715-B3D4-57912622F315}" type="parTrans" cxnId="{FF35C947-8050-4A98-B837-A664062A0BEB}">
      <dgm:prSet/>
      <dgm:spPr/>
      <dgm:t>
        <a:bodyPr/>
        <a:lstStyle/>
        <a:p>
          <a:endParaRPr kumimoji="1" lang="ja-JP" altLang="en-US"/>
        </a:p>
      </dgm:t>
    </dgm:pt>
    <dgm:pt modelId="{3395C83A-C75B-48B1-B83C-CD1A808360C1}" type="sibTrans" cxnId="{FF35C947-8050-4A98-B837-A664062A0BEB}">
      <dgm:prSet/>
      <dgm:spPr/>
      <dgm:t>
        <a:bodyPr/>
        <a:lstStyle/>
        <a:p>
          <a:endParaRPr kumimoji="1" lang="ja-JP" altLang="en-US"/>
        </a:p>
      </dgm:t>
    </dgm:pt>
    <dgm:pt modelId="{9A631891-7057-42B5-B4F9-548129B4B5A0}">
      <dgm:prSet phldrT="[テキスト]" custT="1"/>
      <dgm:spPr/>
      <dgm:t>
        <a:bodyPr/>
        <a:lstStyle/>
        <a:p>
          <a:r>
            <a:rPr kumimoji="1" lang="ja-JP" altLang="en-US" sz="1400" b="1" dirty="0" smtClean="0">
              <a:effectLst/>
            </a:rPr>
            <a:t>社会行動学専攻</a:t>
          </a:r>
        </a:p>
      </dgm:t>
    </dgm:pt>
    <dgm:pt modelId="{EC3EFCBF-E5C4-49A8-BE62-6CF41F4FE695}" type="parTrans" cxnId="{23CC753B-98EE-4797-8F5D-CC86F865BF14}">
      <dgm:prSet/>
      <dgm:spPr/>
      <dgm:t>
        <a:bodyPr/>
        <a:lstStyle/>
        <a:p>
          <a:endParaRPr kumimoji="1" lang="ja-JP" altLang="en-US"/>
        </a:p>
      </dgm:t>
    </dgm:pt>
    <dgm:pt modelId="{682CDCA0-24F3-44EE-9E83-7544A50B34B7}" type="sibTrans" cxnId="{23CC753B-98EE-4797-8F5D-CC86F865BF14}">
      <dgm:prSet/>
      <dgm:spPr/>
      <dgm:t>
        <a:bodyPr/>
        <a:lstStyle/>
        <a:p>
          <a:endParaRPr kumimoji="1" lang="ja-JP" altLang="en-US"/>
        </a:p>
      </dgm:t>
    </dgm:pt>
    <dgm:pt modelId="{7309D6A5-9E4F-48E7-85DF-367F522C3AE0}" type="pres">
      <dgm:prSet presAssocID="{91B7A34B-3D55-4F1E-901E-B75C793ED1C1}" presName="layout" presStyleCnt="0">
        <dgm:presLayoutVars>
          <dgm:chMax/>
          <dgm:chPref/>
          <dgm:dir/>
          <dgm:resizeHandles/>
        </dgm:presLayoutVars>
      </dgm:prSet>
      <dgm:spPr/>
      <dgm:t>
        <a:bodyPr/>
        <a:lstStyle/>
        <a:p>
          <a:endParaRPr kumimoji="1" lang="ja-JP" altLang="en-US"/>
        </a:p>
      </dgm:t>
    </dgm:pt>
    <dgm:pt modelId="{536DEDF0-E3C1-476B-A89B-43FEA4A5DE95}" type="pres">
      <dgm:prSet presAssocID="{951A8EAD-7202-458B-99B8-4C86B1D6B526}" presName="root" presStyleCnt="0">
        <dgm:presLayoutVars>
          <dgm:chMax/>
          <dgm:chPref/>
        </dgm:presLayoutVars>
      </dgm:prSet>
      <dgm:spPr/>
    </dgm:pt>
    <dgm:pt modelId="{2DC3DDE9-B755-49B1-8FA0-A96FC26942E1}" type="pres">
      <dgm:prSet presAssocID="{951A8EAD-7202-458B-99B8-4C86B1D6B526}" presName="rootComposite" presStyleCnt="0">
        <dgm:presLayoutVars/>
      </dgm:prSet>
      <dgm:spPr/>
    </dgm:pt>
    <dgm:pt modelId="{AC7C1DCF-64A5-4354-8CAA-86458DBC2FC6}" type="pres">
      <dgm:prSet presAssocID="{951A8EAD-7202-458B-99B8-4C86B1D6B526}" presName="ParentAccent" presStyleLbl="alignNode1" presStyleIdx="0" presStyleCnt="3"/>
      <dgm:spPr/>
    </dgm:pt>
    <dgm:pt modelId="{45282585-5E2D-4C64-A537-81795247D218}" type="pres">
      <dgm:prSet presAssocID="{951A8EAD-7202-458B-99B8-4C86B1D6B526}" presName="ParentSmallAccent" presStyleLbl="fgAcc1" presStyleIdx="0" presStyleCnt="3"/>
      <dgm:spPr/>
    </dgm:pt>
    <dgm:pt modelId="{102C6103-090E-4F3C-A793-7C572C113DB2}" type="pres">
      <dgm:prSet presAssocID="{951A8EAD-7202-458B-99B8-4C86B1D6B526}" presName="Parent" presStyleLbl="revTx" presStyleIdx="0" presStyleCnt="12">
        <dgm:presLayoutVars>
          <dgm:chMax/>
          <dgm:chPref val="4"/>
          <dgm:bulletEnabled val="1"/>
        </dgm:presLayoutVars>
      </dgm:prSet>
      <dgm:spPr/>
      <dgm:t>
        <a:bodyPr/>
        <a:lstStyle/>
        <a:p>
          <a:endParaRPr kumimoji="1" lang="ja-JP" altLang="en-US"/>
        </a:p>
      </dgm:t>
    </dgm:pt>
    <dgm:pt modelId="{84C6071B-7989-4A31-A737-599A171FF4E6}" type="pres">
      <dgm:prSet presAssocID="{951A8EAD-7202-458B-99B8-4C86B1D6B526}" presName="childShape" presStyleCnt="0">
        <dgm:presLayoutVars>
          <dgm:chMax val="0"/>
          <dgm:chPref val="0"/>
        </dgm:presLayoutVars>
      </dgm:prSet>
      <dgm:spPr/>
    </dgm:pt>
    <dgm:pt modelId="{CFACCD33-A9E0-4A50-A7E0-5AE0742AD2F1}" type="pres">
      <dgm:prSet presAssocID="{2E53517B-19F4-4A3C-A826-EBCEC541F3E8}" presName="childComposite" presStyleCnt="0">
        <dgm:presLayoutVars>
          <dgm:chMax val="0"/>
          <dgm:chPref val="0"/>
        </dgm:presLayoutVars>
      </dgm:prSet>
      <dgm:spPr/>
    </dgm:pt>
    <dgm:pt modelId="{C6AC6810-98AC-454E-94FB-12A985EC9F67}" type="pres">
      <dgm:prSet presAssocID="{2E53517B-19F4-4A3C-A826-EBCEC541F3E8}" presName="ChildAccent" presStyleLbl="solidFgAcc1" presStyleIdx="0" presStyleCnt="9"/>
      <dgm:spPr/>
    </dgm:pt>
    <dgm:pt modelId="{773E4C1E-1C6D-4B3B-8E37-4403FCE66C62}" type="pres">
      <dgm:prSet presAssocID="{2E53517B-19F4-4A3C-A826-EBCEC541F3E8}" presName="Child" presStyleLbl="revTx" presStyleIdx="1" presStyleCnt="12">
        <dgm:presLayoutVars>
          <dgm:chMax val="0"/>
          <dgm:chPref val="0"/>
          <dgm:bulletEnabled val="1"/>
        </dgm:presLayoutVars>
      </dgm:prSet>
      <dgm:spPr/>
      <dgm:t>
        <a:bodyPr/>
        <a:lstStyle/>
        <a:p>
          <a:endParaRPr kumimoji="1" lang="ja-JP" altLang="en-US"/>
        </a:p>
      </dgm:t>
    </dgm:pt>
    <dgm:pt modelId="{8B8B8504-6A0C-499C-BE45-410CB8250C75}" type="pres">
      <dgm:prSet presAssocID="{BF20A6C9-DFCE-49E7-B72E-264D8BB5C9F2}" presName="childComposite" presStyleCnt="0">
        <dgm:presLayoutVars>
          <dgm:chMax val="0"/>
          <dgm:chPref val="0"/>
        </dgm:presLayoutVars>
      </dgm:prSet>
      <dgm:spPr/>
    </dgm:pt>
    <dgm:pt modelId="{8258BCD7-B3F8-4491-9404-554C381C88F0}" type="pres">
      <dgm:prSet presAssocID="{BF20A6C9-DFCE-49E7-B72E-264D8BB5C9F2}" presName="ChildAccent" presStyleLbl="solidFgAcc1" presStyleIdx="1" presStyleCnt="9"/>
      <dgm:spPr/>
    </dgm:pt>
    <dgm:pt modelId="{DBCA813E-C9BF-49CF-A4FF-6A2E377F24C8}" type="pres">
      <dgm:prSet presAssocID="{BF20A6C9-DFCE-49E7-B72E-264D8BB5C9F2}" presName="Child" presStyleLbl="revTx" presStyleIdx="2" presStyleCnt="12">
        <dgm:presLayoutVars>
          <dgm:chMax val="0"/>
          <dgm:chPref val="0"/>
          <dgm:bulletEnabled val="1"/>
        </dgm:presLayoutVars>
      </dgm:prSet>
      <dgm:spPr/>
      <dgm:t>
        <a:bodyPr/>
        <a:lstStyle/>
        <a:p>
          <a:endParaRPr kumimoji="1" lang="ja-JP" altLang="en-US"/>
        </a:p>
      </dgm:t>
    </dgm:pt>
    <dgm:pt modelId="{409BDEF0-48B8-42A1-BB1B-F414D7D34FCD}" type="pres">
      <dgm:prSet presAssocID="{39FFB7F4-42A1-471D-9E1A-0A09C9D9E193}" presName="childComposite" presStyleCnt="0">
        <dgm:presLayoutVars>
          <dgm:chMax val="0"/>
          <dgm:chPref val="0"/>
        </dgm:presLayoutVars>
      </dgm:prSet>
      <dgm:spPr/>
    </dgm:pt>
    <dgm:pt modelId="{A701F92A-635F-4653-8BF0-3094E418C90C}" type="pres">
      <dgm:prSet presAssocID="{39FFB7F4-42A1-471D-9E1A-0A09C9D9E193}" presName="ChildAccent" presStyleLbl="solidFgAcc1" presStyleIdx="2" presStyleCnt="9"/>
      <dgm:spPr/>
    </dgm:pt>
    <dgm:pt modelId="{44AB02E7-3967-4340-86FA-8377665D8E1E}" type="pres">
      <dgm:prSet presAssocID="{39FFB7F4-42A1-471D-9E1A-0A09C9D9E193}" presName="Child" presStyleLbl="revTx" presStyleIdx="3" presStyleCnt="12">
        <dgm:presLayoutVars>
          <dgm:chMax val="0"/>
          <dgm:chPref val="0"/>
          <dgm:bulletEnabled val="1"/>
        </dgm:presLayoutVars>
      </dgm:prSet>
      <dgm:spPr/>
      <dgm:t>
        <a:bodyPr/>
        <a:lstStyle/>
        <a:p>
          <a:endParaRPr kumimoji="1" lang="ja-JP" altLang="en-US"/>
        </a:p>
      </dgm:t>
    </dgm:pt>
    <dgm:pt modelId="{5A15BAD3-D58A-43E4-BD92-00C093BCEC5B}" type="pres">
      <dgm:prSet presAssocID="{0DA4FDE1-1AB8-45B6-A422-A9AB320E9E67}" presName="root" presStyleCnt="0">
        <dgm:presLayoutVars>
          <dgm:chMax/>
          <dgm:chPref/>
        </dgm:presLayoutVars>
      </dgm:prSet>
      <dgm:spPr/>
    </dgm:pt>
    <dgm:pt modelId="{C2389DD6-0E6A-4F1A-B985-306DAE98638A}" type="pres">
      <dgm:prSet presAssocID="{0DA4FDE1-1AB8-45B6-A422-A9AB320E9E67}" presName="rootComposite" presStyleCnt="0">
        <dgm:presLayoutVars/>
      </dgm:prSet>
      <dgm:spPr/>
    </dgm:pt>
    <dgm:pt modelId="{B5A59F15-0795-4B41-95E6-D988867EB98E}" type="pres">
      <dgm:prSet presAssocID="{0DA4FDE1-1AB8-45B6-A422-A9AB320E9E67}" presName="ParentAccent" presStyleLbl="alignNode1" presStyleIdx="1" presStyleCnt="3"/>
      <dgm:spPr/>
    </dgm:pt>
    <dgm:pt modelId="{7F53552C-78B1-4B5F-8018-EB77DC047479}" type="pres">
      <dgm:prSet presAssocID="{0DA4FDE1-1AB8-45B6-A422-A9AB320E9E67}" presName="ParentSmallAccent" presStyleLbl="fgAcc1" presStyleIdx="1" presStyleCnt="3"/>
      <dgm:spPr/>
    </dgm:pt>
    <dgm:pt modelId="{6C54FBBD-2A4B-4092-9A62-C63F2BCB5FD7}" type="pres">
      <dgm:prSet presAssocID="{0DA4FDE1-1AB8-45B6-A422-A9AB320E9E67}" presName="Parent" presStyleLbl="revTx" presStyleIdx="4" presStyleCnt="12">
        <dgm:presLayoutVars>
          <dgm:chMax/>
          <dgm:chPref val="4"/>
          <dgm:bulletEnabled val="1"/>
        </dgm:presLayoutVars>
      </dgm:prSet>
      <dgm:spPr/>
      <dgm:t>
        <a:bodyPr/>
        <a:lstStyle/>
        <a:p>
          <a:endParaRPr kumimoji="1" lang="ja-JP" altLang="en-US"/>
        </a:p>
      </dgm:t>
    </dgm:pt>
    <dgm:pt modelId="{C6AEC1AA-F1A6-4527-B420-6AFACA766AE3}" type="pres">
      <dgm:prSet presAssocID="{0DA4FDE1-1AB8-45B6-A422-A9AB320E9E67}" presName="childShape" presStyleCnt="0">
        <dgm:presLayoutVars>
          <dgm:chMax val="0"/>
          <dgm:chPref val="0"/>
        </dgm:presLayoutVars>
      </dgm:prSet>
      <dgm:spPr/>
    </dgm:pt>
    <dgm:pt modelId="{BB4B23B9-40BA-436D-9856-F16D1484325B}" type="pres">
      <dgm:prSet presAssocID="{F1ABC800-2D99-4F08-B2E2-566C9EAC28A4}" presName="childComposite" presStyleCnt="0">
        <dgm:presLayoutVars>
          <dgm:chMax val="0"/>
          <dgm:chPref val="0"/>
        </dgm:presLayoutVars>
      </dgm:prSet>
      <dgm:spPr/>
    </dgm:pt>
    <dgm:pt modelId="{4D0CB537-1312-4913-8A45-D2B6F086F546}" type="pres">
      <dgm:prSet presAssocID="{F1ABC800-2D99-4F08-B2E2-566C9EAC28A4}" presName="ChildAccent" presStyleLbl="solidFgAcc1" presStyleIdx="3" presStyleCnt="9"/>
      <dgm:spPr/>
    </dgm:pt>
    <dgm:pt modelId="{AA87A2AB-C8F5-47F9-A2B3-F3550E137B84}" type="pres">
      <dgm:prSet presAssocID="{F1ABC800-2D99-4F08-B2E2-566C9EAC28A4}" presName="Child" presStyleLbl="revTx" presStyleIdx="5" presStyleCnt="12">
        <dgm:presLayoutVars>
          <dgm:chMax val="0"/>
          <dgm:chPref val="0"/>
          <dgm:bulletEnabled val="1"/>
        </dgm:presLayoutVars>
      </dgm:prSet>
      <dgm:spPr/>
      <dgm:t>
        <a:bodyPr/>
        <a:lstStyle/>
        <a:p>
          <a:endParaRPr kumimoji="1" lang="ja-JP" altLang="en-US"/>
        </a:p>
      </dgm:t>
    </dgm:pt>
    <dgm:pt modelId="{028E3FE6-BDDC-411F-A0A4-BA0C809D7CED}" type="pres">
      <dgm:prSet presAssocID="{42BD7DC3-2951-4729-906A-BD768D87AF10}" presName="childComposite" presStyleCnt="0">
        <dgm:presLayoutVars>
          <dgm:chMax val="0"/>
          <dgm:chPref val="0"/>
        </dgm:presLayoutVars>
      </dgm:prSet>
      <dgm:spPr/>
    </dgm:pt>
    <dgm:pt modelId="{8094DDBD-89A7-449D-AE7F-6C383385B773}" type="pres">
      <dgm:prSet presAssocID="{42BD7DC3-2951-4729-906A-BD768D87AF10}" presName="ChildAccent" presStyleLbl="solidFgAcc1" presStyleIdx="4" presStyleCnt="9"/>
      <dgm:spPr/>
    </dgm:pt>
    <dgm:pt modelId="{F25BC86E-E8C0-4307-ABB6-62AC75E025BB}" type="pres">
      <dgm:prSet presAssocID="{42BD7DC3-2951-4729-906A-BD768D87AF10}" presName="Child" presStyleLbl="revTx" presStyleIdx="6" presStyleCnt="12">
        <dgm:presLayoutVars>
          <dgm:chMax val="0"/>
          <dgm:chPref val="0"/>
          <dgm:bulletEnabled val="1"/>
        </dgm:presLayoutVars>
      </dgm:prSet>
      <dgm:spPr/>
      <dgm:t>
        <a:bodyPr/>
        <a:lstStyle/>
        <a:p>
          <a:endParaRPr kumimoji="1" lang="ja-JP" altLang="en-US"/>
        </a:p>
      </dgm:t>
    </dgm:pt>
    <dgm:pt modelId="{97F26E98-491F-4BAC-AF2F-99F2EB3EF429}" type="pres">
      <dgm:prSet presAssocID="{61B8005F-D009-4100-A634-3E3DDC89A715}" presName="childComposite" presStyleCnt="0">
        <dgm:presLayoutVars>
          <dgm:chMax val="0"/>
          <dgm:chPref val="0"/>
        </dgm:presLayoutVars>
      </dgm:prSet>
      <dgm:spPr/>
    </dgm:pt>
    <dgm:pt modelId="{824137F1-F1C3-412F-825F-C5B3774233F2}" type="pres">
      <dgm:prSet presAssocID="{61B8005F-D009-4100-A634-3E3DDC89A715}" presName="ChildAccent" presStyleLbl="solidFgAcc1" presStyleIdx="5" presStyleCnt="9"/>
      <dgm:spPr/>
    </dgm:pt>
    <dgm:pt modelId="{81212376-F8BA-45CD-8F62-9305E312012A}" type="pres">
      <dgm:prSet presAssocID="{61B8005F-D009-4100-A634-3E3DDC89A715}" presName="Child" presStyleLbl="revTx" presStyleIdx="7" presStyleCnt="12">
        <dgm:presLayoutVars>
          <dgm:chMax val="0"/>
          <dgm:chPref val="0"/>
          <dgm:bulletEnabled val="1"/>
        </dgm:presLayoutVars>
      </dgm:prSet>
      <dgm:spPr/>
      <dgm:t>
        <a:bodyPr/>
        <a:lstStyle/>
        <a:p>
          <a:endParaRPr kumimoji="1" lang="ja-JP" altLang="en-US"/>
        </a:p>
      </dgm:t>
    </dgm:pt>
    <dgm:pt modelId="{1642AA14-640F-4B4D-80F4-225468E415B1}" type="pres">
      <dgm:prSet presAssocID="{0F73F0D3-D512-4A40-AD5E-E97072CB2185}" presName="root" presStyleCnt="0">
        <dgm:presLayoutVars>
          <dgm:chMax/>
          <dgm:chPref/>
        </dgm:presLayoutVars>
      </dgm:prSet>
      <dgm:spPr/>
    </dgm:pt>
    <dgm:pt modelId="{B53C299F-D3F2-4F13-8316-4FF729215DCF}" type="pres">
      <dgm:prSet presAssocID="{0F73F0D3-D512-4A40-AD5E-E97072CB2185}" presName="rootComposite" presStyleCnt="0">
        <dgm:presLayoutVars/>
      </dgm:prSet>
      <dgm:spPr/>
    </dgm:pt>
    <dgm:pt modelId="{3CF43A75-A053-43DD-AA2B-CB7B9B97D9A6}" type="pres">
      <dgm:prSet presAssocID="{0F73F0D3-D512-4A40-AD5E-E97072CB2185}" presName="ParentAccent" presStyleLbl="alignNode1" presStyleIdx="2" presStyleCnt="3"/>
      <dgm:spPr/>
    </dgm:pt>
    <dgm:pt modelId="{B9A03A34-A8A8-4C7A-8544-21EF5442B00F}" type="pres">
      <dgm:prSet presAssocID="{0F73F0D3-D512-4A40-AD5E-E97072CB2185}" presName="ParentSmallAccent" presStyleLbl="fgAcc1" presStyleIdx="2" presStyleCnt="3"/>
      <dgm:spPr/>
    </dgm:pt>
    <dgm:pt modelId="{E7D89D08-2657-483F-8C31-2E428BEEFD8C}" type="pres">
      <dgm:prSet presAssocID="{0F73F0D3-D512-4A40-AD5E-E97072CB2185}" presName="Parent" presStyleLbl="revTx" presStyleIdx="8" presStyleCnt="12">
        <dgm:presLayoutVars>
          <dgm:chMax/>
          <dgm:chPref val="4"/>
          <dgm:bulletEnabled val="1"/>
        </dgm:presLayoutVars>
      </dgm:prSet>
      <dgm:spPr/>
      <dgm:t>
        <a:bodyPr/>
        <a:lstStyle/>
        <a:p>
          <a:endParaRPr kumimoji="1" lang="ja-JP" altLang="en-US"/>
        </a:p>
      </dgm:t>
    </dgm:pt>
    <dgm:pt modelId="{B9A10C90-8DCE-4253-962E-34BCEB4F8E5B}" type="pres">
      <dgm:prSet presAssocID="{0F73F0D3-D512-4A40-AD5E-E97072CB2185}" presName="childShape" presStyleCnt="0">
        <dgm:presLayoutVars>
          <dgm:chMax val="0"/>
          <dgm:chPref val="0"/>
        </dgm:presLayoutVars>
      </dgm:prSet>
      <dgm:spPr/>
    </dgm:pt>
    <dgm:pt modelId="{A73F7F26-BE03-4330-97EE-428007CD099C}" type="pres">
      <dgm:prSet presAssocID="{D07EC037-8116-4FDC-949F-9F8724526C6D}" presName="childComposite" presStyleCnt="0">
        <dgm:presLayoutVars>
          <dgm:chMax val="0"/>
          <dgm:chPref val="0"/>
        </dgm:presLayoutVars>
      </dgm:prSet>
      <dgm:spPr/>
    </dgm:pt>
    <dgm:pt modelId="{69EF27BC-57DB-4EE2-857F-DDD6FBB7E3E6}" type="pres">
      <dgm:prSet presAssocID="{D07EC037-8116-4FDC-949F-9F8724526C6D}" presName="ChildAccent" presStyleLbl="solidFgAcc1" presStyleIdx="6" presStyleCnt="9"/>
      <dgm:spPr/>
    </dgm:pt>
    <dgm:pt modelId="{C83C9BFB-2563-4617-8234-23F321EC62B4}" type="pres">
      <dgm:prSet presAssocID="{D07EC037-8116-4FDC-949F-9F8724526C6D}" presName="Child" presStyleLbl="revTx" presStyleIdx="9" presStyleCnt="12">
        <dgm:presLayoutVars>
          <dgm:chMax val="0"/>
          <dgm:chPref val="0"/>
          <dgm:bulletEnabled val="1"/>
        </dgm:presLayoutVars>
      </dgm:prSet>
      <dgm:spPr/>
      <dgm:t>
        <a:bodyPr/>
        <a:lstStyle/>
        <a:p>
          <a:endParaRPr kumimoji="1" lang="ja-JP" altLang="en-US"/>
        </a:p>
      </dgm:t>
    </dgm:pt>
    <dgm:pt modelId="{4D812415-BAC3-46C2-9F00-3802A7EB0900}" type="pres">
      <dgm:prSet presAssocID="{97FA5BA6-14F6-4D86-8A7E-52F38DFD6E6C}" presName="childComposite" presStyleCnt="0">
        <dgm:presLayoutVars>
          <dgm:chMax val="0"/>
          <dgm:chPref val="0"/>
        </dgm:presLayoutVars>
      </dgm:prSet>
      <dgm:spPr/>
    </dgm:pt>
    <dgm:pt modelId="{1F2E61A8-60A2-4882-821B-2B1ECFBFF628}" type="pres">
      <dgm:prSet presAssocID="{97FA5BA6-14F6-4D86-8A7E-52F38DFD6E6C}" presName="ChildAccent" presStyleLbl="solidFgAcc1" presStyleIdx="7" presStyleCnt="9"/>
      <dgm:spPr/>
    </dgm:pt>
    <dgm:pt modelId="{07DB132E-DD33-4F6E-B1F3-7BD43BE423A3}" type="pres">
      <dgm:prSet presAssocID="{97FA5BA6-14F6-4D86-8A7E-52F38DFD6E6C}" presName="Child" presStyleLbl="revTx" presStyleIdx="10" presStyleCnt="12">
        <dgm:presLayoutVars>
          <dgm:chMax val="0"/>
          <dgm:chPref val="0"/>
          <dgm:bulletEnabled val="1"/>
        </dgm:presLayoutVars>
      </dgm:prSet>
      <dgm:spPr/>
      <dgm:t>
        <a:bodyPr/>
        <a:lstStyle/>
        <a:p>
          <a:endParaRPr kumimoji="1" lang="ja-JP" altLang="en-US"/>
        </a:p>
      </dgm:t>
    </dgm:pt>
    <dgm:pt modelId="{E983DCD0-B7EF-4C79-A245-641FC37E9715}" type="pres">
      <dgm:prSet presAssocID="{9A631891-7057-42B5-B4F9-548129B4B5A0}" presName="childComposite" presStyleCnt="0">
        <dgm:presLayoutVars>
          <dgm:chMax val="0"/>
          <dgm:chPref val="0"/>
        </dgm:presLayoutVars>
      </dgm:prSet>
      <dgm:spPr/>
    </dgm:pt>
    <dgm:pt modelId="{C65A3EDC-867E-4F1A-A28B-F08E4DED3D4C}" type="pres">
      <dgm:prSet presAssocID="{9A631891-7057-42B5-B4F9-548129B4B5A0}" presName="ChildAccent" presStyleLbl="solidFgAcc1" presStyleIdx="8" presStyleCnt="9"/>
      <dgm:spPr/>
    </dgm:pt>
    <dgm:pt modelId="{7B2D666C-E23E-45AE-98CC-69B3256C605F}" type="pres">
      <dgm:prSet presAssocID="{9A631891-7057-42B5-B4F9-548129B4B5A0}" presName="Child" presStyleLbl="revTx" presStyleIdx="11" presStyleCnt="12">
        <dgm:presLayoutVars>
          <dgm:chMax val="0"/>
          <dgm:chPref val="0"/>
          <dgm:bulletEnabled val="1"/>
        </dgm:presLayoutVars>
      </dgm:prSet>
      <dgm:spPr/>
      <dgm:t>
        <a:bodyPr/>
        <a:lstStyle/>
        <a:p>
          <a:endParaRPr kumimoji="1" lang="ja-JP" altLang="en-US"/>
        </a:p>
      </dgm:t>
    </dgm:pt>
  </dgm:ptLst>
  <dgm:cxnLst>
    <dgm:cxn modelId="{23CC753B-98EE-4797-8F5D-CC86F865BF14}" srcId="{0F73F0D3-D512-4A40-AD5E-E97072CB2185}" destId="{9A631891-7057-42B5-B4F9-548129B4B5A0}" srcOrd="2" destOrd="0" parTransId="{EC3EFCBF-E5C4-49A8-BE62-6CF41F4FE695}" sibTransId="{682CDCA0-24F3-44EE-9E83-7544A50B34B7}"/>
    <dgm:cxn modelId="{1B8D83D3-8098-482E-849B-DC660B59C91F}" type="presOf" srcId="{F1ABC800-2D99-4F08-B2E2-566C9EAC28A4}" destId="{AA87A2AB-C8F5-47F9-A2B3-F3550E137B84}" srcOrd="0" destOrd="0" presId="urn:microsoft.com/office/officeart/2008/layout/SquareAccentList"/>
    <dgm:cxn modelId="{02876711-45C6-4383-B255-916587BFBA71}" type="presOf" srcId="{61B8005F-D009-4100-A634-3E3DDC89A715}" destId="{81212376-F8BA-45CD-8F62-9305E312012A}" srcOrd="0" destOrd="0" presId="urn:microsoft.com/office/officeart/2008/layout/SquareAccentList"/>
    <dgm:cxn modelId="{CEBA314A-0F1A-4CB9-A85C-DBF48D8E1C5D}" type="presOf" srcId="{39FFB7F4-42A1-471D-9E1A-0A09C9D9E193}" destId="{44AB02E7-3967-4340-86FA-8377665D8E1E}" srcOrd="0" destOrd="0" presId="urn:microsoft.com/office/officeart/2008/layout/SquareAccentList"/>
    <dgm:cxn modelId="{73BA93B7-A2B4-4D9D-B938-C0EFA2056D5D}" type="presOf" srcId="{D07EC037-8116-4FDC-949F-9F8724526C6D}" destId="{C83C9BFB-2563-4617-8234-23F321EC62B4}" srcOrd="0" destOrd="0" presId="urn:microsoft.com/office/officeart/2008/layout/SquareAccentList"/>
    <dgm:cxn modelId="{FBB455DC-38B8-4111-9A76-8991BFE7423B}" srcId="{91B7A34B-3D55-4F1E-901E-B75C793ED1C1}" destId="{951A8EAD-7202-458B-99B8-4C86B1D6B526}" srcOrd="0" destOrd="0" parTransId="{BDC4B721-123B-4CBD-B4F0-6EA1FE384262}" sibTransId="{EDE2EF3A-AD2D-4930-A833-BBEE37948AEC}"/>
    <dgm:cxn modelId="{9A746124-29C5-4788-BF32-8E52CA377E70}" type="presOf" srcId="{0DA4FDE1-1AB8-45B6-A422-A9AB320E9E67}" destId="{6C54FBBD-2A4B-4092-9A62-C63F2BCB5FD7}" srcOrd="0" destOrd="0" presId="urn:microsoft.com/office/officeart/2008/layout/SquareAccentList"/>
    <dgm:cxn modelId="{F2B0518C-CB5F-40EE-B18D-E1EB130AAF1B}" srcId="{0DA4FDE1-1AB8-45B6-A422-A9AB320E9E67}" destId="{42BD7DC3-2951-4729-906A-BD768D87AF10}" srcOrd="1" destOrd="0" parTransId="{BE0B3882-ECC0-4B3D-A549-730784D6621E}" sibTransId="{85D8B340-C6E3-4B03-83E5-15FC9AAA7BF8}"/>
    <dgm:cxn modelId="{FF35C947-8050-4A98-B837-A664062A0BEB}" srcId="{0F73F0D3-D512-4A40-AD5E-E97072CB2185}" destId="{97FA5BA6-14F6-4D86-8A7E-52F38DFD6E6C}" srcOrd="1" destOrd="0" parTransId="{B4F0DEFA-9C93-4715-B3D4-57912622F315}" sibTransId="{3395C83A-C75B-48B1-B83C-CD1A808360C1}"/>
    <dgm:cxn modelId="{66B341BD-DB02-4C2E-8868-9DBD37AD435F}" type="presOf" srcId="{0F73F0D3-D512-4A40-AD5E-E97072CB2185}" destId="{E7D89D08-2657-483F-8C31-2E428BEEFD8C}" srcOrd="0" destOrd="0" presId="urn:microsoft.com/office/officeart/2008/layout/SquareAccentList"/>
    <dgm:cxn modelId="{81E1EC15-59E7-4F14-B5C5-CC4795527CFE}" srcId="{0F73F0D3-D512-4A40-AD5E-E97072CB2185}" destId="{D07EC037-8116-4FDC-949F-9F8724526C6D}" srcOrd="0" destOrd="0" parTransId="{ACAEAFB0-F022-4907-AFFE-F828BC9C53EE}" sibTransId="{0AA8FB93-CBAD-4EAD-9029-5A09BA76B0F2}"/>
    <dgm:cxn modelId="{B6278BC8-4C3F-47A1-9E6F-A38CFEC2484E}" srcId="{951A8EAD-7202-458B-99B8-4C86B1D6B526}" destId="{39FFB7F4-42A1-471D-9E1A-0A09C9D9E193}" srcOrd="2" destOrd="0" parTransId="{408AB653-4154-4B9A-851C-024881ABC8F6}" sibTransId="{780278A6-4AD3-47D8-A39A-0A64B448DFAA}"/>
    <dgm:cxn modelId="{A3CF2005-1651-4CEC-87D2-43A91AE753D8}" srcId="{0DA4FDE1-1AB8-45B6-A422-A9AB320E9E67}" destId="{61B8005F-D009-4100-A634-3E3DDC89A715}" srcOrd="2" destOrd="0" parTransId="{2DAD2F31-D5C9-4E85-B804-D21BE11CE994}" sibTransId="{B5DB8540-6B27-47D1-BD1A-93351FA4C175}"/>
    <dgm:cxn modelId="{63C78B89-8EF3-424A-813F-59470F5A1455}" type="presOf" srcId="{91B7A34B-3D55-4F1E-901E-B75C793ED1C1}" destId="{7309D6A5-9E4F-48E7-85DF-367F522C3AE0}" srcOrd="0" destOrd="0" presId="urn:microsoft.com/office/officeart/2008/layout/SquareAccentList"/>
    <dgm:cxn modelId="{E972FA64-3D0C-445A-A923-3913CC21B125}" type="presOf" srcId="{2E53517B-19F4-4A3C-A826-EBCEC541F3E8}" destId="{773E4C1E-1C6D-4B3B-8E37-4403FCE66C62}" srcOrd="0" destOrd="0" presId="urn:microsoft.com/office/officeart/2008/layout/SquareAccentList"/>
    <dgm:cxn modelId="{8142AD87-1C81-47BE-BD53-E3891C5F6B3E}" type="presOf" srcId="{42BD7DC3-2951-4729-906A-BD768D87AF10}" destId="{F25BC86E-E8C0-4307-ABB6-62AC75E025BB}" srcOrd="0" destOrd="0" presId="urn:microsoft.com/office/officeart/2008/layout/SquareAccentList"/>
    <dgm:cxn modelId="{E604B33B-EF55-4542-B066-333C514DB20B}" type="presOf" srcId="{9A631891-7057-42B5-B4F9-548129B4B5A0}" destId="{7B2D666C-E23E-45AE-98CC-69B3256C605F}" srcOrd="0" destOrd="0" presId="urn:microsoft.com/office/officeart/2008/layout/SquareAccentList"/>
    <dgm:cxn modelId="{CD497B8D-72B2-4CA9-8331-03F76FD0600B}" srcId="{951A8EAD-7202-458B-99B8-4C86B1D6B526}" destId="{2E53517B-19F4-4A3C-A826-EBCEC541F3E8}" srcOrd="0" destOrd="0" parTransId="{F9DE2E89-A691-4E76-9E64-5B5C9F783905}" sibTransId="{C1C314CF-D8C0-4845-B959-0F31CD6A8618}"/>
    <dgm:cxn modelId="{91A988F9-2432-4CA4-97D4-43134B390F08}" srcId="{91B7A34B-3D55-4F1E-901E-B75C793ED1C1}" destId="{0F73F0D3-D512-4A40-AD5E-E97072CB2185}" srcOrd="2" destOrd="0" parTransId="{9D80AA9A-552B-4E91-811B-342C72A40305}" sibTransId="{C8C2864F-A27B-408B-A729-A963AAF5D8AF}"/>
    <dgm:cxn modelId="{445D3B86-F78E-4116-8867-354190545EB5}" srcId="{951A8EAD-7202-458B-99B8-4C86B1D6B526}" destId="{BF20A6C9-DFCE-49E7-B72E-264D8BB5C9F2}" srcOrd="1" destOrd="0" parTransId="{CED75AD1-BBD9-43B3-8164-5CD00F8D309D}" sibTransId="{1D533292-AC4F-4CAD-B3C1-803DB1A91D14}"/>
    <dgm:cxn modelId="{55792BD1-153A-4C08-9CB2-EF08752668BA}" type="presOf" srcId="{951A8EAD-7202-458B-99B8-4C86B1D6B526}" destId="{102C6103-090E-4F3C-A793-7C572C113DB2}" srcOrd="0" destOrd="0" presId="urn:microsoft.com/office/officeart/2008/layout/SquareAccentList"/>
    <dgm:cxn modelId="{9A6F7099-BCB5-4703-B85B-0553C4C6EB67}" srcId="{0DA4FDE1-1AB8-45B6-A422-A9AB320E9E67}" destId="{F1ABC800-2D99-4F08-B2E2-566C9EAC28A4}" srcOrd="0" destOrd="0" parTransId="{49C56F1F-D511-47E6-BDE6-1799B8D78603}" sibTransId="{E1F0FB4F-B559-4AC8-925E-A71E275C2E4B}"/>
    <dgm:cxn modelId="{FAAB5ECD-B296-4930-9A57-24C66D8A6D97}" type="presOf" srcId="{BF20A6C9-DFCE-49E7-B72E-264D8BB5C9F2}" destId="{DBCA813E-C9BF-49CF-A4FF-6A2E377F24C8}" srcOrd="0" destOrd="0" presId="urn:microsoft.com/office/officeart/2008/layout/SquareAccentList"/>
    <dgm:cxn modelId="{155A487E-4F6B-4720-BCDB-4B23B47F0965}" type="presOf" srcId="{97FA5BA6-14F6-4D86-8A7E-52F38DFD6E6C}" destId="{07DB132E-DD33-4F6E-B1F3-7BD43BE423A3}" srcOrd="0" destOrd="0" presId="urn:microsoft.com/office/officeart/2008/layout/SquareAccentList"/>
    <dgm:cxn modelId="{14F4176B-0A82-4C25-8C30-BAE04896D44D}" srcId="{91B7A34B-3D55-4F1E-901E-B75C793ED1C1}" destId="{0DA4FDE1-1AB8-45B6-A422-A9AB320E9E67}" srcOrd="1" destOrd="0" parTransId="{5C7EC893-30CE-4356-8D62-CA84567E01D9}" sibTransId="{D0AB5612-0CD5-42DC-9DEA-D7B9B8CF6B42}"/>
    <dgm:cxn modelId="{10ED4972-D618-4E09-9E57-E63C2765A34E}" type="presParOf" srcId="{7309D6A5-9E4F-48E7-85DF-367F522C3AE0}" destId="{536DEDF0-E3C1-476B-A89B-43FEA4A5DE95}" srcOrd="0" destOrd="0" presId="urn:microsoft.com/office/officeart/2008/layout/SquareAccentList"/>
    <dgm:cxn modelId="{3479B532-BEA8-4926-B973-25CBD981FC43}" type="presParOf" srcId="{536DEDF0-E3C1-476B-A89B-43FEA4A5DE95}" destId="{2DC3DDE9-B755-49B1-8FA0-A96FC26942E1}" srcOrd="0" destOrd="0" presId="urn:microsoft.com/office/officeart/2008/layout/SquareAccentList"/>
    <dgm:cxn modelId="{19B51462-74A9-4966-88D0-5770A5AE96CB}" type="presParOf" srcId="{2DC3DDE9-B755-49B1-8FA0-A96FC26942E1}" destId="{AC7C1DCF-64A5-4354-8CAA-86458DBC2FC6}" srcOrd="0" destOrd="0" presId="urn:microsoft.com/office/officeart/2008/layout/SquareAccentList"/>
    <dgm:cxn modelId="{69A4268F-BF3E-4ADE-9D55-E571BA690B10}" type="presParOf" srcId="{2DC3DDE9-B755-49B1-8FA0-A96FC26942E1}" destId="{45282585-5E2D-4C64-A537-81795247D218}" srcOrd="1" destOrd="0" presId="urn:microsoft.com/office/officeart/2008/layout/SquareAccentList"/>
    <dgm:cxn modelId="{B04EF338-25E8-428B-B7FD-0C38D3C62C84}" type="presParOf" srcId="{2DC3DDE9-B755-49B1-8FA0-A96FC26942E1}" destId="{102C6103-090E-4F3C-A793-7C572C113DB2}" srcOrd="2" destOrd="0" presId="urn:microsoft.com/office/officeart/2008/layout/SquareAccentList"/>
    <dgm:cxn modelId="{A29412AF-E6CE-4AE3-BC4D-641E42D6862B}" type="presParOf" srcId="{536DEDF0-E3C1-476B-A89B-43FEA4A5DE95}" destId="{84C6071B-7989-4A31-A737-599A171FF4E6}" srcOrd="1" destOrd="0" presId="urn:microsoft.com/office/officeart/2008/layout/SquareAccentList"/>
    <dgm:cxn modelId="{EC0F65C7-06A1-4686-A73A-4D863FE3D330}" type="presParOf" srcId="{84C6071B-7989-4A31-A737-599A171FF4E6}" destId="{CFACCD33-A9E0-4A50-A7E0-5AE0742AD2F1}" srcOrd="0" destOrd="0" presId="urn:microsoft.com/office/officeart/2008/layout/SquareAccentList"/>
    <dgm:cxn modelId="{731AE179-22B7-467D-97A7-70D5658831E5}" type="presParOf" srcId="{CFACCD33-A9E0-4A50-A7E0-5AE0742AD2F1}" destId="{C6AC6810-98AC-454E-94FB-12A985EC9F67}" srcOrd="0" destOrd="0" presId="urn:microsoft.com/office/officeart/2008/layout/SquareAccentList"/>
    <dgm:cxn modelId="{CD5E1110-9FC3-4687-BE41-9FA8E7DD5850}" type="presParOf" srcId="{CFACCD33-A9E0-4A50-A7E0-5AE0742AD2F1}" destId="{773E4C1E-1C6D-4B3B-8E37-4403FCE66C62}" srcOrd="1" destOrd="0" presId="urn:microsoft.com/office/officeart/2008/layout/SquareAccentList"/>
    <dgm:cxn modelId="{8F1DF1FF-7D8E-412A-B147-9B4CF1148EAA}" type="presParOf" srcId="{84C6071B-7989-4A31-A737-599A171FF4E6}" destId="{8B8B8504-6A0C-499C-BE45-410CB8250C75}" srcOrd="1" destOrd="0" presId="urn:microsoft.com/office/officeart/2008/layout/SquareAccentList"/>
    <dgm:cxn modelId="{6F37D2EE-6518-4924-95FF-09F8425F9FA5}" type="presParOf" srcId="{8B8B8504-6A0C-499C-BE45-410CB8250C75}" destId="{8258BCD7-B3F8-4491-9404-554C381C88F0}" srcOrd="0" destOrd="0" presId="urn:microsoft.com/office/officeart/2008/layout/SquareAccentList"/>
    <dgm:cxn modelId="{D1C42A65-54DB-46C3-AFDA-68E53571AC08}" type="presParOf" srcId="{8B8B8504-6A0C-499C-BE45-410CB8250C75}" destId="{DBCA813E-C9BF-49CF-A4FF-6A2E377F24C8}" srcOrd="1" destOrd="0" presId="urn:microsoft.com/office/officeart/2008/layout/SquareAccentList"/>
    <dgm:cxn modelId="{68D0F51F-5CD9-4220-93AD-9DE6187F304C}" type="presParOf" srcId="{84C6071B-7989-4A31-A737-599A171FF4E6}" destId="{409BDEF0-48B8-42A1-BB1B-F414D7D34FCD}" srcOrd="2" destOrd="0" presId="urn:microsoft.com/office/officeart/2008/layout/SquareAccentList"/>
    <dgm:cxn modelId="{2F1167EC-DB7B-44B3-B8E2-F54C8BBD836F}" type="presParOf" srcId="{409BDEF0-48B8-42A1-BB1B-F414D7D34FCD}" destId="{A701F92A-635F-4653-8BF0-3094E418C90C}" srcOrd="0" destOrd="0" presId="urn:microsoft.com/office/officeart/2008/layout/SquareAccentList"/>
    <dgm:cxn modelId="{024EF7F8-8847-4008-AC3C-A4F6F1D508C9}" type="presParOf" srcId="{409BDEF0-48B8-42A1-BB1B-F414D7D34FCD}" destId="{44AB02E7-3967-4340-86FA-8377665D8E1E}" srcOrd="1" destOrd="0" presId="urn:microsoft.com/office/officeart/2008/layout/SquareAccentList"/>
    <dgm:cxn modelId="{D8394119-6422-4EE2-852F-14402E698F8D}" type="presParOf" srcId="{7309D6A5-9E4F-48E7-85DF-367F522C3AE0}" destId="{5A15BAD3-D58A-43E4-BD92-00C093BCEC5B}" srcOrd="1" destOrd="0" presId="urn:microsoft.com/office/officeart/2008/layout/SquareAccentList"/>
    <dgm:cxn modelId="{E1BA5742-66D7-47A3-A112-856FA029005C}" type="presParOf" srcId="{5A15BAD3-D58A-43E4-BD92-00C093BCEC5B}" destId="{C2389DD6-0E6A-4F1A-B985-306DAE98638A}" srcOrd="0" destOrd="0" presId="urn:microsoft.com/office/officeart/2008/layout/SquareAccentList"/>
    <dgm:cxn modelId="{4C50A70A-4586-428D-9C0D-33059841C039}" type="presParOf" srcId="{C2389DD6-0E6A-4F1A-B985-306DAE98638A}" destId="{B5A59F15-0795-4B41-95E6-D988867EB98E}" srcOrd="0" destOrd="0" presId="urn:microsoft.com/office/officeart/2008/layout/SquareAccentList"/>
    <dgm:cxn modelId="{90CFF758-0CFC-4130-9F0F-5DE35340BC55}" type="presParOf" srcId="{C2389DD6-0E6A-4F1A-B985-306DAE98638A}" destId="{7F53552C-78B1-4B5F-8018-EB77DC047479}" srcOrd="1" destOrd="0" presId="urn:microsoft.com/office/officeart/2008/layout/SquareAccentList"/>
    <dgm:cxn modelId="{8712008F-8A2A-45C6-A920-5080CB064588}" type="presParOf" srcId="{C2389DD6-0E6A-4F1A-B985-306DAE98638A}" destId="{6C54FBBD-2A4B-4092-9A62-C63F2BCB5FD7}" srcOrd="2" destOrd="0" presId="urn:microsoft.com/office/officeart/2008/layout/SquareAccentList"/>
    <dgm:cxn modelId="{7E2132CA-1FDD-4B3A-9DA7-34BA256FC142}" type="presParOf" srcId="{5A15BAD3-D58A-43E4-BD92-00C093BCEC5B}" destId="{C6AEC1AA-F1A6-4527-B420-6AFACA766AE3}" srcOrd="1" destOrd="0" presId="urn:microsoft.com/office/officeart/2008/layout/SquareAccentList"/>
    <dgm:cxn modelId="{F11F1DF3-1B82-4F9F-AAB8-F46A6E91CB19}" type="presParOf" srcId="{C6AEC1AA-F1A6-4527-B420-6AFACA766AE3}" destId="{BB4B23B9-40BA-436D-9856-F16D1484325B}" srcOrd="0" destOrd="0" presId="urn:microsoft.com/office/officeart/2008/layout/SquareAccentList"/>
    <dgm:cxn modelId="{D0144692-1E7C-45F8-BB2E-7D91DDF5CE76}" type="presParOf" srcId="{BB4B23B9-40BA-436D-9856-F16D1484325B}" destId="{4D0CB537-1312-4913-8A45-D2B6F086F546}" srcOrd="0" destOrd="0" presId="urn:microsoft.com/office/officeart/2008/layout/SquareAccentList"/>
    <dgm:cxn modelId="{01F1F65E-8AD1-4B7B-8947-E678957148B3}" type="presParOf" srcId="{BB4B23B9-40BA-436D-9856-F16D1484325B}" destId="{AA87A2AB-C8F5-47F9-A2B3-F3550E137B84}" srcOrd="1" destOrd="0" presId="urn:microsoft.com/office/officeart/2008/layout/SquareAccentList"/>
    <dgm:cxn modelId="{4E9DAC14-FAE4-4F8C-A64B-C7C6756CCF4A}" type="presParOf" srcId="{C6AEC1AA-F1A6-4527-B420-6AFACA766AE3}" destId="{028E3FE6-BDDC-411F-A0A4-BA0C809D7CED}" srcOrd="1" destOrd="0" presId="urn:microsoft.com/office/officeart/2008/layout/SquareAccentList"/>
    <dgm:cxn modelId="{0A1ABEBE-0752-49B5-A4F4-8C44607302D8}" type="presParOf" srcId="{028E3FE6-BDDC-411F-A0A4-BA0C809D7CED}" destId="{8094DDBD-89A7-449D-AE7F-6C383385B773}" srcOrd="0" destOrd="0" presId="urn:microsoft.com/office/officeart/2008/layout/SquareAccentList"/>
    <dgm:cxn modelId="{C154C555-DEA6-4539-885C-4B71E8AEFA05}" type="presParOf" srcId="{028E3FE6-BDDC-411F-A0A4-BA0C809D7CED}" destId="{F25BC86E-E8C0-4307-ABB6-62AC75E025BB}" srcOrd="1" destOrd="0" presId="urn:microsoft.com/office/officeart/2008/layout/SquareAccentList"/>
    <dgm:cxn modelId="{C393FEA1-C145-4649-BB4C-6ADE2C554E74}" type="presParOf" srcId="{C6AEC1AA-F1A6-4527-B420-6AFACA766AE3}" destId="{97F26E98-491F-4BAC-AF2F-99F2EB3EF429}" srcOrd="2" destOrd="0" presId="urn:microsoft.com/office/officeart/2008/layout/SquareAccentList"/>
    <dgm:cxn modelId="{4E4EBB66-1F67-49A7-831A-50E26EE04F1B}" type="presParOf" srcId="{97F26E98-491F-4BAC-AF2F-99F2EB3EF429}" destId="{824137F1-F1C3-412F-825F-C5B3774233F2}" srcOrd="0" destOrd="0" presId="urn:microsoft.com/office/officeart/2008/layout/SquareAccentList"/>
    <dgm:cxn modelId="{E018152B-F4FF-42B6-AE15-071EDBFC117E}" type="presParOf" srcId="{97F26E98-491F-4BAC-AF2F-99F2EB3EF429}" destId="{81212376-F8BA-45CD-8F62-9305E312012A}" srcOrd="1" destOrd="0" presId="urn:microsoft.com/office/officeart/2008/layout/SquareAccentList"/>
    <dgm:cxn modelId="{920E8103-324F-42D7-B1FB-C9E64DD37A1E}" type="presParOf" srcId="{7309D6A5-9E4F-48E7-85DF-367F522C3AE0}" destId="{1642AA14-640F-4B4D-80F4-225468E415B1}" srcOrd="2" destOrd="0" presId="urn:microsoft.com/office/officeart/2008/layout/SquareAccentList"/>
    <dgm:cxn modelId="{54FC9D41-9EAB-4CD2-8A4C-7CDF7D18E2E0}" type="presParOf" srcId="{1642AA14-640F-4B4D-80F4-225468E415B1}" destId="{B53C299F-D3F2-4F13-8316-4FF729215DCF}" srcOrd="0" destOrd="0" presId="urn:microsoft.com/office/officeart/2008/layout/SquareAccentList"/>
    <dgm:cxn modelId="{3479A9DA-671C-4BDE-8566-DA0C5645FA84}" type="presParOf" srcId="{B53C299F-D3F2-4F13-8316-4FF729215DCF}" destId="{3CF43A75-A053-43DD-AA2B-CB7B9B97D9A6}" srcOrd="0" destOrd="0" presId="urn:microsoft.com/office/officeart/2008/layout/SquareAccentList"/>
    <dgm:cxn modelId="{C6DD4B33-B15C-4B88-AD15-2C2EB329D4C7}" type="presParOf" srcId="{B53C299F-D3F2-4F13-8316-4FF729215DCF}" destId="{B9A03A34-A8A8-4C7A-8544-21EF5442B00F}" srcOrd="1" destOrd="0" presId="urn:microsoft.com/office/officeart/2008/layout/SquareAccentList"/>
    <dgm:cxn modelId="{D7DDA168-376B-4FB6-B86A-D4213B992CF9}" type="presParOf" srcId="{B53C299F-D3F2-4F13-8316-4FF729215DCF}" destId="{E7D89D08-2657-483F-8C31-2E428BEEFD8C}" srcOrd="2" destOrd="0" presId="urn:microsoft.com/office/officeart/2008/layout/SquareAccentList"/>
    <dgm:cxn modelId="{A7098C25-D249-402F-A2DA-EA0AB7691AB2}" type="presParOf" srcId="{1642AA14-640F-4B4D-80F4-225468E415B1}" destId="{B9A10C90-8DCE-4253-962E-34BCEB4F8E5B}" srcOrd="1" destOrd="0" presId="urn:microsoft.com/office/officeart/2008/layout/SquareAccentList"/>
    <dgm:cxn modelId="{DB5F84C3-A5F8-4975-B23E-CBAA4C077711}" type="presParOf" srcId="{B9A10C90-8DCE-4253-962E-34BCEB4F8E5B}" destId="{A73F7F26-BE03-4330-97EE-428007CD099C}" srcOrd="0" destOrd="0" presId="urn:microsoft.com/office/officeart/2008/layout/SquareAccentList"/>
    <dgm:cxn modelId="{09222B10-B9D5-43AA-BD6E-3E6370DF5D4B}" type="presParOf" srcId="{A73F7F26-BE03-4330-97EE-428007CD099C}" destId="{69EF27BC-57DB-4EE2-857F-DDD6FBB7E3E6}" srcOrd="0" destOrd="0" presId="urn:microsoft.com/office/officeart/2008/layout/SquareAccentList"/>
    <dgm:cxn modelId="{9BF2890C-4B14-4CC6-AD68-75BA34599516}" type="presParOf" srcId="{A73F7F26-BE03-4330-97EE-428007CD099C}" destId="{C83C9BFB-2563-4617-8234-23F321EC62B4}" srcOrd="1" destOrd="0" presId="urn:microsoft.com/office/officeart/2008/layout/SquareAccentList"/>
    <dgm:cxn modelId="{244B138B-C546-48AE-B94D-6B3E70205A42}" type="presParOf" srcId="{B9A10C90-8DCE-4253-962E-34BCEB4F8E5B}" destId="{4D812415-BAC3-46C2-9F00-3802A7EB0900}" srcOrd="1" destOrd="0" presId="urn:microsoft.com/office/officeart/2008/layout/SquareAccentList"/>
    <dgm:cxn modelId="{BD72BA4C-475E-4142-AF2A-586D6E6702A8}" type="presParOf" srcId="{4D812415-BAC3-46C2-9F00-3802A7EB0900}" destId="{1F2E61A8-60A2-4882-821B-2B1ECFBFF628}" srcOrd="0" destOrd="0" presId="urn:microsoft.com/office/officeart/2008/layout/SquareAccentList"/>
    <dgm:cxn modelId="{B38535D6-3C8C-434A-B2B9-505962DD28E5}" type="presParOf" srcId="{4D812415-BAC3-46C2-9F00-3802A7EB0900}" destId="{07DB132E-DD33-4F6E-B1F3-7BD43BE423A3}" srcOrd="1" destOrd="0" presId="urn:microsoft.com/office/officeart/2008/layout/SquareAccentList"/>
    <dgm:cxn modelId="{BB4AE345-4C79-49EA-909B-38FEB55F59D9}" type="presParOf" srcId="{B9A10C90-8DCE-4253-962E-34BCEB4F8E5B}" destId="{E983DCD0-B7EF-4C79-A245-641FC37E9715}" srcOrd="2" destOrd="0" presId="urn:microsoft.com/office/officeart/2008/layout/SquareAccentList"/>
    <dgm:cxn modelId="{41B1BEF8-AE6D-47C4-BFA3-2D4903ACB035}" type="presParOf" srcId="{E983DCD0-B7EF-4C79-A245-641FC37E9715}" destId="{C65A3EDC-867E-4F1A-A28B-F08E4DED3D4C}" srcOrd="0" destOrd="0" presId="urn:microsoft.com/office/officeart/2008/layout/SquareAccentList"/>
    <dgm:cxn modelId="{6B8F448C-5AEA-4F83-9477-7DE1D5824408}" type="presParOf" srcId="{E983DCD0-B7EF-4C79-A245-641FC37E9715}" destId="{7B2D666C-E23E-45AE-98CC-69B3256C605F}"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730EA45-384C-4DCC-A586-A1472551882E}" type="doc">
      <dgm:prSet loTypeId="urn:microsoft.com/office/officeart/2005/8/layout/list1" loCatId="list" qsTypeId="urn:microsoft.com/office/officeart/2005/8/quickstyle/simple5" qsCatId="simple" csTypeId="urn:microsoft.com/office/officeart/2005/8/colors/colorful1" csCatId="colorful" phldr="1"/>
      <dgm:spPr/>
      <dgm:t>
        <a:bodyPr/>
        <a:lstStyle/>
        <a:p>
          <a:endParaRPr kumimoji="1" lang="ja-JP" altLang="en-US"/>
        </a:p>
      </dgm:t>
    </dgm:pt>
    <dgm:pt modelId="{3FE84D9B-DF4A-4B09-9C1E-4AAC4AF916A2}">
      <dgm:prSet/>
      <dgm:spPr/>
      <dgm:t>
        <a:bodyPr/>
        <a:lstStyle/>
        <a:p>
          <a:pPr rtl="0"/>
          <a:r>
            <a:rPr kumimoji="1" lang="ja-JP" b="1" smtClean="0">
              <a:latin typeface="+mn-ea"/>
              <a:ea typeface="+mn-ea"/>
            </a:rPr>
            <a:t>貴社ご要望</a:t>
          </a:r>
          <a:endParaRPr lang="ja-JP" b="1">
            <a:latin typeface="+mn-ea"/>
            <a:ea typeface="+mn-ea"/>
          </a:endParaRPr>
        </a:p>
      </dgm:t>
    </dgm:pt>
    <dgm:pt modelId="{DB79C53B-CA19-446B-963D-F0C9E58A842D}" type="parTrans" cxnId="{68AE5A9E-517B-4A81-897E-42C53E451C87}">
      <dgm:prSet/>
      <dgm:spPr/>
      <dgm:t>
        <a:bodyPr/>
        <a:lstStyle/>
        <a:p>
          <a:endParaRPr kumimoji="1" lang="ja-JP" altLang="en-US" b="1">
            <a:latin typeface="+mn-ea"/>
            <a:ea typeface="+mn-ea"/>
          </a:endParaRPr>
        </a:p>
      </dgm:t>
    </dgm:pt>
    <dgm:pt modelId="{FD9056B5-C095-412D-9542-7ABB7166ECC9}" type="sibTrans" cxnId="{68AE5A9E-517B-4A81-897E-42C53E451C87}">
      <dgm:prSet/>
      <dgm:spPr/>
      <dgm:t>
        <a:bodyPr/>
        <a:lstStyle/>
        <a:p>
          <a:endParaRPr kumimoji="1" lang="ja-JP" altLang="en-US" b="1">
            <a:latin typeface="+mn-ea"/>
            <a:ea typeface="+mn-ea"/>
          </a:endParaRPr>
        </a:p>
      </dgm:t>
    </dgm:pt>
    <dgm:pt modelId="{50A131E8-2D77-4847-870B-3B1CFDD57CA2}">
      <dgm:prSet/>
      <dgm:spPr/>
      <dgm:t>
        <a:bodyPr/>
        <a:lstStyle/>
        <a:p>
          <a:pPr rtl="0"/>
          <a:r>
            <a:rPr kumimoji="1" lang="ja-JP" b="1" dirty="0" smtClean="0">
              <a:latin typeface="+mn-ea"/>
              <a:ea typeface="+mn-ea"/>
            </a:rPr>
            <a:t>貴社の新しいブランドメッセージ “</a:t>
          </a:r>
          <a:r>
            <a:rPr kumimoji="1" lang="en-US" b="1" dirty="0" smtClean="0">
              <a:latin typeface="+mn-ea"/>
              <a:ea typeface="+mn-ea"/>
            </a:rPr>
            <a:t>ONE GREEN WORLD”</a:t>
          </a:r>
          <a:r>
            <a:rPr kumimoji="1" lang="ja-JP" b="1" dirty="0" smtClean="0">
              <a:latin typeface="+mn-ea"/>
              <a:ea typeface="+mn-ea"/>
            </a:rPr>
            <a:t>を子ども達に浸透させるキャンペーンプランを構築すること</a:t>
          </a:r>
          <a:endParaRPr lang="ja-JP" b="1" dirty="0">
            <a:latin typeface="+mn-ea"/>
            <a:ea typeface="+mn-ea"/>
          </a:endParaRPr>
        </a:p>
      </dgm:t>
    </dgm:pt>
    <dgm:pt modelId="{8CC8AD08-DF5B-4449-9E81-100293D6DA91}" type="parTrans" cxnId="{A6E3BB65-A093-4D2E-AF69-B7667339F4B6}">
      <dgm:prSet/>
      <dgm:spPr/>
      <dgm:t>
        <a:bodyPr/>
        <a:lstStyle/>
        <a:p>
          <a:endParaRPr kumimoji="1" lang="ja-JP" altLang="en-US" b="1">
            <a:latin typeface="+mn-ea"/>
            <a:ea typeface="+mn-ea"/>
          </a:endParaRPr>
        </a:p>
      </dgm:t>
    </dgm:pt>
    <dgm:pt modelId="{61748D01-6BD8-4517-8E43-B7F73EC9517F}" type="sibTrans" cxnId="{A6E3BB65-A093-4D2E-AF69-B7667339F4B6}">
      <dgm:prSet/>
      <dgm:spPr/>
      <dgm:t>
        <a:bodyPr/>
        <a:lstStyle/>
        <a:p>
          <a:endParaRPr kumimoji="1" lang="ja-JP" altLang="en-US" b="1">
            <a:latin typeface="+mn-ea"/>
            <a:ea typeface="+mn-ea"/>
          </a:endParaRPr>
        </a:p>
      </dgm:t>
    </dgm:pt>
    <dgm:pt modelId="{70DF910F-5256-4B8B-9226-79642D59616C}">
      <dgm:prSet/>
      <dgm:spPr/>
      <dgm:t>
        <a:bodyPr/>
        <a:lstStyle/>
        <a:p>
          <a:pPr rtl="0"/>
          <a:r>
            <a:rPr kumimoji="1" lang="ja-JP" b="1" dirty="0" smtClean="0">
              <a:latin typeface="+mn-ea"/>
              <a:ea typeface="+mn-ea"/>
            </a:rPr>
            <a:t>施策については、リアル、バーチャルバランス良く展開すること。</a:t>
          </a:r>
          <a:endParaRPr lang="ja-JP" b="1" dirty="0">
            <a:latin typeface="+mn-ea"/>
            <a:ea typeface="+mn-ea"/>
          </a:endParaRPr>
        </a:p>
      </dgm:t>
    </dgm:pt>
    <dgm:pt modelId="{D9BEBA35-0DF8-4260-8F3F-F7268DB6A6B1}" type="parTrans" cxnId="{ADE15FA9-BE99-4B35-8C03-F28ADE6BF908}">
      <dgm:prSet/>
      <dgm:spPr/>
      <dgm:t>
        <a:bodyPr/>
        <a:lstStyle/>
        <a:p>
          <a:endParaRPr kumimoji="1" lang="ja-JP" altLang="en-US" b="1">
            <a:latin typeface="+mn-ea"/>
            <a:ea typeface="+mn-ea"/>
          </a:endParaRPr>
        </a:p>
      </dgm:t>
    </dgm:pt>
    <dgm:pt modelId="{0F90E3FD-110A-48DB-8DE3-4BFC3A56E914}" type="sibTrans" cxnId="{ADE15FA9-BE99-4B35-8C03-F28ADE6BF908}">
      <dgm:prSet/>
      <dgm:spPr/>
      <dgm:t>
        <a:bodyPr/>
        <a:lstStyle/>
        <a:p>
          <a:endParaRPr kumimoji="1" lang="ja-JP" altLang="en-US" b="1">
            <a:latin typeface="+mn-ea"/>
            <a:ea typeface="+mn-ea"/>
          </a:endParaRPr>
        </a:p>
      </dgm:t>
    </dgm:pt>
    <dgm:pt modelId="{70549B1A-08E1-4015-97B0-3872B8B29888}">
      <dgm:prSet/>
      <dgm:spPr/>
      <dgm:t>
        <a:bodyPr/>
        <a:lstStyle/>
        <a:p>
          <a:pPr rtl="0"/>
          <a:r>
            <a:rPr kumimoji="1" lang="ja-JP" b="1" smtClean="0">
              <a:latin typeface="+mn-ea"/>
              <a:ea typeface="+mn-ea"/>
            </a:rPr>
            <a:t>本キャンペーンによるブランドメッセージの浸透度を効果測定できること。</a:t>
          </a:r>
          <a:endParaRPr lang="ja-JP" b="1">
            <a:latin typeface="+mn-ea"/>
            <a:ea typeface="+mn-ea"/>
          </a:endParaRPr>
        </a:p>
      </dgm:t>
    </dgm:pt>
    <dgm:pt modelId="{CA0136DD-6E07-43D3-8FBC-055A8ECA0482}" type="parTrans" cxnId="{9376081D-BCAD-4CEA-AAA6-8227BE0379BD}">
      <dgm:prSet/>
      <dgm:spPr/>
      <dgm:t>
        <a:bodyPr/>
        <a:lstStyle/>
        <a:p>
          <a:endParaRPr kumimoji="1" lang="ja-JP" altLang="en-US" b="1">
            <a:latin typeface="+mn-ea"/>
            <a:ea typeface="+mn-ea"/>
          </a:endParaRPr>
        </a:p>
      </dgm:t>
    </dgm:pt>
    <dgm:pt modelId="{7F60EE2A-2D22-4D55-BBB2-DBFCFFCE232A}" type="sibTrans" cxnId="{9376081D-BCAD-4CEA-AAA6-8227BE0379BD}">
      <dgm:prSet/>
      <dgm:spPr/>
      <dgm:t>
        <a:bodyPr/>
        <a:lstStyle/>
        <a:p>
          <a:endParaRPr kumimoji="1" lang="ja-JP" altLang="en-US" b="1">
            <a:latin typeface="+mn-ea"/>
            <a:ea typeface="+mn-ea"/>
          </a:endParaRPr>
        </a:p>
      </dgm:t>
    </dgm:pt>
    <dgm:pt modelId="{6EF9A9F4-1E5B-4959-8E0B-6D145C5BAC6D}">
      <dgm:prSet/>
      <dgm:spPr/>
      <dgm:t>
        <a:bodyPr/>
        <a:lstStyle/>
        <a:p>
          <a:pPr rtl="0"/>
          <a:r>
            <a:rPr kumimoji="1" lang="ja-JP" b="1" smtClean="0">
              <a:latin typeface="+mn-ea"/>
              <a:ea typeface="+mn-ea"/>
            </a:rPr>
            <a:t>背景</a:t>
          </a:r>
          <a:endParaRPr lang="ja-JP" b="1">
            <a:latin typeface="+mn-ea"/>
            <a:ea typeface="+mn-ea"/>
          </a:endParaRPr>
        </a:p>
      </dgm:t>
    </dgm:pt>
    <dgm:pt modelId="{FB830650-415F-4E19-BB1B-C716954F7DF8}" type="parTrans" cxnId="{0367EF11-4A53-4407-BBA3-20E35715373D}">
      <dgm:prSet/>
      <dgm:spPr/>
      <dgm:t>
        <a:bodyPr/>
        <a:lstStyle/>
        <a:p>
          <a:endParaRPr kumimoji="1" lang="ja-JP" altLang="en-US" b="1">
            <a:latin typeface="+mn-ea"/>
            <a:ea typeface="+mn-ea"/>
          </a:endParaRPr>
        </a:p>
      </dgm:t>
    </dgm:pt>
    <dgm:pt modelId="{D9CDE618-C731-4FC1-B8D2-306B119B1770}" type="sibTrans" cxnId="{0367EF11-4A53-4407-BBA3-20E35715373D}">
      <dgm:prSet/>
      <dgm:spPr/>
      <dgm:t>
        <a:bodyPr/>
        <a:lstStyle/>
        <a:p>
          <a:endParaRPr kumimoji="1" lang="ja-JP" altLang="en-US" b="1">
            <a:latin typeface="+mn-ea"/>
            <a:ea typeface="+mn-ea"/>
          </a:endParaRPr>
        </a:p>
      </dgm:t>
    </dgm:pt>
    <dgm:pt modelId="{244FAB62-46AD-4A87-832F-98E84362E5E3}">
      <dgm:prSet/>
      <dgm:spPr/>
      <dgm:t>
        <a:bodyPr/>
        <a:lstStyle/>
        <a:p>
          <a:pPr rtl="0"/>
          <a:r>
            <a:rPr kumimoji="1" lang="ja-JP" b="1" smtClean="0">
              <a:latin typeface="+mn-ea"/>
              <a:ea typeface="+mn-ea"/>
            </a:rPr>
            <a:t>「自然」と「</a:t>
          </a:r>
          <a:r>
            <a:rPr kumimoji="1" lang="en-US" b="1" smtClean="0">
              <a:latin typeface="+mn-ea"/>
              <a:ea typeface="+mn-ea"/>
            </a:rPr>
            <a:t>ICT</a:t>
          </a:r>
          <a:r>
            <a:rPr kumimoji="1" lang="ja-JP" b="1" smtClean="0">
              <a:latin typeface="+mn-ea"/>
              <a:ea typeface="+mn-ea"/>
            </a:rPr>
            <a:t>」、バランスのとれた知識を持った次世代キッズの育成が求められている。</a:t>
          </a:r>
          <a:endParaRPr lang="ja-JP" b="1">
            <a:latin typeface="+mn-ea"/>
            <a:ea typeface="+mn-ea"/>
          </a:endParaRPr>
        </a:p>
      </dgm:t>
    </dgm:pt>
    <dgm:pt modelId="{91A68CE2-D932-4057-8F30-5B95A5A250D4}" type="parTrans" cxnId="{92558FD1-8C46-4FB0-8CC2-053C52A4A9E4}">
      <dgm:prSet/>
      <dgm:spPr/>
      <dgm:t>
        <a:bodyPr/>
        <a:lstStyle/>
        <a:p>
          <a:endParaRPr kumimoji="1" lang="ja-JP" altLang="en-US" b="1">
            <a:latin typeface="+mn-ea"/>
            <a:ea typeface="+mn-ea"/>
          </a:endParaRPr>
        </a:p>
      </dgm:t>
    </dgm:pt>
    <dgm:pt modelId="{B4BDE3C4-13A2-4E51-B382-BBE47F338834}" type="sibTrans" cxnId="{92558FD1-8C46-4FB0-8CC2-053C52A4A9E4}">
      <dgm:prSet/>
      <dgm:spPr/>
      <dgm:t>
        <a:bodyPr/>
        <a:lstStyle/>
        <a:p>
          <a:endParaRPr kumimoji="1" lang="ja-JP" altLang="en-US" b="1">
            <a:latin typeface="+mn-ea"/>
            <a:ea typeface="+mn-ea"/>
          </a:endParaRPr>
        </a:p>
      </dgm:t>
    </dgm:pt>
    <dgm:pt modelId="{534488EC-E001-465C-B1FF-2DA69C894BDD}">
      <dgm:prSet/>
      <dgm:spPr/>
      <dgm:t>
        <a:bodyPr/>
        <a:lstStyle/>
        <a:p>
          <a:pPr rtl="0"/>
          <a:r>
            <a:rPr kumimoji="1" lang="ja-JP" b="1" smtClean="0">
              <a:latin typeface="+mn-ea"/>
              <a:ea typeface="+mn-ea"/>
            </a:rPr>
            <a:t>目的</a:t>
          </a:r>
          <a:endParaRPr lang="ja-JP" b="1">
            <a:latin typeface="+mn-ea"/>
            <a:ea typeface="+mn-ea"/>
          </a:endParaRPr>
        </a:p>
      </dgm:t>
    </dgm:pt>
    <dgm:pt modelId="{6E2DCD6F-49C1-4569-AC71-B56D70BB2FDD}" type="parTrans" cxnId="{22C0B881-E398-436F-B996-E017960C0A69}">
      <dgm:prSet/>
      <dgm:spPr/>
      <dgm:t>
        <a:bodyPr/>
        <a:lstStyle/>
        <a:p>
          <a:endParaRPr kumimoji="1" lang="ja-JP" altLang="en-US" b="1">
            <a:latin typeface="+mn-ea"/>
            <a:ea typeface="+mn-ea"/>
          </a:endParaRPr>
        </a:p>
      </dgm:t>
    </dgm:pt>
    <dgm:pt modelId="{E3163C25-F002-414F-BB78-E3C84BB98F21}" type="sibTrans" cxnId="{22C0B881-E398-436F-B996-E017960C0A69}">
      <dgm:prSet/>
      <dgm:spPr/>
      <dgm:t>
        <a:bodyPr/>
        <a:lstStyle/>
        <a:p>
          <a:endParaRPr kumimoji="1" lang="ja-JP" altLang="en-US" b="1">
            <a:latin typeface="+mn-ea"/>
            <a:ea typeface="+mn-ea"/>
          </a:endParaRPr>
        </a:p>
      </dgm:t>
    </dgm:pt>
    <dgm:pt modelId="{B0D156AF-E3E0-48E7-B662-5D4C0293AC80}">
      <dgm:prSet/>
      <dgm:spPr/>
      <dgm:t>
        <a:bodyPr/>
        <a:lstStyle/>
        <a:p>
          <a:pPr rtl="0"/>
          <a:r>
            <a:rPr kumimoji="1" lang="ja-JP" b="1" smtClean="0">
              <a:latin typeface="+mn-ea"/>
              <a:ea typeface="+mn-ea"/>
            </a:rPr>
            <a:t>ブランドメッセージ“</a:t>
          </a:r>
          <a:r>
            <a:rPr kumimoji="1" lang="en-US" b="1" smtClean="0">
              <a:latin typeface="+mn-ea"/>
              <a:ea typeface="+mn-ea"/>
            </a:rPr>
            <a:t>ONE GREEN WORLD</a:t>
          </a:r>
          <a:r>
            <a:rPr kumimoji="1" lang="ja-JP" b="1" smtClean="0">
              <a:latin typeface="+mn-ea"/>
              <a:ea typeface="+mn-ea"/>
            </a:rPr>
            <a:t>”を、「次世代キッズ」を中心に、広くステークホルダーに浸透させること。</a:t>
          </a:r>
          <a:endParaRPr lang="ja-JP" b="1">
            <a:latin typeface="+mn-ea"/>
            <a:ea typeface="+mn-ea"/>
          </a:endParaRPr>
        </a:p>
      </dgm:t>
    </dgm:pt>
    <dgm:pt modelId="{E4ADD658-5B3F-4979-BFA1-DBCFE5EE02CE}" type="parTrans" cxnId="{8E7488AF-B8CA-4D44-B15F-F6787AC1A44E}">
      <dgm:prSet/>
      <dgm:spPr/>
      <dgm:t>
        <a:bodyPr/>
        <a:lstStyle/>
        <a:p>
          <a:endParaRPr kumimoji="1" lang="ja-JP" altLang="en-US" b="1">
            <a:latin typeface="+mn-ea"/>
            <a:ea typeface="+mn-ea"/>
          </a:endParaRPr>
        </a:p>
      </dgm:t>
    </dgm:pt>
    <dgm:pt modelId="{FD3DBB3B-4C51-4F42-90E8-BBD3A50FD573}" type="sibTrans" cxnId="{8E7488AF-B8CA-4D44-B15F-F6787AC1A44E}">
      <dgm:prSet/>
      <dgm:spPr/>
      <dgm:t>
        <a:bodyPr/>
        <a:lstStyle/>
        <a:p>
          <a:endParaRPr kumimoji="1" lang="ja-JP" altLang="en-US" b="1">
            <a:latin typeface="+mn-ea"/>
            <a:ea typeface="+mn-ea"/>
          </a:endParaRPr>
        </a:p>
      </dgm:t>
    </dgm:pt>
    <dgm:pt modelId="{12DF2774-C8F9-4EA0-B6B1-6BACF67ACE00}">
      <dgm:prSet/>
      <dgm:spPr/>
      <dgm:t>
        <a:bodyPr/>
        <a:lstStyle/>
        <a:p>
          <a:pPr rtl="0"/>
          <a:r>
            <a:rPr kumimoji="1" lang="ja-JP" b="1" smtClean="0">
              <a:latin typeface="+mn-ea"/>
              <a:ea typeface="+mn-ea"/>
            </a:rPr>
            <a:t>コンセプト</a:t>
          </a:r>
          <a:endParaRPr lang="ja-JP" b="1">
            <a:latin typeface="+mn-ea"/>
            <a:ea typeface="+mn-ea"/>
          </a:endParaRPr>
        </a:p>
      </dgm:t>
    </dgm:pt>
    <dgm:pt modelId="{2F5E9E90-1F42-4642-B73D-96CAAEB73DE0}" type="parTrans" cxnId="{B45E8CE0-F1C2-4BDA-AE40-37B3362CC0E6}">
      <dgm:prSet/>
      <dgm:spPr/>
      <dgm:t>
        <a:bodyPr/>
        <a:lstStyle/>
        <a:p>
          <a:endParaRPr kumimoji="1" lang="ja-JP" altLang="en-US" b="1">
            <a:latin typeface="+mn-ea"/>
            <a:ea typeface="+mn-ea"/>
          </a:endParaRPr>
        </a:p>
      </dgm:t>
    </dgm:pt>
    <dgm:pt modelId="{D0EB50DA-E5BE-421D-88BA-189D3811ABE8}" type="sibTrans" cxnId="{B45E8CE0-F1C2-4BDA-AE40-37B3362CC0E6}">
      <dgm:prSet/>
      <dgm:spPr/>
      <dgm:t>
        <a:bodyPr/>
        <a:lstStyle/>
        <a:p>
          <a:endParaRPr kumimoji="1" lang="ja-JP" altLang="en-US" b="1">
            <a:latin typeface="+mn-ea"/>
            <a:ea typeface="+mn-ea"/>
          </a:endParaRPr>
        </a:p>
      </dgm:t>
    </dgm:pt>
    <dgm:pt modelId="{E560C81F-FFD3-4103-A23F-E806ADF190AF}">
      <dgm:prSet/>
      <dgm:spPr/>
      <dgm:t>
        <a:bodyPr/>
        <a:lstStyle/>
        <a:p>
          <a:pPr rtl="0"/>
          <a:r>
            <a:rPr kumimoji="1" lang="ja-JP" b="1" smtClean="0">
              <a:latin typeface="+mn-ea"/>
              <a:ea typeface="+mn-ea"/>
            </a:rPr>
            <a:t>自然・</a:t>
          </a:r>
          <a:r>
            <a:rPr kumimoji="1" lang="en-US" b="1" smtClean="0">
              <a:latin typeface="+mn-ea"/>
              <a:ea typeface="+mn-ea"/>
            </a:rPr>
            <a:t>ICT</a:t>
          </a:r>
          <a:r>
            <a:rPr kumimoji="1" lang="ja-JP" b="1" smtClean="0">
              <a:latin typeface="+mn-ea"/>
              <a:ea typeface="+mn-ea"/>
            </a:rPr>
            <a:t>にバランスの取れた次世代キッズを育てる“</a:t>
          </a:r>
          <a:r>
            <a:rPr kumimoji="1" lang="en-US" b="1" smtClean="0">
              <a:latin typeface="+mn-ea"/>
              <a:ea typeface="+mn-ea"/>
            </a:rPr>
            <a:t>ONE GREEN WORLD 2015</a:t>
          </a:r>
          <a:r>
            <a:rPr kumimoji="1" lang="ja-JP" b="1" smtClean="0">
              <a:latin typeface="+mn-ea"/>
              <a:ea typeface="+mn-ea"/>
            </a:rPr>
            <a:t>“</a:t>
          </a:r>
          <a:endParaRPr lang="ja-JP" b="1">
            <a:latin typeface="+mn-ea"/>
            <a:ea typeface="+mn-ea"/>
          </a:endParaRPr>
        </a:p>
      </dgm:t>
    </dgm:pt>
    <dgm:pt modelId="{379E2FD3-65FB-49E8-95C1-2A0366076545}" type="parTrans" cxnId="{46E97D8C-92D5-4AB6-BD29-561A4B599915}">
      <dgm:prSet/>
      <dgm:spPr/>
      <dgm:t>
        <a:bodyPr/>
        <a:lstStyle/>
        <a:p>
          <a:endParaRPr kumimoji="1" lang="ja-JP" altLang="en-US" b="1">
            <a:latin typeface="+mn-ea"/>
            <a:ea typeface="+mn-ea"/>
          </a:endParaRPr>
        </a:p>
      </dgm:t>
    </dgm:pt>
    <dgm:pt modelId="{A2C0D885-9D15-45BC-95C8-F4E3C91E305F}" type="sibTrans" cxnId="{46E97D8C-92D5-4AB6-BD29-561A4B599915}">
      <dgm:prSet/>
      <dgm:spPr/>
      <dgm:t>
        <a:bodyPr/>
        <a:lstStyle/>
        <a:p>
          <a:endParaRPr kumimoji="1" lang="ja-JP" altLang="en-US" b="1">
            <a:latin typeface="+mn-ea"/>
            <a:ea typeface="+mn-ea"/>
          </a:endParaRPr>
        </a:p>
      </dgm:t>
    </dgm:pt>
    <dgm:pt modelId="{E7385E11-9A76-42E2-96BA-A3BAFDEA1763}">
      <dgm:prSet/>
      <dgm:spPr/>
      <dgm:t>
        <a:bodyPr/>
        <a:lstStyle/>
        <a:p>
          <a:pPr rtl="0"/>
          <a:r>
            <a:rPr kumimoji="1" lang="ja-JP" b="1" smtClean="0">
              <a:latin typeface="+mn-ea"/>
              <a:ea typeface="+mn-ea"/>
            </a:rPr>
            <a:t>実施メリット</a:t>
          </a:r>
          <a:endParaRPr lang="ja-JP" b="1">
            <a:latin typeface="+mn-ea"/>
            <a:ea typeface="+mn-ea"/>
          </a:endParaRPr>
        </a:p>
      </dgm:t>
    </dgm:pt>
    <dgm:pt modelId="{983D4526-C95E-4E6D-AA31-88D661A29805}" type="parTrans" cxnId="{8CFC3115-CB5E-4023-96F4-901B95F3C69E}">
      <dgm:prSet/>
      <dgm:spPr/>
      <dgm:t>
        <a:bodyPr/>
        <a:lstStyle/>
        <a:p>
          <a:endParaRPr kumimoji="1" lang="ja-JP" altLang="en-US" b="1">
            <a:latin typeface="+mn-ea"/>
            <a:ea typeface="+mn-ea"/>
          </a:endParaRPr>
        </a:p>
      </dgm:t>
    </dgm:pt>
    <dgm:pt modelId="{67A3BF91-42F4-4FFD-B759-6B12D25A4CB2}" type="sibTrans" cxnId="{8CFC3115-CB5E-4023-96F4-901B95F3C69E}">
      <dgm:prSet/>
      <dgm:spPr/>
      <dgm:t>
        <a:bodyPr/>
        <a:lstStyle/>
        <a:p>
          <a:endParaRPr kumimoji="1" lang="ja-JP" altLang="en-US" b="1">
            <a:latin typeface="+mn-ea"/>
            <a:ea typeface="+mn-ea"/>
          </a:endParaRPr>
        </a:p>
      </dgm:t>
    </dgm:pt>
    <dgm:pt modelId="{8500CE3E-272E-41E0-AEA7-69381902B0CE}">
      <dgm:prSet/>
      <dgm:spPr/>
      <dgm:t>
        <a:bodyPr/>
        <a:lstStyle/>
        <a:p>
          <a:pPr rtl="0"/>
          <a:r>
            <a:rPr kumimoji="1" lang="ja-JP" b="1" smtClean="0">
              <a:latin typeface="+mn-ea"/>
              <a:ea typeface="+mn-ea"/>
            </a:rPr>
            <a:t>社会的に、また業界的に、今後必要な人財の確保</a:t>
          </a:r>
          <a:endParaRPr lang="ja-JP" b="1">
            <a:latin typeface="+mn-ea"/>
            <a:ea typeface="+mn-ea"/>
          </a:endParaRPr>
        </a:p>
      </dgm:t>
    </dgm:pt>
    <dgm:pt modelId="{3B2D8CC4-7E72-4F8E-8B6A-CAE6ADAA0058}" type="parTrans" cxnId="{99EC5B1E-D22A-4743-810B-B3FAA4349912}">
      <dgm:prSet/>
      <dgm:spPr/>
      <dgm:t>
        <a:bodyPr/>
        <a:lstStyle/>
        <a:p>
          <a:endParaRPr kumimoji="1" lang="ja-JP" altLang="en-US" b="1">
            <a:latin typeface="+mn-ea"/>
            <a:ea typeface="+mn-ea"/>
          </a:endParaRPr>
        </a:p>
      </dgm:t>
    </dgm:pt>
    <dgm:pt modelId="{42EA8471-0832-40CD-A15D-B1853E162E5F}" type="sibTrans" cxnId="{99EC5B1E-D22A-4743-810B-B3FAA4349912}">
      <dgm:prSet/>
      <dgm:spPr/>
      <dgm:t>
        <a:bodyPr/>
        <a:lstStyle/>
        <a:p>
          <a:endParaRPr kumimoji="1" lang="ja-JP" altLang="en-US" b="1">
            <a:latin typeface="+mn-ea"/>
            <a:ea typeface="+mn-ea"/>
          </a:endParaRPr>
        </a:p>
      </dgm:t>
    </dgm:pt>
    <dgm:pt modelId="{21CB0F6E-DC76-45AE-8711-D3908F37141D}">
      <dgm:prSet/>
      <dgm:spPr/>
      <dgm:t>
        <a:bodyPr/>
        <a:lstStyle/>
        <a:p>
          <a:pPr rtl="0"/>
          <a:r>
            <a:rPr kumimoji="1" lang="ja-JP" b="1" dirty="0" smtClean="0">
              <a:latin typeface="+mn-ea"/>
              <a:ea typeface="+mn-ea"/>
            </a:rPr>
            <a:t>人財に貴社ブランドメッセージが浸透することにより、採用</a:t>
          </a:r>
          <a:r>
            <a:rPr kumimoji="1" lang="ja-JP" altLang="en-US" b="1" dirty="0" smtClean="0">
              <a:latin typeface="+mn-ea"/>
              <a:ea typeface="+mn-ea"/>
            </a:rPr>
            <a:t>など</a:t>
          </a:r>
          <a:r>
            <a:rPr kumimoji="1" lang="ja-JP" b="1" dirty="0" smtClean="0">
              <a:latin typeface="+mn-ea"/>
              <a:ea typeface="+mn-ea"/>
            </a:rPr>
            <a:t>、</a:t>
          </a:r>
          <a:r>
            <a:rPr kumimoji="1" lang="ja-JP" altLang="en-US" b="1" dirty="0" smtClean="0">
              <a:latin typeface="+mn-ea"/>
              <a:ea typeface="+mn-ea"/>
            </a:rPr>
            <a:t>さまざまな場でのブランド優位性獲得</a:t>
          </a:r>
          <a:endParaRPr lang="ja-JP" b="1" dirty="0">
            <a:latin typeface="+mn-ea"/>
            <a:ea typeface="+mn-ea"/>
          </a:endParaRPr>
        </a:p>
      </dgm:t>
    </dgm:pt>
    <dgm:pt modelId="{4ECF98B4-A5D9-4D46-849C-297367DBD932}" type="parTrans" cxnId="{4B210DC0-BCCA-4ECF-BB10-B038914420A6}">
      <dgm:prSet/>
      <dgm:spPr/>
      <dgm:t>
        <a:bodyPr/>
        <a:lstStyle/>
        <a:p>
          <a:endParaRPr kumimoji="1" lang="ja-JP" altLang="en-US" b="1">
            <a:latin typeface="+mn-ea"/>
            <a:ea typeface="+mn-ea"/>
          </a:endParaRPr>
        </a:p>
      </dgm:t>
    </dgm:pt>
    <dgm:pt modelId="{348B0B79-DDFB-43A8-8ADA-B03AA8C2F6E9}" type="sibTrans" cxnId="{4B210DC0-BCCA-4ECF-BB10-B038914420A6}">
      <dgm:prSet/>
      <dgm:spPr/>
      <dgm:t>
        <a:bodyPr/>
        <a:lstStyle/>
        <a:p>
          <a:endParaRPr kumimoji="1" lang="ja-JP" altLang="en-US" b="1">
            <a:latin typeface="+mn-ea"/>
            <a:ea typeface="+mn-ea"/>
          </a:endParaRPr>
        </a:p>
      </dgm:t>
    </dgm:pt>
    <dgm:pt modelId="{AE29067B-8C77-4895-B3A3-6635D1156983}" type="pres">
      <dgm:prSet presAssocID="{4730EA45-384C-4DCC-A586-A1472551882E}" presName="linear" presStyleCnt="0">
        <dgm:presLayoutVars>
          <dgm:dir/>
          <dgm:animLvl val="lvl"/>
          <dgm:resizeHandles val="exact"/>
        </dgm:presLayoutVars>
      </dgm:prSet>
      <dgm:spPr/>
      <dgm:t>
        <a:bodyPr/>
        <a:lstStyle/>
        <a:p>
          <a:endParaRPr kumimoji="1" lang="ja-JP" altLang="en-US"/>
        </a:p>
      </dgm:t>
    </dgm:pt>
    <dgm:pt modelId="{47EBEF87-24C9-469A-BCF8-1184ED8E317D}" type="pres">
      <dgm:prSet presAssocID="{3FE84D9B-DF4A-4B09-9C1E-4AAC4AF916A2}" presName="parentLin" presStyleCnt="0"/>
      <dgm:spPr/>
    </dgm:pt>
    <dgm:pt modelId="{6AC7F70F-8263-453A-A869-9D29D1C1F978}" type="pres">
      <dgm:prSet presAssocID="{3FE84D9B-DF4A-4B09-9C1E-4AAC4AF916A2}" presName="parentLeftMargin" presStyleLbl="node1" presStyleIdx="0" presStyleCnt="5"/>
      <dgm:spPr/>
      <dgm:t>
        <a:bodyPr/>
        <a:lstStyle/>
        <a:p>
          <a:endParaRPr kumimoji="1" lang="ja-JP" altLang="en-US"/>
        </a:p>
      </dgm:t>
    </dgm:pt>
    <dgm:pt modelId="{EC5858CE-C5D5-4EC3-8503-DF837A67C20D}" type="pres">
      <dgm:prSet presAssocID="{3FE84D9B-DF4A-4B09-9C1E-4AAC4AF916A2}" presName="parentText" presStyleLbl="node1" presStyleIdx="0" presStyleCnt="5">
        <dgm:presLayoutVars>
          <dgm:chMax val="0"/>
          <dgm:bulletEnabled val="1"/>
        </dgm:presLayoutVars>
      </dgm:prSet>
      <dgm:spPr/>
      <dgm:t>
        <a:bodyPr/>
        <a:lstStyle/>
        <a:p>
          <a:endParaRPr kumimoji="1" lang="ja-JP" altLang="en-US"/>
        </a:p>
      </dgm:t>
    </dgm:pt>
    <dgm:pt modelId="{6B07B605-D480-40F1-AC80-ED99D6E6D705}" type="pres">
      <dgm:prSet presAssocID="{3FE84D9B-DF4A-4B09-9C1E-4AAC4AF916A2}" presName="negativeSpace" presStyleCnt="0"/>
      <dgm:spPr/>
    </dgm:pt>
    <dgm:pt modelId="{F84C79A7-822F-4AAD-A281-58DF4ED24B92}" type="pres">
      <dgm:prSet presAssocID="{3FE84D9B-DF4A-4B09-9C1E-4AAC4AF916A2}" presName="childText" presStyleLbl="conFgAcc1" presStyleIdx="0" presStyleCnt="5">
        <dgm:presLayoutVars>
          <dgm:bulletEnabled val="1"/>
        </dgm:presLayoutVars>
      </dgm:prSet>
      <dgm:spPr/>
      <dgm:t>
        <a:bodyPr/>
        <a:lstStyle/>
        <a:p>
          <a:endParaRPr kumimoji="1" lang="ja-JP" altLang="en-US"/>
        </a:p>
      </dgm:t>
    </dgm:pt>
    <dgm:pt modelId="{10A6F854-4E0D-4B59-AB41-CF0FAF50BD48}" type="pres">
      <dgm:prSet presAssocID="{FD9056B5-C095-412D-9542-7ABB7166ECC9}" presName="spaceBetweenRectangles" presStyleCnt="0"/>
      <dgm:spPr/>
    </dgm:pt>
    <dgm:pt modelId="{7B0ACA6D-448E-478B-B3F2-673A6481CF87}" type="pres">
      <dgm:prSet presAssocID="{6EF9A9F4-1E5B-4959-8E0B-6D145C5BAC6D}" presName="parentLin" presStyleCnt="0"/>
      <dgm:spPr/>
    </dgm:pt>
    <dgm:pt modelId="{A3515373-FAA2-4330-BECC-B6E85A20DCF1}" type="pres">
      <dgm:prSet presAssocID="{6EF9A9F4-1E5B-4959-8E0B-6D145C5BAC6D}" presName="parentLeftMargin" presStyleLbl="node1" presStyleIdx="0" presStyleCnt="5"/>
      <dgm:spPr/>
      <dgm:t>
        <a:bodyPr/>
        <a:lstStyle/>
        <a:p>
          <a:endParaRPr kumimoji="1" lang="ja-JP" altLang="en-US"/>
        </a:p>
      </dgm:t>
    </dgm:pt>
    <dgm:pt modelId="{9A678A70-C710-4D4F-9DAD-BFAC0FBAB501}" type="pres">
      <dgm:prSet presAssocID="{6EF9A9F4-1E5B-4959-8E0B-6D145C5BAC6D}" presName="parentText" presStyleLbl="node1" presStyleIdx="1" presStyleCnt="5">
        <dgm:presLayoutVars>
          <dgm:chMax val="0"/>
          <dgm:bulletEnabled val="1"/>
        </dgm:presLayoutVars>
      </dgm:prSet>
      <dgm:spPr/>
      <dgm:t>
        <a:bodyPr/>
        <a:lstStyle/>
        <a:p>
          <a:endParaRPr kumimoji="1" lang="ja-JP" altLang="en-US"/>
        </a:p>
      </dgm:t>
    </dgm:pt>
    <dgm:pt modelId="{3116F112-E604-4CCD-B7BF-CBE795E919E4}" type="pres">
      <dgm:prSet presAssocID="{6EF9A9F4-1E5B-4959-8E0B-6D145C5BAC6D}" presName="negativeSpace" presStyleCnt="0"/>
      <dgm:spPr/>
    </dgm:pt>
    <dgm:pt modelId="{5BE50686-DB83-409B-87EB-AE4CC91E3ED3}" type="pres">
      <dgm:prSet presAssocID="{6EF9A9F4-1E5B-4959-8E0B-6D145C5BAC6D}" presName="childText" presStyleLbl="conFgAcc1" presStyleIdx="1" presStyleCnt="5">
        <dgm:presLayoutVars>
          <dgm:bulletEnabled val="1"/>
        </dgm:presLayoutVars>
      </dgm:prSet>
      <dgm:spPr/>
      <dgm:t>
        <a:bodyPr/>
        <a:lstStyle/>
        <a:p>
          <a:endParaRPr kumimoji="1" lang="ja-JP" altLang="en-US"/>
        </a:p>
      </dgm:t>
    </dgm:pt>
    <dgm:pt modelId="{8D3CA423-F62E-46C1-A106-CAECC0D43D75}" type="pres">
      <dgm:prSet presAssocID="{D9CDE618-C731-4FC1-B8D2-306B119B1770}" presName="spaceBetweenRectangles" presStyleCnt="0"/>
      <dgm:spPr/>
    </dgm:pt>
    <dgm:pt modelId="{A31FC177-D1B2-4FCA-A938-B500AA09E529}" type="pres">
      <dgm:prSet presAssocID="{534488EC-E001-465C-B1FF-2DA69C894BDD}" presName="parentLin" presStyleCnt="0"/>
      <dgm:spPr/>
    </dgm:pt>
    <dgm:pt modelId="{67ABA162-0A2E-430B-A87D-B6322287BEAE}" type="pres">
      <dgm:prSet presAssocID="{534488EC-E001-465C-B1FF-2DA69C894BDD}" presName="parentLeftMargin" presStyleLbl="node1" presStyleIdx="1" presStyleCnt="5"/>
      <dgm:spPr/>
      <dgm:t>
        <a:bodyPr/>
        <a:lstStyle/>
        <a:p>
          <a:endParaRPr kumimoji="1" lang="ja-JP" altLang="en-US"/>
        </a:p>
      </dgm:t>
    </dgm:pt>
    <dgm:pt modelId="{6111DB1B-86A9-406A-91D2-C5D9FC95B47D}" type="pres">
      <dgm:prSet presAssocID="{534488EC-E001-465C-B1FF-2DA69C894BDD}" presName="parentText" presStyleLbl="node1" presStyleIdx="2" presStyleCnt="5">
        <dgm:presLayoutVars>
          <dgm:chMax val="0"/>
          <dgm:bulletEnabled val="1"/>
        </dgm:presLayoutVars>
      </dgm:prSet>
      <dgm:spPr/>
      <dgm:t>
        <a:bodyPr/>
        <a:lstStyle/>
        <a:p>
          <a:endParaRPr kumimoji="1" lang="ja-JP" altLang="en-US"/>
        </a:p>
      </dgm:t>
    </dgm:pt>
    <dgm:pt modelId="{89884EFD-59A6-41FC-BDE3-DD598EBA3A97}" type="pres">
      <dgm:prSet presAssocID="{534488EC-E001-465C-B1FF-2DA69C894BDD}" presName="negativeSpace" presStyleCnt="0"/>
      <dgm:spPr/>
    </dgm:pt>
    <dgm:pt modelId="{C209AA70-9DC1-471B-BFA7-0CC9FABAB9C6}" type="pres">
      <dgm:prSet presAssocID="{534488EC-E001-465C-B1FF-2DA69C894BDD}" presName="childText" presStyleLbl="conFgAcc1" presStyleIdx="2" presStyleCnt="5">
        <dgm:presLayoutVars>
          <dgm:bulletEnabled val="1"/>
        </dgm:presLayoutVars>
      </dgm:prSet>
      <dgm:spPr/>
      <dgm:t>
        <a:bodyPr/>
        <a:lstStyle/>
        <a:p>
          <a:endParaRPr kumimoji="1" lang="ja-JP" altLang="en-US"/>
        </a:p>
      </dgm:t>
    </dgm:pt>
    <dgm:pt modelId="{6333AD6D-9071-482F-A4F8-E9EFEA7F25A6}" type="pres">
      <dgm:prSet presAssocID="{E3163C25-F002-414F-BB78-E3C84BB98F21}" presName="spaceBetweenRectangles" presStyleCnt="0"/>
      <dgm:spPr/>
    </dgm:pt>
    <dgm:pt modelId="{42F39BDC-14B8-40B1-97B3-9CDF18762285}" type="pres">
      <dgm:prSet presAssocID="{12DF2774-C8F9-4EA0-B6B1-6BACF67ACE00}" presName="parentLin" presStyleCnt="0"/>
      <dgm:spPr/>
    </dgm:pt>
    <dgm:pt modelId="{C344DC01-E924-43DB-B8D3-2968D643E921}" type="pres">
      <dgm:prSet presAssocID="{12DF2774-C8F9-4EA0-B6B1-6BACF67ACE00}" presName="parentLeftMargin" presStyleLbl="node1" presStyleIdx="2" presStyleCnt="5"/>
      <dgm:spPr/>
      <dgm:t>
        <a:bodyPr/>
        <a:lstStyle/>
        <a:p>
          <a:endParaRPr kumimoji="1" lang="ja-JP" altLang="en-US"/>
        </a:p>
      </dgm:t>
    </dgm:pt>
    <dgm:pt modelId="{F35CEAF6-01E6-4376-8C5A-6F7F7E0711D2}" type="pres">
      <dgm:prSet presAssocID="{12DF2774-C8F9-4EA0-B6B1-6BACF67ACE00}" presName="parentText" presStyleLbl="node1" presStyleIdx="3" presStyleCnt="5">
        <dgm:presLayoutVars>
          <dgm:chMax val="0"/>
          <dgm:bulletEnabled val="1"/>
        </dgm:presLayoutVars>
      </dgm:prSet>
      <dgm:spPr/>
      <dgm:t>
        <a:bodyPr/>
        <a:lstStyle/>
        <a:p>
          <a:endParaRPr kumimoji="1" lang="ja-JP" altLang="en-US"/>
        </a:p>
      </dgm:t>
    </dgm:pt>
    <dgm:pt modelId="{3E1EE200-568B-470B-9901-2104C2D3AB96}" type="pres">
      <dgm:prSet presAssocID="{12DF2774-C8F9-4EA0-B6B1-6BACF67ACE00}" presName="negativeSpace" presStyleCnt="0"/>
      <dgm:spPr/>
    </dgm:pt>
    <dgm:pt modelId="{F80EEEF9-9963-44EA-870A-C529400309A9}" type="pres">
      <dgm:prSet presAssocID="{12DF2774-C8F9-4EA0-B6B1-6BACF67ACE00}" presName="childText" presStyleLbl="conFgAcc1" presStyleIdx="3" presStyleCnt="5">
        <dgm:presLayoutVars>
          <dgm:bulletEnabled val="1"/>
        </dgm:presLayoutVars>
      </dgm:prSet>
      <dgm:spPr/>
      <dgm:t>
        <a:bodyPr/>
        <a:lstStyle/>
        <a:p>
          <a:endParaRPr kumimoji="1" lang="ja-JP" altLang="en-US"/>
        </a:p>
      </dgm:t>
    </dgm:pt>
    <dgm:pt modelId="{B6E282A3-61BD-4F15-B6DC-A2729CE6ADB0}" type="pres">
      <dgm:prSet presAssocID="{D0EB50DA-E5BE-421D-88BA-189D3811ABE8}" presName="spaceBetweenRectangles" presStyleCnt="0"/>
      <dgm:spPr/>
    </dgm:pt>
    <dgm:pt modelId="{B29F01AB-80BB-4602-9163-40718474196F}" type="pres">
      <dgm:prSet presAssocID="{E7385E11-9A76-42E2-96BA-A3BAFDEA1763}" presName="parentLin" presStyleCnt="0"/>
      <dgm:spPr/>
    </dgm:pt>
    <dgm:pt modelId="{620BFBE1-77B6-48C3-8745-AB777749425E}" type="pres">
      <dgm:prSet presAssocID="{E7385E11-9A76-42E2-96BA-A3BAFDEA1763}" presName="parentLeftMargin" presStyleLbl="node1" presStyleIdx="3" presStyleCnt="5"/>
      <dgm:spPr/>
      <dgm:t>
        <a:bodyPr/>
        <a:lstStyle/>
        <a:p>
          <a:endParaRPr kumimoji="1" lang="ja-JP" altLang="en-US"/>
        </a:p>
      </dgm:t>
    </dgm:pt>
    <dgm:pt modelId="{7FB3561E-4102-431E-BE09-F79EACFBF505}" type="pres">
      <dgm:prSet presAssocID="{E7385E11-9A76-42E2-96BA-A3BAFDEA1763}" presName="parentText" presStyleLbl="node1" presStyleIdx="4" presStyleCnt="5">
        <dgm:presLayoutVars>
          <dgm:chMax val="0"/>
          <dgm:bulletEnabled val="1"/>
        </dgm:presLayoutVars>
      </dgm:prSet>
      <dgm:spPr/>
      <dgm:t>
        <a:bodyPr/>
        <a:lstStyle/>
        <a:p>
          <a:endParaRPr kumimoji="1" lang="ja-JP" altLang="en-US"/>
        </a:p>
      </dgm:t>
    </dgm:pt>
    <dgm:pt modelId="{0AD45F21-E769-4524-BD53-63A163688F51}" type="pres">
      <dgm:prSet presAssocID="{E7385E11-9A76-42E2-96BA-A3BAFDEA1763}" presName="negativeSpace" presStyleCnt="0"/>
      <dgm:spPr/>
    </dgm:pt>
    <dgm:pt modelId="{376CDDF6-5146-4F5D-819B-F0C3EF860590}" type="pres">
      <dgm:prSet presAssocID="{E7385E11-9A76-42E2-96BA-A3BAFDEA1763}" presName="childText" presStyleLbl="conFgAcc1" presStyleIdx="4" presStyleCnt="5">
        <dgm:presLayoutVars>
          <dgm:bulletEnabled val="1"/>
        </dgm:presLayoutVars>
      </dgm:prSet>
      <dgm:spPr/>
      <dgm:t>
        <a:bodyPr/>
        <a:lstStyle/>
        <a:p>
          <a:endParaRPr kumimoji="1" lang="ja-JP" altLang="en-US"/>
        </a:p>
      </dgm:t>
    </dgm:pt>
  </dgm:ptLst>
  <dgm:cxnLst>
    <dgm:cxn modelId="{68AE5A9E-517B-4A81-897E-42C53E451C87}" srcId="{4730EA45-384C-4DCC-A586-A1472551882E}" destId="{3FE84D9B-DF4A-4B09-9C1E-4AAC4AF916A2}" srcOrd="0" destOrd="0" parTransId="{DB79C53B-CA19-446B-963D-F0C9E58A842D}" sibTransId="{FD9056B5-C095-412D-9542-7ABB7166ECC9}"/>
    <dgm:cxn modelId="{C766623B-C3D0-46E1-B535-A6D90AC31224}" type="presOf" srcId="{E7385E11-9A76-42E2-96BA-A3BAFDEA1763}" destId="{7FB3561E-4102-431E-BE09-F79EACFBF505}" srcOrd="1" destOrd="0" presId="urn:microsoft.com/office/officeart/2005/8/layout/list1"/>
    <dgm:cxn modelId="{129CD4EF-AF5D-4CC8-A92A-B274D155D35B}" type="presOf" srcId="{70549B1A-08E1-4015-97B0-3872B8B29888}" destId="{F84C79A7-822F-4AAD-A281-58DF4ED24B92}" srcOrd="0" destOrd="2" presId="urn:microsoft.com/office/officeart/2005/8/layout/list1"/>
    <dgm:cxn modelId="{41536DF6-D417-403A-B6F0-23B8F052AAAB}" type="presOf" srcId="{50A131E8-2D77-4847-870B-3B1CFDD57CA2}" destId="{F84C79A7-822F-4AAD-A281-58DF4ED24B92}" srcOrd="0" destOrd="0" presId="urn:microsoft.com/office/officeart/2005/8/layout/list1"/>
    <dgm:cxn modelId="{22C0B881-E398-436F-B996-E017960C0A69}" srcId="{4730EA45-384C-4DCC-A586-A1472551882E}" destId="{534488EC-E001-465C-B1FF-2DA69C894BDD}" srcOrd="2" destOrd="0" parTransId="{6E2DCD6F-49C1-4569-AC71-B56D70BB2FDD}" sibTransId="{E3163C25-F002-414F-BB78-E3C84BB98F21}"/>
    <dgm:cxn modelId="{46FF25C6-C034-4B6B-97F6-E0EFECD12F8C}" type="presOf" srcId="{E7385E11-9A76-42E2-96BA-A3BAFDEA1763}" destId="{620BFBE1-77B6-48C3-8745-AB777749425E}" srcOrd="0" destOrd="0" presId="urn:microsoft.com/office/officeart/2005/8/layout/list1"/>
    <dgm:cxn modelId="{4B210DC0-BCCA-4ECF-BB10-B038914420A6}" srcId="{E7385E11-9A76-42E2-96BA-A3BAFDEA1763}" destId="{21CB0F6E-DC76-45AE-8711-D3908F37141D}" srcOrd="1" destOrd="0" parTransId="{4ECF98B4-A5D9-4D46-849C-297367DBD932}" sibTransId="{348B0B79-DDFB-43A8-8ADA-B03AA8C2F6E9}"/>
    <dgm:cxn modelId="{3CB34AD0-2138-438A-A5A2-FC31DF6795A7}" type="presOf" srcId="{12DF2774-C8F9-4EA0-B6B1-6BACF67ACE00}" destId="{F35CEAF6-01E6-4376-8C5A-6F7F7E0711D2}" srcOrd="1" destOrd="0" presId="urn:microsoft.com/office/officeart/2005/8/layout/list1"/>
    <dgm:cxn modelId="{9376081D-BCAD-4CEA-AAA6-8227BE0379BD}" srcId="{50A131E8-2D77-4847-870B-3B1CFDD57CA2}" destId="{70549B1A-08E1-4015-97B0-3872B8B29888}" srcOrd="1" destOrd="0" parTransId="{CA0136DD-6E07-43D3-8FBC-055A8ECA0482}" sibTransId="{7F60EE2A-2D22-4D55-BBB2-DBFCFFCE232A}"/>
    <dgm:cxn modelId="{92558FD1-8C46-4FB0-8CC2-053C52A4A9E4}" srcId="{6EF9A9F4-1E5B-4959-8E0B-6D145C5BAC6D}" destId="{244FAB62-46AD-4A87-832F-98E84362E5E3}" srcOrd="0" destOrd="0" parTransId="{91A68CE2-D932-4057-8F30-5B95A5A250D4}" sibTransId="{B4BDE3C4-13A2-4E51-B382-BBE47F338834}"/>
    <dgm:cxn modelId="{0D61A0C7-F7FB-4404-BCCD-5C4CC8F0D750}" type="presOf" srcId="{6EF9A9F4-1E5B-4959-8E0B-6D145C5BAC6D}" destId="{9A678A70-C710-4D4F-9DAD-BFAC0FBAB501}" srcOrd="1" destOrd="0" presId="urn:microsoft.com/office/officeart/2005/8/layout/list1"/>
    <dgm:cxn modelId="{E92B33F1-E94F-4647-B36F-E3193AEC8404}" type="presOf" srcId="{E560C81F-FFD3-4103-A23F-E806ADF190AF}" destId="{F80EEEF9-9963-44EA-870A-C529400309A9}" srcOrd="0" destOrd="0" presId="urn:microsoft.com/office/officeart/2005/8/layout/list1"/>
    <dgm:cxn modelId="{344825B5-AC51-4B06-8715-499949408CC8}" type="presOf" srcId="{8500CE3E-272E-41E0-AEA7-69381902B0CE}" destId="{376CDDF6-5146-4F5D-819B-F0C3EF860590}" srcOrd="0" destOrd="0" presId="urn:microsoft.com/office/officeart/2005/8/layout/list1"/>
    <dgm:cxn modelId="{99EC5B1E-D22A-4743-810B-B3FAA4349912}" srcId="{E7385E11-9A76-42E2-96BA-A3BAFDEA1763}" destId="{8500CE3E-272E-41E0-AEA7-69381902B0CE}" srcOrd="0" destOrd="0" parTransId="{3B2D8CC4-7E72-4F8E-8B6A-CAE6ADAA0058}" sibTransId="{42EA8471-0832-40CD-A15D-B1853E162E5F}"/>
    <dgm:cxn modelId="{1C5EC13C-5D9E-4701-BE49-5D4DDE698B9F}" type="presOf" srcId="{534488EC-E001-465C-B1FF-2DA69C894BDD}" destId="{67ABA162-0A2E-430B-A87D-B6322287BEAE}" srcOrd="0" destOrd="0" presId="urn:microsoft.com/office/officeart/2005/8/layout/list1"/>
    <dgm:cxn modelId="{B29409F8-A54F-4C4E-A5F1-31060406F562}" type="presOf" srcId="{4730EA45-384C-4DCC-A586-A1472551882E}" destId="{AE29067B-8C77-4895-B3A3-6635D1156983}" srcOrd="0" destOrd="0" presId="urn:microsoft.com/office/officeart/2005/8/layout/list1"/>
    <dgm:cxn modelId="{427296D7-1454-41E7-9CA3-00B0E79E57A4}" type="presOf" srcId="{534488EC-E001-465C-B1FF-2DA69C894BDD}" destId="{6111DB1B-86A9-406A-91D2-C5D9FC95B47D}" srcOrd="1" destOrd="0" presId="urn:microsoft.com/office/officeart/2005/8/layout/list1"/>
    <dgm:cxn modelId="{C0C77189-1092-4A8B-81F9-360C65F81353}" type="presOf" srcId="{244FAB62-46AD-4A87-832F-98E84362E5E3}" destId="{5BE50686-DB83-409B-87EB-AE4CC91E3ED3}" srcOrd="0" destOrd="0" presId="urn:microsoft.com/office/officeart/2005/8/layout/list1"/>
    <dgm:cxn modelId="{996B30DC-6450-4224-A276-4EE3C9CE9975}" type="presOf" srcId="{3FE84D9B-DF4A-4B09-9C1E-4AAC4AF916A2}" destId="{6AC7F70F-8263-453A-A869-9D29D1C1F978}" srcOrd="0" destOrd="0" presId="urn:microsoft.com/office/officeart/2005/8/layout/list1"/>
    <dgm:cxn modelId="{46E97D8C-92D5-4AB6-BD29-561A4B599915}" srcId="{12DF2774-C8F9-4EA0-B6B1-6BACF67ACE00}" destId="{E560C81F-FFD3-4103-A23F-E806ADF190AF}" srcOrd="0" destOrd="0" parTransId="{379E2FD3-65FB-49E8-95C1-2A0366076545}" sibTransId="{A2C0D885-9D15-45BC-95C8-F4E3C91E305F}"/>
    <dgm:cxn modelId="{2B8E8359-C199-403D-8843-9F46E867229A}" type="presOf" srcId="{6EF9A9F4-1E5B-4959-8E0B-6D145C5BAC6D}" destId="{A3515373-FAA2-4330-BECC-B6E85A20DCF1}" srcOrd="0" destOrd="0" presId="urn:microsoft.com/office/officeart/2005/8/layout/list1"/>
    <dgm:cxn modelId="{8E7488AF-B8CA-4D44-B15F-F6787AC1A44E}" srcId="{534488EC-E001-465C-B1FF-2DA69C894BDD}" destId="{B0D156AF-E3E0-48E7-B662-5D4C0293AC80}" srcOrd="0" destOrd="0" parTransId="{E4ADD658-5B3F-4979-BFA1-DBCFE5EE02CE}" sibTransId="{FD3DBB3B-4C51-4F42-90E8-BBD3A50FD573}"/>
    <dgm:cxn modelId="{58E7E181-2366-4CBB-A7CC-65F6C1419080}" type="presOf" srcId="{12DF2774-C8F9-4EA0-B6B1-6BACF67ACE00}" destId="{C344DC01-E924-43DB-B8D3-2968D643E921}" srcOrd="0" destOrd="0" presId="urn:microsoft.com/office/officeart/2005/8/layout/list1"/>
    <dgm:cxn modelId="{ADE15FA9-BE99-4B35-8C03-F28ADE6BF908}" srcId="{50A131E8-2D77-4847-870B-3B1CFDD57CA2}" destId="{70DF910F-5256-4B8B-9226-79642D59616C}" srcOrd="0" destOrd="0" parTransId="{D9BEBA35-0DF8-4260-8F3F-F7268DB6A6B1}" sibTransId="{0F90E3FD-110A-48DB-8DE3-4BFC3A56E914}"/>
    <dgm:cxn modelId="{0367EF11-4A53-4407-BBA3-20E35715373D}" srcId="{4730EA45-384C-4DCC-A586-A1472551882E}" destId="{6EF9A9F4-1E5B-4959-8E0B-6D145C5BAC6D}" srcOrd="1" destOrd="0" parTransId="{FB830650-415F-4E19-BB1B-C716954F7DF8}" sibTransId="{D9CDE618-C731-4FC1-B8D2-306B119B1770}"/>
    <dgm:cxn modelId="{A6E3BB65-A093-4D2E-AF69-B7667339F4B6}" srcId="{3FE84D9B-DF4A-4B09-9C1E-4AAC4AF916A2}" destId="{50A131E8-2D77-4847-870B-3B1CFDD57CA2}" srcOrd="0" destOrd="0" parTransId="{8CC8AD08-DF5B-4449-9E81-100293D6DA91}" sibTransId="{61748D01-6BD8-4517-8E43-B7F73EC9517F}"/>
    <dgm:cxn modelId="{67D63103-39CC-4636-9F77-CF3FE67D137A}" type="presOf" srcId="{3FE84D9B-DF4A-4B09-9C1E-4AAC4AF916A2}" destId="{EC5858CE-C5D5-4EC3-8503-DF837A67C20D}" srcOrd="1" destOrd="0" presId="urn:microsoft.com/office/officeart/2005/8/layout/list1"/>
    <dgm:cxn modelId="{DE0CCAC0-3EB7-4EA8-8B97-9D6AE1EF85CD}" type="presOf" srcId="{70DF910F-5256-4B8B-9226-79642D59616C}" destId="{F84C79A7-822F-4AAD-A281-58DF4ED24B92}" srcOrd="0" destOrd="1" presId="urn:microsoft.com/office/officeart/2005/8/layout/list1"/>
    <dgm:cxn modelId="{861605B3-FC62-454D-B31A-62975DB45F0C}" type="presOf" srcId="{B0D156AF-E3E0-48E7-B662-5D4C0293AC80}" destId="{C209AA70-9DC1-471B-BFA7-0CC9FABAB9C6}" srcOrd="0" destOrd="0" presId="urn:microsoft.com/office/officeart/2005/8/layout/list1"/>
    <dgm:cxn modelId="{3AFCA6F0-B25D-4C9F-81E6-7FC1A78771ED}" type="presOf" srcId="{21CB0F6E-DC76-45AE-8711-D3908F37141D}" destId="{376CDDF6-5146-4F5D-819B-F0C3EF860590}" srcOrd="0" destOrd="1" presId="urn:microsoft.com/office/officeart/2005/8/layout/list1"/>
    <dgm:cxn modelId="{B45E8CE0-F1C2-4BDA-AE40-37B3362CC0E6}" srcId="{4730EA45-384C-4DCC-A586-A1472551882E}" destId="{12DF2774-C8F9-4EA0-B6B1-6BACF67ACE00}" srcOrd="3" destOrd="0" parTransId="{2F5E9E90-1F42-4642-B73D-96CAAEB73DE0}" sibTransId="{D0EB50DA-E5BE-421D-88BA-189D3811ABE8}"/>
    <dgm:cxn modelId="{8CFC3115-CB5E-4023-96F4-901B95F3C69E}" srcId="{4730EA45-384C-4DCC-A586-A1472551882E}" destId="{E7385E11-9A76-42E2-96BA-A3BAFDEA1763}" srcOrd="4" destOrd="0" parTransId="{983D4526-C95E-4E6D-AA31-88D661A29805}" sibTransId="{67A3BF91-42F4-4FFD-B759-6B12D25A4CB2}"/>
    <dgm:cxn modelId="{02F73A5A-CB5A-4D47-A24B-CAC33ECA9914}" type="presParOf" srcId="{AE29067B-8C77-4895-B3A3-6635D1156983}" destId="{47EBEF87-24C9-469A-BCF8-1184ED8E317D}" srcOrd="0" destOrd="0" presId="urn:microsoft.com/office/officeart/2005/8/layout/list1"/>
    <dgm:cxn modelId="{784D2C8E-0990-4F5F-BCA8-ECF5BF9BBE7C}" type="presParOf" srcId="{47EBEF87-24C9-469A-BCF8-1184ED8E317D}" destId="{6AC7F70F-8263-453A-A869-9D29D1C1F978}" srcOrd="0" destOrd="0" presId="urn:microsoft.com/office/officeart/2005/8/layout/list1"/>
    <dgm:cxn modelId="{FCFDAED6-837F-4D42-A62F-FA4792CDDFA4}" type="presParOf" srcId="{47EBEF87-24C9-469A-BCF8-1184ED8E317D}" destId="{EC5858CE-C5D5-4EC3-8503-DF837A67C20D}" srcOrd="1" destOrd="0" presId="urn:microsoft.com/office/officeart/2005/8/layout/list1"/>
    <dgm:cxn modelId="{01E203A6-B078-4117-9A9D-9CECC8F6A1FA}" type="presParOf" srcId="{AE29067B-8C77-4895-B3A3-6635D1156983}" destId="{6B07B605-D480-40F1-AC80-ED99D6E6D705}" srcOrd="1" destOrd="0" presId="urn:microsoft.com/office/officeart/2005/8/layout/list1"/>
    <dgm:cxn modelId="{96EBF133-57AF-453E-9127-B93527168FA8}" type="presParOf" srcId="{AE29067B-8C77-4895-B3A3-6635D1156983}" destId="{F84C79A7-822F-4AAD-A281-58DF4ED24B92}" srcOrd="2" destOrd="0" presId="urn:microsoft.com/office/officeart/2005/8/layout/list1"/>
    <dgm:cxn modelId="{33B7050B-347A-41FC-9BAA-D975D2849BA2}" type="presParOf" srcId="{AE29067B-8C77-4895-B3A3-6635D1156983}" destId="{10A6F854-4E0D-4B59-AB41-CF0FAF50BD48}" srcOrd="3" destOrd="0" presId="urn:microsoft.com/office/officeart/2005/8/layout/list1"/>
    <dgm:cxn modelId="{51A0892F-2ABB-4708-B512-8C4E4EB04C54}" type="presParOf" srcId="{AE29067B-8C77-4895-B3A3-6635D1156983}" destId="{7B0ACA6D-448E-478B-B3F2-673A6481CF87}" srcOrd="4" destOrd="0" presId="urn:microsoft.com/office/officeart/2005/8/layout/list1"/>
    <dgm:cxn modelId="{3E194FD0-50FB-4ECB-BE76-6559468E76CE}" type="presParOf" srcId="{7B0ACA6D-448E-478B-B3F2-673A6481CF87}" destId="{A3515373-FAA2-4330-BECC-B6E85A20DCF1}" srcOrd="0" destOrd="0" presId="urn:microsoft.com/office/officeart/2005/8/layout/list1"/>
    <dgm:cxn modelId="{F744A048-EA07-49B4-94BB-35F03977BE6A}" type="presParOf" srcId="{7B0ACA6D-448E-478B-B3F2-673A6481CF87}" destId="{9A678A70-C710-4D4F-9DAD-BFAC0FBAB501}" srcOrd="1" destOrd="0" presId="urn:microsoft.com/office/officeart/2005/8/layout/list1"/>
    <dgm:cxn modelId="{D0A40AF0-7DE3-4942-8E8B-3501F303445A}" type="presParOf" srcId="{AE29067B-8C77-4895-B3A3-6635D1156983}" destId="{3116F112-E604-4CCD-B7BF-CBE795E919E4}" srcOrd="5" destOrd="0" presId="urn:microsoft.com/office/officeart/2005/8/layout/list1"/>
    <dgm:cxn modelId="{DADD4667-03B7-458B-A773-50F0D4F04E0A}" type="presParOf" srcId="{AE29067B-8C77-4895-B3A3-6635D1156983}" destId="{5BE50686-DB83-409B-87EB-AE4CC91E3ED3}" srcOrd="6" destOrd="0" presId="urn:microsoft.com/office/officeart/2005/8/layout/list1"/>
    <dgm:cxn modelId="{6CFC0D54-559D-47DF-BE18-69FDEAAD78C2}" type="presParOf" srcId="{AE29067B-8C77-4895-B3A3-6635D1156983}" destId="{8D3CA423-F62E-46C1-A106-CAECC0D43D75}" srcOrd="7" destOrd="0" presId="urn:microsoft.com/office/officeart/2005/8/layout/list1"/>
    <dgm:cxn modelId="{5388BE12-5B2C-4BC4-B3CB-EF8237471BE6}" type="presParOf" srcId="{AE29067B-8C77-4895-B3A3-6635D1156983}" destId="{A31FC177-D1B2-4FCA-A938-B500AA09E529}" srcOrd="8" destOrd="0" presId="urn:microsoft.com/office/officeart/2005/8/layout/list1"/>
    <dgm:cxn modelId="{E4385319-944A-44F8-9B3C-0D696A31D942}" type="presParOf" srcId="{A31FC177-D1B2-4FCA-A938-B500AA09E529}" destId="{67ABA162-0A2E-430B-A87D-B6322287BEAE}" srcOrd="0" destOrd="0" presId="urn:microsoft.com/office/officeart/2005/8/layout/list1"/>
    <dgm:cxn modelId="{C75A7FB7-1705-459E-908B-834B22942324}" type="presParOf" srcId="{A31FC177-D1B2-4FCA-A938-B500AA09E529}" destId="{6111DB1B-86A9-406A-91D2-C5D9FC95B47D}" srcOrd="1" destOrd="0" presId="urn:microsoft.com/office/officeart/2005/8/layout/list1"/>
    <dgm:cxn modelId="{174486FB-DED4-48E8-86C6-D463429C058B}" type="presParOf" srcId="{AE29067B-8C77-4895-B3A3-6635D1156983}" destId="{89884EFD-59A6-41FC-BDE3-DD598EBA3A97}" srcOrd="9" destOrd="0" presId="urn:microsoft.com/office/officeart/2005/8/layout/list1"/>
    <dgm:cxn modelId="{EC711F03-F5F1-43F7-A4FF-2C9AED1BCB95}" type="presParOf" srcId="{AE29067B-8C77-4895-B3A3-6635D1156983}" destId="{C209AA70-9DC1-471B-BFA7-0CC9FABAB9C6}" srcOrd="10" destOrd="0" presId="urn:microsoft.com/office/officeart/2005/8/layout/list1"/>
    <dgm:cxn modelId="{280ACEB3-FE59-4AD5-8886-7D3C221F762E}" type="presParOf" srcId="{AE29067B-8C77-4895-B3A3-6635D1156983}" destId="{6333AD6D-9071-482F-A4F8-E9EFEA7F25A6}" srcOrd="11" destOrd="0" presId="urn:microsoft.com/office/officeart/2005/8/layout/list1"/>
    <dgm:cxn modelId="{FB21FE69-40E8-4072-ABC0-82A2B0D40EFE}" type="presParOf" srcId="{AE29067B-8C77-4895-B3A3-6635D1156983}" destId="{42F39BDC-14B8-40B1-97B3-9CDF18762285}" srcOrd="12" destOrd="0" presId="urn:microsoft.com/office/officeart/2005/8/layout/list1"/>
    <dgm:cxn modelId="{65271B27-AB20-4194-B2D9-9B81D397CA22}" type="presParOf" srcId="{42F39BDC-14B8-40B1-97B3-9CDF18762285}" destId="{C344DC01-E924-43DB-B8D3-2968D643E921}" srcOrd="0" destOrd="0" presId="urn:microsoft.com/office/officeart/2005/8/layout/list1"/>
    <dgm:cxn modelId="{678DC3BD-E6EF-432C-BD65-15891DA6F704}" type="presParOf" srcId="{42F39BDC-14B8-40B1-97B3-9CDF18762285}" destId="{F35CEAF6-01E6-4376-8C5A-6F7F7E0711D2}" srcOrd="1" destOrd="0" presId="urn:microsoft.com/office/officeart/2005/8/layout/list1"/>
    <dgm:cxn modelId="{8D8F5FE4-FCEC-4E91-8ECE-0C1EB9E5DB5E}" type="presParOf" srcId="{AE29067B-8C77-4895-B3A3-6635D1156983}" destId="{3E1EE200-568B-470B-9901-2104C2D3AB96}" srcOrd="13" destOrd="0" presId="urn:microsoft.com/office/officeart/2005/8/layout/list1"/>
    <dgm:cxn modelId="{58AC69FB-C838-4FE4-8AAC-D1ACEB8A0AE1}" type="presParOf" srcId="{AE29067B-8C77-4895-B3A3-6635D1156983}" destId="{F80EEEF9-9963-44EA-870A-C529400309A9}" srcOrd="14" destOrd="0" presId="urn:microsoft.com/office/officeart/2005/8/layout/list1"/>
    <dgm:cxn modelId="{1137B702-1279-4DDC-B927-59B7214EB793}" type="presParOf" srcId="{AE29067B-8C77-4895-B3A3-6635D1156983}" destId="{B6E282A3-61BD-4F15-B6DC-A2729CE6ADB0}" srcOrd="15" destOrd="0" presId="urn:microsoft.com/office/officeart/2005/8/layout/list1"/>
    <dgm:cxn modelId="{949C9A02-5B24-43BF-9DCB-E228749D54A8}" type="presParOf" srcId="{AE29067B-8C77-4895-B3A3-6635D1156983}" destId="{B29F01AB-80BB-4602-9163-40718474196F}" srcOrd="16" destOrd="0" presId="urn:microsoft.com/office/officeart/2005/8/layout/list1"/>
    <dgm:cxn modelId="{BEF7FEBF-C52F-4906-896F-50C6EC35C34D}" type="presParOf" srcId="{B29F01AB-80BB-4602-9163-40718474196F}" destId="{620BFBE1-77B6-48C3-8745-AB777749425E}" srcOrd="0" destOrd="0" presId="urn:microsoft.com/office/officeart/2005/8/layout/list1"/>
    <dgm:cxn modelId="{15EB6719-8C14-493E-912D-7F8B14A42EC8}" type="presParOf" srcId="{B29F01AB-80BB-4602-9163-40718474196F}" destId="{7FB3561E-4102-431E-BE09-F79EACFBF505}" srcOrd="1" destOrd="0" presId="urn:microsoft.com/office/officeart/2005/8/layout/list1"/>
    <dgm:cxn modelId="{B15DA3F7-DEBA-4E8A-A7EB-7D98D5059E88}" type="presParOf" srcId="{AE29067B-8C77-4895-B3A3-6635D1156983}" destId="{0AD45F21-E769-4524-BD53-63A163688F51}" srcOrd="17" destOrd="0" presId="urn:microsoft.com/office/officeart/2005/8/layout/list1"/>
    <dgm:cxn modelId="{F3818A1D-DE31-412D-8708-7B65FD0002EF}" type="presParOf" srcId="{AE29067B-8C77-4895-B3A3-6635D1156983}" destId="{376CDDF6-5146-4F5D-819B-F0C3EF860590}"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BDA3D7-9E3A-4575-BD82-61B961DA5897}">
      <dsp:nvSpPr>
        <dsp:cNvPr id="0" name=""/>
        <dsp:cNvSpPr/>
      </dsp:nvSpPr>
      <dsp:spPr>
        <a:xfrm>
          <a:off x="0" y="347544"/>
          <a:ext cx="7726210" cy="13689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kumimoji="1" lang="ja-JP" sz="2000" b="1" kern="1200" dirty="0" smtClean="0">
              <a:effectLst>
                <a:outerShdw blurRad="38100" dist="38100" dir="2700000" algn="tl">
                  <a:srgbClr val="000000">
                    <a:alpha val="43137"/>
                  </a:srgbClr>
                </a:outerShdw>
              </a:effectLst>
            </a:rPr>
            <a:t>貴社の新しいブランドメッセージ</a:t>
          </a:r>
          <a:r>
            <a:rPr kumimoji="1" lang="ja-JP" altLang="en-US" sz="2000" b="1" kern="1200" dirty="0" smtClean="0">
              <a:effectLst>
                <a:outerShdw blurRad="38100" dist="38100" dir="2700000" algn="tl">
                  <a:srgbClr val="000000">
                    <a:alpha val="43137"/>
                  </a:srgbClr>
                </a:outerShdw>
              </a:effectLst>
            </a:rPr>
            <a:t> </a:t>
          </a:r>
          <a:r>
            <a:rPr kumimoji="1" lang="ja-JP" sz="2000" b="1" kern="1200" dirty="0" smtClean="0">
              <a:effectLst>
                <a:outerShdw blurRad="38100" dist="38100" dir="2700000" algn="tl">
                  <a:srgbClr val="000000">
                    <a:alpha val="43137"/>
                  </a:srgbClr>
                </a:outerShdw>
              </a:effectLst>
            </a:rPr>
            <a:t>“</a:t>
          </a:r>
          <a:r>
            <a:rPr kumimoji="1" lang="en-US" sz="2000" b="1" kern="1200" dirty="0" smtClean="0">
              <a:effectLst>
                <a:outerShdw blurRad="38100" dist="38100" dir="2700000" algn="tl">
                  <a:srgbClr val="000000">
                    <a:alpha val="43137"/>
                  </a:srgbClr>
                </a:outerShdw>
              </a:effectLst>
            </a:rPr>
            <a:t>ONE GREEN WORLD</a:t>
          </a:r>
          <a:r>
            <a:rPr kumimoji="1" lang="ja-JP" sz="2000" b="1" kern="1200" dirty="0" smtClean="0">
              <a:effectLst>
                <a:outerShdw blurRad="38100" dist="38100" dir="2700000" algn="tl">
                  <a:srgbClr val="000000">
                    <a:alpha val="43137"/>
                  </a:srgbClr>
                </a:outerShdw>
              </a:effectLst>
            </a:rPr>
            <a:t>”を</a:t>
          </a:r>
          <a:endParaRPr kumimoji="1" lang="ja-JP" altLang="en-US" sz="2000" b="1" kern="1200" dirty="0" smtClean="0">
            <a:effectLst>
              <a:outerShdw blurRad="38100" dist="38100" dir="2700000" algn="tl">
                <a:srgbClr val="000000">
                  <a:alpha val="43137"/>
                </a:srgbClr>
              </a:outerShdw>
            </a:effectLst>
          </a:endParaRPr>
        </a:p>
        <a:p>
          <a:pPr lvl="0" algn="l" defTabSz="889000" rtl="0">
            <a:lnSpc>
              <a:spcPct val="90000"/>
            </a:lnSpc>
            <a:spcBef>
              <a:spcPct val="0"/>
            </a:spcBef>
            <a:spcAft>
              <a:spcPct val="35000"/>
            </a:spcAft>
          </a:pPr>
          <a:r>
            <a:rPr kumimoji="1" lang="ja-JP" altLang="en-US" sz="2000" b="1" kern="1200" dirty="0" smtClean="0">
              <a:effectLst>
                <a:outerShdw blurRad="38100" dist="38100" dir="2700000" algn="tl">
                  <a:srgbClr val="000000">
                    <a:alpha val="43137"/>
                  </a:srgbClr>
                </a:outerShdw>
              </a:effectLst>
            </a:rPr>
            <a:t>子ども達に浸透させるキャンペーンプランを構築すること。</a:t>
          </a:r>
          <a:endParaRPr lang="ja-JP" sz="2000" b="1" kern="1200" dirty="0">
            <a:effectLst>
              <a:outerShdw blurRad="38100" dist="38100" dir="2700000" algn="tl">
                <a:srgbClr val="000000">
                  <a:alpha val="43137"/>
                </a:srgbClr>
              </a:outerShdw>
            </a:effectLst>
          </a:endParaRPr>
        </a:p>
      </dsp:txBody>
      <dsp:txXfrm>
        <a:off x="66824" y="414368"/>
        <a:ext cx="7592562" cy="1235252"/>
      </dsp:txXfrm>
    </dsp:sp>
    <dsp:sp modelId="{9AF7E1D2-3119-4DFB-A07C-0AAE24750467}">
      <dsp:nvSpPr>
        <dsp:cNvPr id="0" name=""/>
        <dsp:cNvSpPr/>
      </dsp:nvSpPr>
      <dsp:spPr>
        <a:xfrm>
          <a:off x="0" y="1716444"/>
          <a:ext cx="7726210" cy="2287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5307" tIns="25400" rIns="142240" bIns="25400" numCol="1" spcCol="1270" anchor="t" anchorCtr="0">
          <a:noAutofit/>
        </a:bodyPr>
        <a:lstStyle/>
        <a:p>
          <a:pPr marL="228600" lvl="1" indent="-228600" algn="l" defTabSz="889000" rtl="0">
            <a:lnSpc>
              <a:spcPct val="90000"/>
            </a:lnSpc>
            <a:spcBef>
              <a:spcPct val="0"/>
            </a:spcBef>
            <a:spcAft>
              <a:spcPct val="20000"/>
            </a:spcAft>
            <a:buChar char="••"/>
          </a:pPr>
          <a:endParaRPr lang="ja-JP" altLang="en-US" sz="2000" b="1" kern="1200" dirty="0">
            <a:effectLst/>
          </a:endParaRPr>
        </a:p>
        <a:p>
          <a:pPr marL="228600" lvl="1" indent="-228600" algn="l" defTabSz="889000" rtl="0">
            <a:lnSpc>
              <a:spcPct val="90000"/>
            </a:lnSpc>
            <a:spcBef>
              <a:spcPct val="0"/>
            </a:spcBef>
            <a:spcAft>
              <a:spcPct val="20000"/>
            </a:spcAft>
            <a:buChar char="••"/>
          </a:pPr>
          <a:r>
            <a:rPr kumimoji="1" lang="ja-JP" altLang="en-US" sz="2000" b="1" kern="1200" dirty="0" smtClean="0">
              <a:effectLst/>
            </a:rPr>
            <a:t>施策については、リアル、バーチャルともにバランス良く　展開すること。</a:t>
          </a:r>
          <a:endParaRPr lang="ja-JP" altLang="en-US" sz="2000" b="1" kern="1200" dirty="0">
            <a:effectLst/>
          </a:endParaRPr>
        </a:p>
        <a:p>
          <a:pPr marL="228600" lvl="1" indent="-228600" algn="l" defTabSz="889000" rtl="0">
            <a:lnSpc>
              <a:spcPct val="90000"/>
            </a:lnSpc>
            <a:spcBef>
              <a:spcPct val="0"/>
            </a:spcBef>
            <a:spcAft>
              <a:spcPct val="20000"/>
            </a:spcAft>
            <a:buChar char="••"/>
          </a:pPr>
          <a:r>
            <a:rPr kumimoji="1" lang="ja-JP" altLang="en-US" sz="2000" b="1" kern="1200" dirty="0" smtClean="0">
              <a:effectLst/>
            </a:rPr>
            <a:t>本キャンペーンによるブランドメッセージの浸透度を効果　測定できること。</a:t>
          </a:r>
          <a:endParaRPr lang="ja-JP" altLang="en-US" sz="2000" b="1" kern="1200" dirty="0">
            <a:effectLst/>
          </a:endParaRPr>
        </a:p>
      </dsp:txBody>
      <dsp:txXfrm>
        <a:off x="0" y="1716444"/>
        <a:ext cx="7726210" cy="22873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0171E-CD02-421B-AF8A-683270BA9D73}">
      <dsp:nvSpPr>
        <dsp:cNvPr id="0" name=""/>
        <dsp:cNvSpPr/>
      </dsp:nvSpPr>
      <dsp:spPr>
        <a:xfrm>
          <a:off x="4449600" y="2610289"/>
          <a:ext cx="531345" cy="2024946"/>
        </a:xfrm>
        <a:custGeom>
          <a:avLst/>
          <a:gdLst/>
          <a:ahLst/>
          <a:cxnLst/>
          <a:rect l="0" t="0" r="0" b="0"/>
          <a:pathLst>
            <a:path>
              <a:moveTo>
                <a:pt x="0" y="0"/>
              </a:moveTo>
              <a:lnTo>
                <a:pt x="265672" y="0"/>
              </a:lnTo>
              <a:lnTo>
                <a:pt x="265672" y="2024946"/>
              </a:lnTo>
              <a:lnTo>
                <a:pt x="531345" y="2024946"/>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kumimoji="1" lang="ja-JP" altLang="en-US" sz="2400" b="1" kern="1200">
            <a:effectLst>
              <a:outerShdw blurRad="38100" dist="38100" dir="2700000" algn="tl">
                <a:srgbClr val="000000">
                  <a:alpha val="43137"/>
                </a:srgbClr>
              </a:outerShdw>
            </a:effectLst>
            <a:latin typeface="+mn-ea"/>
            <a:ea typeface="+mn-ea"/>
          </a:endParaRPr>
        </a:p>
      </dsp:txBody>
      <dsp:txXfrm>
        <a:off x="4662935" y="3570425"/>
        <a:ext cx="104674" cy="104674"/>
      </dsp:txXfrm>
    </dsp:sp>
    <dsp:sp modelId="{C1F0AB7E-710B-4064-9F79-5CDD3C183A00}">
      <dsp:nvSpPr>
        <dsp:cNvPr id="0" name=""/>
        <dsp:cNvSpPr/>
      </dsp:nvSpPr>
      <dsp:spPr>
        <a:xfrm>
          <a:off x="4449600" y="2610289"/>
          <a:ext cx="531345" cy="1012473"/>
        </a:xfrm>
        <a:custGeom>
          <a:avLst/>
          <a:gdLst/>
          <a:ahLst/>
          <a:cxnLst/>
          <a:rect l="0" t="0" r="0" b="0"/>
          <a:pathLst>
            <a:path>
              <a:moveTo>
                <a:pt x="0" y="0"/>
              </a:moveTo>
              <a:lnTo>
                <a:pt x="265672" y="0"/>
              </a:lnTo>
              <a:lnTo>
                <a:pt x="265672" y="1012473"/>
              </a:lnTo>
              <a:lnTo>
                <a:pt x="531345" y="1012473"/>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kumimoji="1" lang="ja-JP" altLang="en-US" sz="2400" b="1" kern="1200">
            <a:effectLst>
              <a:outerShdw blurRad="38100" dist="38100" dir="2700000" algn="tl">
                <a:srgbClr val="000000">
                  <a:alpha val="43137"/>
                </a:srgbClr>
              </a:outerShdw>
            </a:effectLst>
            <a:latin typeface="+mn-ea"/>
            <a:ea typeface="+mn-ea"/>
          </a:endParaRPr>
        </a:p>
      </dsp:txBody>
      <dsp:txXfrm>
        <a:off x="4686687" y="3087940"/>
        <a:ext cx="57171" cy="57171"/>
      </dsp:txXfrm>
    </dsp:sp>
    <dsp:sp modelId="{80594D0F-C82E-4E92-AB2E-EAEA9A1B152E}">
      <dsp:nvSpPr>
        <dsp:cNvPr id="0" name=""/>
        <dsp:cNvSpPr/>
      </dsp:nvSpPr>
      <dsp:spPr>
        <a:xfrm>
          <a:off x="4449600" y="2564569"/>
          <a:ext cx="531345" cy="91440"/>
        </a:xfrm>
        <a:custGeom>
          <a:avLst/>
          <a:gdLst/>
          <a:ahLst/>
          <a:cxnLst/>
          <a:rect l="0" t="0" r="0" b="0"/>
          <a:pathLst>
            <a:path>
              <a:moveTo>
                <a:pt x="0" y="45720"/>
              </a:moveTo>
              <a:lnTo>
                <a:pt x="531345" y="4572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kumimoji="1" lang="ja-JP" altLang="en-US" sz="2400" b="1" kern="1200">
            <a:effectLst>
              <a:outerShdw blurRad="38100" dist="38100" dir="2700000" algn="tl">
                <a:srgbClr val="000000">
                  <a:alpha val="43137"/>
                </a:srgbClr>
              </a:outerShdw>
            </a:effectLst>
            <a:latin typeface="+mn-ea"/>
            <a:ea typeface="+mn-ea"/>
          </a:endParaRPr>
        </a:p>
      </dsp:txBody>
      <dsp:txXfrm>
        <a:off x="4701989" y="2597005"/>
        <a:ext cx="26567" cy="26567"/>
      </dsp:txXfrm>
    </dsp:sp>
    <dsp:sp modelId="{D6D3678A-97C5-4466-9B1A-5E8A711D536D}">
      <dsp:nvSpPr>
        <dsp:cNvPr id="0" name=""/>
        <dsp:cNvSpPr/>
      </dsp:nvSpPr>
      <dsp:spPr>
        <a:xfrm>
          <a:off x="4449600" y="1597816"/>
          <a:ext cx="531345" cy="1012473"/>
        </a:xfrm>
        <a:custGeom>
          <a:avLst/>
          <a:gdLst/>
          <a:ahLst/>
          <a:cxnLst/>
          <a:rect l="0" t="0" r="0" b="0"/>
          <a:pathLst>
            <a:path>
              <a:moveTo>
                <a:pt x="0" y="1012473"/>
              </a:moveTo>
              <a:lnTo>
                <a:pt x="265672" y="1012473"/>
              </a:lnTo>
              <a:lnTo>
                <a:pt x="265672" y="0"/>
              </a:lnTo>
              <a:lnTo>
                <a:pt x="531345"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kumimoji="1" lang="ja-JP" altLang="en-US" sz="2400" b="1" kern="1200">
            <a:effectLst>
              <a:outerShdw blurRad="38100" dist="38100" dir="2700000" algn="tl">
                <a:srgbClr val="000000">
                  <a:alpha val="43137"/>
                </a:srgbClr>
              </a:outerShdw>
            </a:effectLst>
            <a:latin typeface="+mn-ea"/>
            <a:ea typeface="+mn-ea"/>
          </a:endParaRPr>
        </a:p>
      </dsp:txBody>
      <dsp:txXfrm>
        <a:off x="4686687" y="2075467"/>
        <a:ext cx="57171" cy="57171"/>
      </dsp:txXfrm>
    </dsp:sp>
    <dsp:sp modelId="{C01C585D-1335-4D17-ADD7-3C9CEDA080CE}">
      <dsp:nvSpPr>
        <dsp:cNvPr id="0" name=""/>
        <dsp:cNvSpPr/>
      </dsp:nvSpPr>
      <dsp:spPr>
        <a:xfrm>
          <a:off x="4449600" y="585343"/>
          <a:ext cx="531345" cy="2024946"/>
        </a:xfrm>
        <a:custGeom>
          <a:avLst/>
          <a:gdLst/>
          <a:ahLst/>
          <a:cxnLst/>
          <a:rect l="0" t="0" r="0" b="0"/>
          <a:pathLst>
            <a:path>
              <a:moveTo>
                <a:pt x="0" y="2024946"/>
              </a:moveTo>
              <a:lnTo>
                <a:pt x="265672" y="2024946"/>
              </a:lnTo>
              <a:lnTo>
                <a:pt x="265672" y="0"/>
              </a:lnTo>
              <a:lnTo>
                <a:pt x="531345"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kumimoji="1" lang="ja-JP" altLang="en-US" sz="1800" b="1" kern="1200">
            <a:effectLst>
              <a:outerShdw blurRad="38100" dist="38100" dir="2700000" algn="tl">
                <a:srgbClr val="000000">
                  <a:alpha val="43137"/>
                </a:srgbClr>
              </a:outerShdw>
            </a:effectLst>
            <a:latin typeface="+mn-ea"/>
            <a:ea typeface="+mn-ea"/>
          </a:endParaRPr>
        </a:p>
      </dsp:txBody>
      <dsp:txXfrm>
        <a:off x="4662935" y="1545479"/>
        <a:ext cx="104674" cy="104674"/>
      </dsp:txXfrm>
    </dsp:sp>
    <dsp:sp modelId="{08D47931-AF2E-4ED0-BF30-A07317487816}">
      <dsp:nvSpPr>
        <dsp:cNvPr id="0" name=""/>
        <dsp:cNvSpPr/>
      </dsp:nvSpPr>
      <dsp:spPr>
        <a:xfrm>
          <a:off x="1261525" y="2564569"/>
          <a:ext cx="531345" cy="91440"/>
        </a:xfrm>
        <a:custGeom>
          <a:avLst/>
          <a:gdLst/>
          <a:ahLst/>
          <a:cxnLst/>
          <a:rect l="0" t="0" r="0" b="0"/>
          <a:pathLst>
            <a:path>
              <a:moveTo>
                <a:pt x="0" y="45720"/>
              </a:moveTo>
              <a:lnTo>
                <a:pt x="531345" y="45720"/>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066800">
            <a:lnSpc>
              <a:spcPct val="90000"/>
            </a:lnSpc>
            <a:spcBef>
              <a:spcPct val="0"/>
            </a:spcBef>
            <a:spcAft>
              <a:spcPct val="35000"/>
            </a:spcAft>
          </a:pPr>
          <a:endParaRPr kumimoji="1" lang="ja-JP" altLang="en-US" sz="2400" b="1" kern="1200">
            <a:effectLst>
              <a:outerShdw blurRad="38100" dist="38100" dir="2700000" algn="tl">
                <a:srgbClr val="000000">
                  <a:alpha val="43137"/>
                </a:srgbClr>
              </a:outerShdw>
            </a:effectLst>
            <a:latin typeface="+mn-ea"/>
            <a:ea typeface="+mn-ea"/>
          </a:endParaRPr>
        </a:p>
      </dsp:txBody>
      <dsp:txXfrm>
        <a:off x="1513914" y="2597005"/>
        <a:ext cx="26567" cy="26567"/>
      </dsp:txXfrm>
    </dsp:sp>
    <dsp:sp modelId="{C9743018-E60C-4C79-832E-DBE4F2ECCD3D}">
      <dsp:nvSpPr>
        <dsp:cNvPr id="0" name=""/>
        <dsp:cNvSpPr/>
      </dsp:nvSpPr>
      <dsp:spPr>
        <a:xfrm rot="16200000">
          <a:off x="-1498001" y="1982284"/>
          <a:ext cx="4263044" cy="1256009"/>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vert" wrap="square" lIns="10160" tIns="10160" rIns="10160" bIns="10160" numCol="1" spcCol="1270" anchor="ctr" anchorCtr="0">
          <a:noAutofit/>
        </a:bodyPr>
        <a:lstStyle/>
        <a:p>
          <a:pPr lvl="0" algn="ctr" defTabSz="711200">
            <a:lnSpc>
              <a:spcPct val="90000"/>
            </a:lnSpc>
            <a:spcBef>
              <a:spcPct val="0"/>
            </a:spcBef>
            <a:spcAft>
              <a:spcPct val="35000"/>
            </a:spcAft>
          </a:pPr>
          <a:r>
            <a:rPr kumimoji="1" lang="en-US" altLang="ja-JP" sz="1600" b="1" kern="1200" dirty="0" smtClean="0">
              <a:effectLst>
                <a:outerShdw blurRad="38100" dist="38100" dir="2700000" algn="tl">
                  <a:srgbClr val="000000">
                    <a:alpha val="43137"/>
                  </a:srgbClr>
                </a:outerShdw>
              </a:effectLst>
              <a:latin typeface="+mn-ea"/>
              <a:ea typeface="+mn-ea"/>
            </a:rPr>
            <a:t>ONE GREEN WORLD</a:t>
          </a:r>
          <a:r>
            <a:rPr kumimoji="1" lang="ja-JP" altLang="en-US" sz="1600" b="1" kern="1200" dirty="0" smtClean="0">
              <a:effectLst>
                <a:outerShdw blurRad="38100" dist="38100" dir="2700000" algn="tl">
                  <a:srgbClr val="000000">
                    <a:alpha val="43137"/>
                  </a:srgbClr>
                </a:outerShdw>
              </a:effectLst>
              <a:latin typeface="+mn-ea"/>
              <a:ea typeface="+mn-ea"/>
            </a:rPr>
            <a:t>　　　　　実行委員長（貴社社長）</a:t>
          </a:r>
          <a:endParaRPr kumimoji="1" lang="en-US" altLang="ja-JP" sz="1600" b="1" kern="1200" dirty="0" smtClean="0">
            <a:effectLst>
              <a:outerShdw blurRad="38100" dist="38100" dir="2700000" algn="tl">
                <a:srgbClr val="000000">
                  <a:alpha val="43137"/>
                </a:srgbClr>
              </a:outerShdw>
            </a:effectLst>
            <a:latin typeface="+mn-ea"/>
            <a:ea typeface="+mn-ea"/>
          </a:endParaRPr>
        </a:p>
      </dsp:txBody>
      <dsp:txXfrm>
        <a:off x="-1498001" y="1982284"/>
        <a:ext cx="4263044" cy="1256009"/>
      </dsp:txXfrm>
    </dsp:sp>
    <dsp:sp modelId="{E5BF62A5-250D-4CC4-B7CE-994DFA92E7B9}">
      <dsp:nvSpPr>
        <dsp:cNvPr id="0" name=""/>
        <dsp:cNvSpPr/>
      </dsp:nvSpPr>
      <dsp:spPr>
        <a:xfrm>
          <a:off x="1792870" y="2205300"/>
          <a:ext cx="2656729" cy="809978"/>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kumimoji="1" lang="ja-JP" altLang="en-US" sz="1600" b="1" kern="1200" dirty="0" smtClean="0">
              <a:effectLst>
                <a:outerShdw blurRad="38100" dist="38100" dir="2700000" algn="tl">
                  <a:srgbClr val="000000">
                    <a:alpha val="43137"/>
                  </a:srgbClr>
                </a:outerShdw>
              </a:effectLst>
              <a:latin typeface="+mn-ea"/>
              <a:ea typeface="+mn-ea"/>
            </a:rPr>
            <a:t>戦略室　　　　　　　　　　　　</a:t>
          </a:r>
          <a:r>
            <a:rPr kumimoji="1" lang="ja-JP" altLang="en-US" sz="1600" b="1" kern="1200" dirty="0" smtClean="0">
              <a:effectLst>
                <a:outerShdw blurRad="38100" dist="38100" dir="2700000" algn="tl">
                  <a:srgbClr val="000000">
                    <a:alpha val="43137"/>
                  </a:srgbClr>
                </a:outerShdw>
              </a:effectLst>
              <a:latin typeface="+mn-ea"/>
              <a:ea typeface="+mn-ea"/>
              <a:cs typeface="メイリオ" panose="020B0604030504040204" pitchFamily="50" charset="-128"/>
            </a:rPr>
            <a:t>貴社社長室・広報部</a:t>
          </a:r>
          <a:endParaRPr kumimoji="1" lang="ja-JP" altLang="en-US" sz="1600" b="1" kern="1200" dirty="0">
            <a:effectLst>
              <a:outerShdw blurRad="38100" dist="38100" dir="2700000" algn="tl">
                <a:srgbClr val="000000">
                  <a:alpha val="43137"/>
                </a:srgbClr>
              </a:outerShdw>
            </a:effectLst>
            <a:latin typeface="+mn-ea"/>
            <a:ea typeface="+mn-ea"/>
          </a:endParaRPr>
        </a:p>
      </dsp:txBody>
      <dsp:txXfrm>
        <a:off x="1792870" y="2205300"/>
        <a:ext cx="2656729" cy="809978"/>
      </dsp:txXfrm>
    </dsp:sp>
    <dsp:sp modelId="{BEC57249-FD2D-4420-B0C1-EEA3378516BD}">
      <dsp:nvSpPr>
        <dsp:cNvPr id="0" name=""/>
        <dsp:cNvSpPr/>
      </dsp:nvSpPr>
      <dsp:spPr>
        <a:xfrm>
          <a:off x="4980945" y="180354"/>
          <a:ext cx="2656729" cy="80997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mn-ea"/>
              <a:ea typeface="+mn-ea"/>
            </a:rPr>
            <a:t>貴社宣伝部</a:t>
          </a:r>
          <a:endParaRPr kumimoji="1" lang="ja-JP" altLang="en-US" sz="1400" b="1" kern="1200" dirty="0">
            <a:effectLst>
              <a:outerShdw blurRad="38100" dist="38100" dir="2700000" algn="tl">
                <a:srgbClr val="000000">
                  <a:alpha val="43137"/>
                </a:srgbClr>
              </a:outerShdw>
            </a:effectLst>
            <a:latin typeface="+mn-ea"/>
            <a:ea typeface="+mn-ea"/>
          </a:endParaRPr>
        </a:p>
      </dsp:txBody>
      <dsp:txXfrm>
        <a:off x="4980945" y="180354"/>
        <a:ext cx="2656729" cy="809978"/>
      </dsp:txXfrm>
    </dsp:sp>
    <dsp:sp modelId="{22F0CF5F-9957-4ED0-95D3-B17265AE6821}">
      <dsp:nvSpPr>
        <dsp:cNvPr id="0" name=""/>
        <dsp:cNvSpPr/>
      </dsp:nvSpPr>
      <dsp:spPr>
        <a:xfrm>
          <a:off x="4980945" y="1192827"/>
          <a:ext cx="2656729" cy="80997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mn-ea"/>
              <a:ea typeface="+mn-ea"/>
            </a:rPr>
            <a:t>貴社営業部</a:t>
          </a:r>
          <a:endParaRPr kumimoji="1" lang="ja-JP" altLang="en-US" sz="1400" b="1" kern="1200" dirty="0">
            <a:effectLst>
              <a:outerShdw blurRad="38100" dist="38100" dir="2700000" algn="tl">
                <a:srgbClr val="000000">
                  <a:alpha val="43137"/>
                </a:srgbClr>
              </a:outerShdw>
            </a:effectLst>
            <a:latin typeface="+mn-ea"/>
            <a:ea typeface="+mn-ea"/>
          </a:endParaRPr>
        </a:p>
      </dsp:txBody>
      <dsp:txXfrm>
        <a:off x="4980945" y="1192827"/>
        <a:ext cx="2656729" cy="809978"/>
      </dsp:txXfrm>
    </dsp:sp>
    <dsp:sp modelId="{FDAC4AF7-FB49-47B9-9421-E962B8626EFB}">
      <dsp:nvSpPr>
        <dsp:cNvPr id="0" name=""/>
        <dsp:cNvSpPr/>
      </dsp:nvSpPr>
      <dsp:spPr>
        <a:xfrm>
          <a:off x="4980945" y="2205300"/>
          <a:ext cx="2656729" cy="80997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mn-ea"/>
              <a:ea typeface="+mn-ea"/>
            </a:rPr>
            <a:t>貴社総務人事部</a:t>
          </a:r>
          <a:endParaRPr kumimoji="1" lang="ja-JP" altLang="en-US" sz="1400" b="1" kern="1200" dirty="0">
            <a:effectLst>
              <a:outerShdw blurRad="38100" dist="38100" dir="2700000" algn="tl">
                <a:srgbClr val="000000">
                  <a:alpha val="43137"/>
                </a:srgbClr>
              </a:outerShdw>
            </a:effectLst>
            <a:latin typeface="+mn-ea"/>
            <a:ea typeface="+mn-ea"/>
          </a:endParaRPr>
        </a:p>
      </dsp:txBody>
      <dsp:txXfrm>
        <a:off x="4980945" y="2205300"/>
        <a:ext cx="2656729" cy="809978"/>
      </dsp:txXfrm>
    </dsp:sp>
    <dsp:sp modelId="{C5F09F10-4344-41BA-B338-48F3488934D8}">
      <dsp:nvSpPr>
        <dsp:cNvPr id="0" name=""/>
        <dsp:cNvSpPr/>
      </dsp:nvSpPr>
      <dsp:spPr>
        <a:xfrm>
          <a:off x="4980945" y="3217773"/>
          <a:ext cx="2656729" cy="80997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mn-ea"/>
              <a:ea typeface="+mn-ea"/>
            </a:rPr>
            <a:t>貴社システム部</a:t>
          </a:r>
          <a:endParaRPr kumimoji="1" lang="ja-JP" altLang="en-US" sz="1400" b="1" kern="1200" dirty="0">
            <a:effectLst>
              <a:outerShdw blurRad="38100" dist="38100" dir="2700000" algn="tl">
                <a:srgbClr val="000000">
                  <a:alpha val="43137"/>
                </a:srgbClr>
              </a:outerShdw>
            </a:effectLst>
            <a:latin typeface="+mn-ea"/>
            <a:ea typeface="+mn-ea"/>
          </a:endParaRPr>
        </a:p>
      </dsp:txBody>
      <dsp:txXfrm>
        <a:off x="4980945" y="3217773"/>
        <a:ext cx="2656729" cy="809978"/>
      </dsp:txXfrm>
    </dsp:sp>
    <dsp:sp modelId="{A66AEB56-9023-4A98-B67C-BB71F9FB96B7}">
      <dsp:nvSpPr>
        <dsp:cNvPr id="0" name=""/>
        <dsp:cNvSpPr/>
      </dsp:nvSpPr>
      <dsp:spPr>
        <a:xfrm>
          <a:off x="4980945" y="4230246"/>
          <a:ext cx="2656729" cy="80997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kumimoji="1" lang="ja-JP" altLang="en-US" sz="1400" b="1" kern="1200" dirty="0" smtClean="0">
              <a:effectLst>
                <a:outerShdw blurRad="38100" dist="38100" dir="2700000" algn="tl">
                  <a:srgbClr val="000000">
                    <a:alpha val="43137"/>
                  </a:srgbClr>
                </a:outerShdw>
              </a:effectLst>
              <a:latin typeface="+mn-ea"/>
              <a:ea typeface="+mn-ea"/>
            </a:rPr>
            <a:t>事務局</a:t>
          </a:r>
          <a:endParaRPr kumimoji="1" lang="ja-JP" altLang="en-US" sz="1400" b="1" kern="1200" dirty="0">
            <a:effectLst>
              <a:outerShdw blurRad="38100" dist="38100" dir="2700000" algn="tl">
                <a:srgbClr val="000000">
                  <a:alpha val="43137"/>
                </a:srgbClr>
              </a:outerShdw>
            </a:effectLst>
            <a:latin typeface="+mn-ea"/>
            <a:ea typeface="+mn-ea"/>
          </a:endParaRPr>
        </a:p>
      </dsp:txBody>
      <dsp:txXfrm>
        <a:off x="4980945" y="4230246"/>
        <a:ext cx="2656729" cy="8099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5CEAC5-479B-4265-9F46-E243F30FF378}">
      <dsp:nvSpPr>
        <dsp:cNvPr id="0" name=""/>
        <dsp:cNvSpPr/>
      </dsp:nvSpPr>
      <dsp:spPr>
        <a:xfrm>
          <a:off x="-4913548" y="-758571"/>
          <a:ext cx="5896044" cy="5896044"/>
        </a:xfrm>
        <a:prstGeom prst="blockArc">
          <a:avLst>
            <a:gd name="adj1" fmla="val 18900000"/>
            <a:gd name="adj2" fmla="val 2700000"/>
            <a:gd name="adj3" fmla="val 366"/>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F1168D4-7B39-4245-8DED-7C8560CD4591}">
      <dsp:nvSpPr>
        <dsp:cNvPr id="0" name=""/>
        <dsp:cNvSpPr/>
      </dsp:nvSpPr>
      <dsp:spPr>
        <a:xfrm>
          <a:off x="804951" y="625569"/>
          <a:ext cx="6797139" cy="125096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2953" tIns="60960" rIns="60960" bIns="60960" numCol="1" spcCol="1270" anchor="t" anchorCtr="0">
          <a:noAutofit/>
        </a:bodyPr>
        <a:lstStyle/>
        <a:p>
          <a:pPr lvl="0" algn="l" defTabSz="1066800">
            <a:lnSpc>
              <a:spcPct val="90000"/>
            </a:lnSpc>
            <a:spcBef>
              <a:spcPct val="0"/>
            </a:spcBef>
            <a:spcAft>
              <a:spcPct val="35000"/>
            </a:spcAft>
          </a:pPr>
          <a:r>
            <a:rPr kumimoji="1" lang="ja-JP" altLang="en-US" sz="2400" b="1" kern="1200" dirty="0" smtClean="0">
              <a:effectLst>
                <a:outerShdw blurRad="38100" dist="38100" dir="2700000" algn="tl">
                  <a:srgbClr val="000000">
                    <a:alpha val="43137"/>
                  </a:srgbClr>
                </a:outerShdw>
              </a:effectLst>
              <a:latin typeface="+mn-ea"/>
              <a:ea typeface="+mn-ea"/>
            </a:rPr>
            <a:t>①個人情報取り扱い</a:t>
          </a:r>
          <a:endParaRPr kumimoji="1" lang="ja-JP" altLang="en-US" sz="2400" b="1" kern="1200" dirty="0">
            <a:effectLst>
              <a:outerShdw blurRad="38100" dist="38100" dir="2700000" algn="tl">
                <a:srgbClr val="000000">
                  <a:alpha val="43137"/>
                </a:srgbClr>
              </a:outerShdw>
            </a:effectLst>
            <a:latin typeface="+mn-ea"/>
            <a:ea typeface="+mn-ea"/>
          </a:endParaRPr>
        </a:p>
        <a:p>
          <a:pPr marL="171450" lvl="1" indent="-171450" algn="l" defTabSz="800100">
            <a:lnSpc>
              <a:spcPct val="90000"/>
            </a:lnSpc>
            <a:spcBef>
              <a:spcPct val="0"/>
            </a:spcBef>
            <a:spcAft>
              <a:spcPct val="15000"/>
            </a:spcAft>
            <a:buChar char="••"/>
          </a:pPr>
          <a:r>
            <a:rPr lang="ja-JP" altLang="en-US" sz="1800" b="1" kern="1200" dirty="0" smtClean="0">
              <a:effectLst>
                <a:outerShdw blurRad="38100" dist="38100" dir="2700000" algn="tl">
                  <a:srgbClr val="000000">
                    <a:alpha val="43137"/>
                  </a:srgbClr>
                </a:outerShdw>
              </a:effectLst>
              <a:latin typeface="+mn-ea"/>
              <a:ea typeface="+mn-ea"/>
              <a:cs typeface="メイリオ" panose="020B0604030504040204" pitchFamily="50" charset="-128"/>
            </a:rPr>
            <a:t>子供、家族関連の個人情報取り扱いに細心の注意</a:t>
          </a:r>
          <a:endParaRPr kumimoji="1" lang="ja-JP" altLang="en-US" sz="1800" b="1" kern="1200" dirty="0">
            <a:effectLst>
              <a:outerShdw blurRad="38100" dist="38100" dir="2700000" algn="tl">
                <a:srgbClr val="000000">
                  <a:alpha val="43137"/>
                </a:srgbClr>
              </a:outerShdw>
            </a:effectLst>
            <a:latin typeface="+mn-ea"/>
            <a:ea typeface="+mn-ea"/>
          </a:endParaRPr>
        </a:p>
      </dsp:txBody>
      <dsp:txXfrm>
        <a:off x="804951" y="625569"/>
        <a:ext cx="6797139" cy="1250964"/>
      </dsp:txXfrm>
    </dsp:sp>
    <dsp:sp modelId="{DB1A9E3A-BC0C-4AF2-8C92-ABA93486C631}">
      <dsp:nvSpPr>
        <dsp:cNvPr id="0" name=""/>
        <dsp:cNvSpPr/>
      </dsp:nvSpPr>
      <dsp:spPr>
        <a:xfrm>
          <a:off x="23098" y="469199"/>
          <a:ext cx="1563705" cy="1563705"/>
        </a:xfrm>
        <a:prstGeom prst="ellipse">
          <a:avLst/>
        </a:prstGeom>
        <a:solidFill>
          <a:schemeClr val="lt1">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 modelId="{42AE8853-08E1-42D5-A2D4-1B2D4F3E9240}">
      <dsp:nvSpPr>
        <dsp:cNvPr id="0" name=""/>
        <dsp:cNvSpPr/>
      </dsp:nvSpPr>
      <dsp:spPr>
        <a:xfrm>
          <a:off x="804951" y="2502367"/>
          <a:ext cx="6797139" cy="1250964"/>
        </a:xfrm>
        <a:prstGeom prst="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992953" tIns="60960" rIns="60960" bIns="60960" numCol="1" spcCol="1270" anchor="t" anchorCtr="0">
          <a:noAutofit/>
        </a:bodyPr>
        <a:lstStyle/>
        <a:p>
          <a:pPr lvl="0" algn="l" defTabSz="1066800">
            <a:lnSpc>
              <a:spcPct val="90000"/>
            </a:lnSpc>
            <a:spcBef>
              <a:spcPct val="0"/>
            </a:spcBef>
            <a:spcAft>
              <a:spcPct val="35000"/>
            </a:spcAft>
          </a:pPr>
          <a:r>
            <a:rPr kumimoji="1" lang="ja-JP" altLang="en-US" sz="2400" b="1" kern="1200" dirty="0" smtClean="0">
              <a:effectLst>
                <a:outerShdw blurRad="38100" dist="38100" dir="2700000" algn="tl">
                  <a:srgbClr val="000000">
                    <a:alpha val="43137"/>
                  </a:srgbClr>
                </a:outerShdw>
              </a:effectLst>
              <a:latin typeface="+mn-ea"/>
              <a:ea typeface="+mn-ea"/>
            </a:rPr>
            <a:t>②貴社インナーキャンペーン</a:t>
          </a:r>
          <a:endParaRPr kumimoji="1" lang="ja-JP" altLang="en-US" sz="2400" b="1" kern="1200" dirty="0">
            <a:effectLst>
              <a:outerShdw blurRad="38100" dist="38100" dir="2700000" algn="tl">
                <a:srgbClr val="000000">
                  <a:alpha val="43137"/>
                </a:srgbClr>
              </a:outerShdw>
            </a:effectLst>
            <a:latin typeface="+mn-ea"/>
            <a:ea typeface="+mn-ea"/>
          </a:endParaRPr>
        </a:p>
        <a:p>
          <a:pPr marL="171450" lvl="1" indent="-171450" algn="l" defTabSz="800100">
            <a:lnSpc>
              <a:spcPct val="90000"/>
            </a:lnSpc>
            <a:spcBef>
              <a:spcPct val="0"/>
            </a:spcBef>
            <a:spcAft>
              <a:spcPct val="15000"/>
            </a:spcAft>
            <a:buChar char="••"/>
          </a:pPr>
          <a:r>
            <a:rPr kumimoji="1" lang="ja-JP" altLang="en-US" sz="1800" b="1" kern="1200" dirty="0" smtClean="0">
              <a:effectLst>
                <a:outerShdw blurRad="38100" dist="38100" dir="2700000" algn="tl">
                  <a:srgbClr val="000000">
                    <a:alpha val="43137"/>
                  </a:srgbClr>
                </a:outerShdw>
              </a:effectLst>
              <a:latin typeface="+mn-ea"/>
              <a:ea typeface="+mn-ea"/>
            </a:rPr>
            <a:t>全社一丸の盛り上がりが必要</a:t>
          </a:r>
          <a:endParaRPr kumimoji="1" lang="ja-JP" altLang="en-US" sz="1800" b="1" kern="1200" dirty="0">
            <a:effectLst>
              <a:outerShdw blurRad="38100" dist="38100" dir="2700000" algn="tl">
                <a:srgbClr val="000000">
                  <a:alpha val="43137"/>
                </a:srgbClr>
              </a:outerShdw>
            </a:effectLst>
            <a:latin typeface="+mn-ea"/>
            <a:ea typeface="+mn-ea"/>
          </a:endParaRPr>
        </a:p>
      </dsp:txBody>
      <dsp:txXfrm>
        <a:off x="804951" y="2502367"/>
        <a:ext cx="6797139" cy="1250964"/>
      </dsp:txXfrm>
    </dsp:sp>
    <dsp:sp modelId="{FD20BCAD-0477-42A5-A7DF-10F9A3E305A8}">
      <dsp:nvSpPr>
        <dsp:cNvPr id="0" name=""/>
        <dsp:cNvSpPr/>
      </dsp:nvSpPr>
      <dsp:spPr>
        <a:xfrm>
          <a:off x="23098" y="2345996"/>
          <a:ext cx="1563705" cy="1563705"/>
        </a:xfrm>
        <a:prstGeom prst="ellipse">
          <a:avLst/>
        </a:prstGeom>
        <a:solidFill>
          <a:schemeClr val="lt1">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7C1DCF-64A5-4354-8CAA-86458DBC2FC6}">
      <dsp:nvSpPr>
        <dsp:cNvPr id="0" name=""/>
        <dsp:cNvSpPr/>
      </dsp:nvSpPr>
      <dsp:spPr>
        <a:xfrm>
          <a:off x="401" y="524860"/>
          <a:ext cx="2483444" cy="292169"/>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282585-5E2D-4C64-A537-81795247D218}">
      <dsp:nvSpPr>
        <dsp:cNvPr id="0" name=""/>
        <dsp:cNvSpPr/>
      </dsp:nvSpPr>
      <dsp:spPr>
        <a:xfrm>
          <a:off x="401" y="634587"/>
          <a:ext cx="182442" cy="182442"/>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02C6103-090E-4F3C-A793-7C572C113DB2}">
      <dsp:nvSpPr>
        <dsp:cNvPr id="0" name=""/>
        <dsp:cNvSpPr/>
      </dsp:nvSpPr>
      <dsp:spPr>
        <a:xfrm>
          <a:off x="401" y="0"/>
          <a:ext cx="2483444" cy="524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プレゼンター</a:t>
          </a:r>
          <a:endParaRPr kumimoji="1" lang="ja-JP" altLang="en-US" sz="1400" b="1" kern="1200" dirty="0">
            <a:effectLst/>
          </a:endParaRPr>
        </a:p>
      </dsp:txBody>
      <dsp:txXfrm>
        <a:off x="401" y="0"/>
        <a:ext cx="2483444" cy="524860"/>
      </dsp:txXfrm>
    </dsp:sp>
    <dsp:sp modelId="{C6AC6810-98AC-454E-94FB-12A985EC9F67}">
      <dsp:nvSpPr>
        <dsp:cNvPr id="0" name=""/>
        <dsp:cNvSpPr/>
      </dsp:nvSpPr>
      <dsp:spPr>
        <a:xfrm>
          <a:off x="401" y="1059855"/>
          <a:ext cx="182438" cy="182438"/>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3E4C1E-1C6D-4B3B-8E37-4403FCE66C62}">
      <dsp:nvSpPr>
        <dsp:cNvPr id="0" name=""/>
        <dsp:cNvSpPr/>
      </dsp:nvSpPr>
      <dsp:spPr>
        <a:xfrm>
          <a:off x="174242" y="938442"/>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市谷太郎</a:t>
          </a:r>
          <a:endParaRPr kumimoji="1" lang="ja-JP" altLang="en-US" sz="1400" b="1" kern="1200" dirty="0">
            <a:effectLst/>
          </a:endParaRPr>
        </a:p>
      </dsp:txBody>
      <dsp:txXfrm>
        <a:off x="174242" y="938442"/>
        <a:ext cx="2309603" cy="425264"/>
      </dsp:txXfrm>
    </dsp:sp>
    <dsp:sp modelId="{8258BCD7-B3F8-4491-9404-554C381C88F0}">
      <dsp:nvSpPr>
        <dsp:cNvPr id="0" name=""/>
        <dsp:cNvSpPr/>
      </dsp:nvSpPr>
      <dsp:spPr>
        <a:xfrm>
          <a:off x="401" y="1485120"/>
          <a:ext cx="182438" cy="182438"/>
        </a:xfrm>
        <a:prstGeom prst="re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CA813E-C9BF-49CF-A4FF-6A2E377F24C8}">
      <dsp:nvSpPr>
        <dsp:cNvPr id="0" name=""/>
        <dsp:cNvSpPr/>
      </dsp:nvSpPr>
      <dsp:spPr>
        <a:xfrm>
          <a:off x="174242" y="1363707"/>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米アルテミス大学院出身</a:t>
          </a:r>
          <a:endParaRPr kumimoji="1" lang="ja-JP" altLang="en-US" sz="1400" b="1" kern="1200" dirty="0">
            <a:effectLst/>
          </a:endParaRPr>
        </a:p>
      </dsp:txBody>
      <dsp:txXfrm>
        <a:off x="174242" y="1363707"/>
        <a:ext cx="2309603" cy="425264"/>
      </dsp:txXfrm>
    </dsp:sp>
    <dsp:sp modelId="{A701F92A-635F-4653-8BF0-3094E418C90C}">
      <dsp:nvSpPr>
        <dsp:cNvPr id="0" name=""/>
        <dsp:cNvSpPr/>
      </dsp:nvSpPr>
      <dsp:spPr>
        <a:xfrm>
          <a:off x="401" y="1910384"/>
          <a:ext cx="182438" cy="182438"/>
        </a:xfrm>
        <a:prstGeom prst="re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AB02E7-3967-4340-86FA-8377665D8E1E}">
      <dsp:nvSpPr>
        <dsp:cNvPr id="0" name=""/>
        <dsp:cNvSpPr/>
      </dsp:nvSpPr>
      <dsp:spPr>
        <a:xfrm>
          <a:off x="174242" y="1788971"/>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マーケティング技術士 </a:t>
          </a:r>
          <a:endParaRPr kumimoji="1" lang="ja-JP" altLang="en-US" sz="1400" b="1" kern="1200" dirty="0">
            <a:effectLst/>
          </a:endParaRPr>
        </a:p>
      </dsp:txBody>
      <dsp:txXfrm>
        <a:off x="174242" y="1788971"/>
        <a:ext cx="2309603" cy="425264"/>
      </dsp:txXfrm>
    </dsp:sp>
    <dsp:sp modelId="{B5A59F15-0795-4B41-95E6-D988867EB98E}">
      <dsp:nvSpPr>
        <dsp:cNvPr id="0" name=""/>
        <dsp:cNvSpPr/>
      </dsp:nvSpPr>
      <dsp:spPr>
        <a:xfrm>
          <a:off x="2608018" y="524860"/>
          <a:ext cx="2483444" cy="292169"/>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53552C-78B1-4B5F-8018-EB77DC047479}">
      <dsp:nvSpPr>
        <dsp:cNvPr id="0" name=""/>
        <dsp:cNvSpPr/>
      </dsp:nvSpPr>
      <dsp:spPr>
        <a:xfrm>
          <a:off x="2608018" y="634587"/>
          <a:ext cx="182442" cy="182442"/>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54FBBD-2A4B-4092-9A62-C63F2BCB5FD7}">
      <dsp:nvSpPr>
        <dsp:cNvPr id="0" name=""/>
        <dsp:cNvSpPr/>
      </dsp:nvSpPr>
      <dsp:spPr>
        <a:xfrm>
          <a:off x="2608018" y="0"/>
          <a:ext cx="2483444" cy="524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サポートメンバー</a:t>
          </a:r>
          <a:endParaRPr kumimoji="1" lang="ja-JP" altLang="en-US" sz="1400" b="1" kern="1200" dirty="0">
            <a:effectLst/>
          </a:endParaRPr>
        </a:p>
      </dsp:txBody>
      <dsp:txXfrm>
        <a:off x="2608018" y="0"/>
        <a:ext cx="2483444" cy="524860"/>
      </dsp:txXfrm>
    </dsp:sp>
    <dsp:sp modelId="{4D0CB537-1312-4913-8A45-D2B6F086F546}">
      <dsp:nvSpPr>
        <dsp:cNvPr id="0" name=""/>
        <dsp:cNvSpPr/>
      </dsp:nvSpPr>
      <dsp:spPr>
        <a:xfrm>
          <a:off x="2608018" y="1059855"/>
          <a:ext cx="182438" cy="182438"/>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A87A2AB-C8F5-47F9-A2B3-F3550E137B84}">
      <dsp:nvSpPr>
        <dsp:cNvPr id="0" name=""/>
        <dsp:cNvSpPr/>
      </dsp:nvSpPr>
      <dsp:spPr>
        <a:xfrm>
          <a:off x="2781859" y="938442"/>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lang="ja-JP" altLang="en-US" sz="1400" b="1" kern="1200" dirty="0" smtClean="0">
              <a:effectLst/>
            </a:rPr>
            <a:t>飯田橋三郎</a:t>
          </a:r>
          <a:endParaRPr kumimoji="1" lang="ja-JP" altLang="en-US" sz="1400" b="1" kern="1200" dirty="0">
            <a:effectLst/>
          </a:endParaRPr>
        </a:p>
      </dsp:txBody>
      <dsp:txXfrm>
        <a:off x="2781859" y="938442"/>
        <a:ext cx="2309603" cy="425264"/>
      </dsp:txXfrm>
    </dsp:sp>
    <dsp:sp modelId="{8094DDBD-89A7-449D-AE7F-6C383385B773}">
      <dsp:nvSpPr>
        <dsp:cNvPr id="0" name=""/>
        <dsp:cNvSpPr/>
      </dsp:nvSpPr>
      <dsp:spPr>
        <a:xfrm>
          <a:off x="2608018" y="1485120"/>
          <a:ext cx="182438" cy="182438"/>
        </a:xfrm>
        <a:prstGeom prst="rect">
          <a:avLst/>
        </a:prstGeom>
        <a:solidFill>
          <a:schemeClr val="lt1">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5BC86E-E8C0-4307-ABB6-62AC75E025BB}">
      <dsp:nvSpPr>
        <dsp:cNvPr id="0" name=""/>
        <dsp:cNvSpPr/>
      </dsp:nvSpPr>
      <dsp:spPr>
        <a:xfrm>
          <a:off x="2781859" y="1363707"/>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富士見大学　理学部出身</a:t>
          </a:r>
          <a:endParaRPr kumimoji="1" lang="ja-JP" altLang="en-US" sz="1400" b="1" kern="1200" dirty="0">
            <a:effectLst/>
          </a:endParaRPr>
        </a:p>
      </dsp:txBody>
      <dsp:txXfrm>
        <a:off x="2781859" y="1363707"/>
        <a:ext cx="2309603" cy="425264"/>
      </dsp:txXfrm>
    </dsp:sp>
    <dsp:sp modelId="{824137F1-F1C3-412F-825F-C5B3774233F2}">
      <dsp:nvSpPr>
        <dsp:cNvPr id="0" name=""/>
        <dsp:cNvSpPr/>
      </dsp:nvSpPr>
      <dsp:spPr>
        <a:xfrm>
          <a:off x="2608018" y="1910384"/>
          <a:ext cx="182438" cy="182438"/>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1212376-F8BA-45CD-8F62-9305E312012A}">
      <dsp:nvSpPr>
        <dsp:cNvPr id="0" name=""/>
        <dsp:cNvSpPr/>
      </dsp:nvSpPr>
      <dsp:spPr>
        <a:xfrm>
          <a:off x="2781859" y="1788971"/>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マーケティング技術士</a:t>
          </a:r>
          <a:endParaRPr kumimoji="1" lang="ja-JP" altLang="en-US" sz="1400" b="1" kern="1200" dirty="0">
            <a:effectLst/>
          </a:endParaRPr>
        </a:p>
      </dsp:txBody>
      <dsp:txXfrm>
        <a:off x="2781859" y="1788971"/>
        <a:ext cx="2309603" cy="425264"/>
      </dsp:txXfrm>
    </dsp:sp>
    <dsp:sp modelId="{3CF43A75-A053-43DD-AA2B-CB7B9B97D9A6}">
      <dsp:nvSpPr>
        <dsp:cNvPr id="0" name=""/>
        <dsp:cNvSpPr/>
      </dsp:nvSpPr>
      <dsp:spPr>
        <a:xfrm>
          <a:off x="5215634" y="524860"/>
          <a:ext cx="2483444" cy="292169"/>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A03A34-A8A8-4C7A-8544-21EF5442B00F}">
      <dsp:nvSpPr>
        <dsp:cNvPr id="0" name=""/>
        <dsp:cNvSpPr/>
      </dsp:nvSpPr>
      <dsp:spPr>
        <a:xfrm>
          <a:off x="5215634" y="634587"/>
          <a:ext cx="182442" cy="182442"/>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7D89D08-2657-483F-8C31-2E428BEEFD8C}">
      <dsp:nvSpPr>
        <dsp:cNvPr id="0" name=""/>
        <dsp:cNvSpPr/>
      </dsp:nvSpPr>
      <dsp:spPr>
        <a:xfrm>
          <a:off x="5215634" y="0"/>
          <a:ext cx="2483444" cy="524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サポートメンバー</a:t>
          </a:r>
        </a:p>
      </dsp:txBody>
      <dsp:txXfrm>
        <a:off x="5215634" y="0"/>
        <a:ext cx="2483444" cy="524860"/>
      </dsp:txXfrm>
    </dsp:sp>
    <dsp:sp modelId="{69EF27BC-57DB-4EE2-857F-DDD6FBB7E3E6}">
      <dsp:nvSpPr>
        <dsp:cNvPr id="0" name=""/>
        <dsp:cNvSpPr/>
      </dsp:nvSpPr>
      <dsp:spPr>
        <a:xfrm>
          <a:off x="5215634" y="1059855"/>
          <a:ext cx="182438" cy="182438"/>
        </a:xfrm>
        <a:prstGeom prst="re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83C9BFB-2563-4617-8234-23F321EC62B4}">
      <dsp:nvSpPr>
        <dsp:cNvPr id="0" name=""/>
        <dsp:cNvSpPr/>
      </dsp:nvSpPr>
      <dsp:spPr>
        <a:xfrm>
          <a:off x="5389476" y="938442"/>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御茶ノ水計子</a:t>
          </a:r>
        </a:p>
      </dsp:txBody>
      <dsp:txXfrm>
        <a:off x="5389476" y="938442"/>
        <a:ext cx="2309603" cy="425264"/>
      </dsp:txXfrm>
    </dsp:sp>
    <dsp:sp modelId="{1F2E61A8-60A2-4882-821B-2B1ECFBFF628}">
      <dsp:nvSpPr>
        <dsp:cNvPr id="0" name=""/>
        <dsp:cNvSpPr/>
      </dsp:nvSpPr>
      <dsp:spPr>
        <a:xfrm>
          <a:off x="5215634" y="1485120"/>
          <a:ext cx="182438" cy="182438"/>
        </a:xfrm>
        <a:prstGeom prst="re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7DB132E-DD33-4F6E-B1F3-7BD43BE423A3}">
      <dsp:nvSpPr>
        <dsp:cNvPr id="0" name=""/>
        <dsp:cNvSpPr/>
      </dsp:nvSpPr>
      <dsp:spPr>
        <a:xfrm>
          <a:off x="5389476" y="1363707"/>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富士見大学　社会学部</a:t>
          </a:r>
        </a:p>
      </dsp:txBody>
      <dsp:txXfrm>
        <a:off x="5389476" y="1363707"/>
        <a:ext cx="2309603" cy="425264"/>
      </dsp:txXfrm>
    </dsp:sp>
    <dsp:sp modelId="{C65A3EDC-867E-4F1A-A28B-F08E4DED3D4C}">
      <dsp:nvSpPr>
        <dsp:cNvPr id="0" name=""/>
        <dsp:cNvSpPr/>
      </dsp:nvSpPr>
      <dsp:spPr>
        <a:xfrm>
          <a:off x="5215634" y="1910384"/>
          <a:ext cx="182438" cy="182438"/>
        </a:xfrm>
        <a:prstGeom prst="rect">
          <a:avLst/>
        </a:prstGeom>
        <a:solidFill>
          <a:schemeClr val="lt1">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B2D666C-E23E-45AE-98CC-69B3256C605F}">
      <dsp:nvSpPr>
        <dsp:cNvPr id="0" name=""/>
        <dsp:cNvSpPr/>
      </dsp:nvSpPr>
      <dsp:spPr>
        <a:xfrm>
          <a:off x="5389476" y="1788971"/>
          <a:ext cx="2309603" cy="42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r>
            <a:rPr kumimoji="1" lang="ja-JP" altLang="en-US" sz="1400" b="1" kern="1200" dirty="0" smtClean="0">
              <a:effectLst/>
            </a:rPr>
            <a:t>社会行動学専攻</a:t>
          </a:r>
        </a:p>
      </dsp:txBody>
      <dsp:txXfrm>
        <a:off x="5389476" y="1788971"/>
        <a:ext cx="2309603" cy="4252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295BCE-B749-4F92-8173-B12777B07E83}" type="datetimeFigureOut">
              <a:rPr kumimoji="1" lang="ja-JP" altLang="en-US" smtClean="0"/>
              <a:t>2015/1/21</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DD24525-0B0B-4FB9-95E2-6933DA724D88}" type="slidenum">
              <a:rPr kumimoji="1" lang="ja-JP" altLang="en-US" smtClean="0"/>
              <a:t>‹#›</a:t>
            </a:fld>
            <a:endParaRPr kumimoji="1" lang="ja-JP" altLang="en-US"/>
          </a:p>
        </p:txBody>
      </p:sp>
    </p:spTree>
    <p:extLst>
      <p:ext uri="{BB962C8B-B14F-4D97-AF65-F5344CB8AC3E}">
        <p14:creationId xmlns:p14="http://schemas.microsoft.com/office/powerpoint/2010/main" val="106310397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215189"/>
          </a:xfrm>
        </p:spPr>
        <p:txBody>
          <a:bodyPr anchor="b">
            <a:normAutofit/>
          </a:bodyPr>
          <a:lstStyle>
            <a:lvl1pPr algn="ctr">
              <a:defRPr sz="32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580516" y="6356351"/>
            <a:ext cx="2105534" cy="365125"/>
          </a:xfrm>
          <a:prstGeom prst="rect">
            <a:avLst/>
          </a:prstGeom>
        </p:spPr>
        <p:txBody>
          <a:bodyPr/>
          <a:lstStyle/>
          <a:p>
            <a:fld id="{404FC1C1-1102-4D3A-B83D-3EA0167CED67}" type="datetimeFigureOut">
              <a:rPr lang="en-US" smtClean="0"/>
              <a:t>1/21/2015</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4FAB73BC-B049-4115-A692-8D63A059BFB8}" type="slidenum">
              <a:rPr lang="en-US" smtClean="0"/>
              <a:t>‹#›</a:t>
            </a:fld>
            <a:endParaRPr lang="en-US" dirty="0"/>
          </a:p>
        </p:txBody>
      </p:sp>
      <p:pic>
        <p:nvPicPr>
          <p:cNvPr id="14" name="図 13"/>
          <p:cNvPicPr>
            <a:picLocks noChangeAspect="1"/>
          </p:cNvPicPr>
          <p:nvPr userDrawn="1"/>
        </p:nvPicPr>
        <p:blipFill>
          <a:blip r:embed="rId2"/>
          <a:stretch>
            <a:fillRect/>
          </a:stretch>
        </p:blipFill>
        <p:spPr>
          <a:xfrm rot="16200000" flipH="1">
            <a:off x="4480552" y="-297"/>
            <a:ext cx="182896" cy="6858594"/>
          </a:xfrm>
          <a:prstGeom prst="rect">
            <a:avLst/>
          </a:prstGeom>
        </p:spPr>
      </p:pic>
    </p:spTree>
    <p:extLst>
      <p:ext uri="{BB962C8B-B14F-4D97-AF65-F5344CB8AC3E}">
        <p14:creationId xmlns:p14="http://schemas.microsoft.com/office/powerpoint/2010/main" val="424918443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580516" y="6356351"/>
            <a:ext cx="2105534" cy="365125"/>
          </a:xfrm>
          <a:prstGeom prst="rect">
            <a:avLst/>
          </a:prstGeom>
        </p:spPr>
        <p:txBody>
          <a:bodyPr/>
          <a:lstStyle/>
          <a:p>
            <a:fld id="{2E2D6473-DF6D-4702-B328-E0DD40540A4E}" type="datetimeFigureOut">
              <a:rPr lang="en-US" smtClean="0"/>
              <a:t>1/21/2015</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391257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580516" y="6356351"/>
            <a:ext cx="2105534" cy="365125"/>
          </a:xfrm>
          <a:prstGeom prst="rect">
            <a:avLst/>
          </a:prstGeom>
        </p:spPr>
        <p:txBody>
          <a:bodyPr/>
          <a:lstStyle/>
          <a:p>
            <a:fld id="{E26F7E3A-B166-407D-9866-32884E7D5B37}" type="datetimeFigureOut">
              <a:rPr lang="en-US" smtClean="0"/>
              <a:t>1/21/2015</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68188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smtClean="0"/>
              <a:t>マスター サブタイトルの書式設定</a:t>
            </a:r>
            <a:endParaRPr lang="en-US" dirty="0"/>
          </a:p>
        </p:txBody>
      </p:sp>
    </p:spTree>
    <p:extLst>
      <p:ext uri="{BB962C8B-B14F-4D97-AF65-F5344CB8AC3E}">
        <p14:creationId xmlns:p14="http://schemas.microsoft.com/office/powerpoint/2010/main" val="1574724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lvl1pPr>
              <a:defRPr sz="1800" b="0"/>
            </a:lvl1pPr>
            <a:lvl2pPr>
              <a:defRPr sz="1600">
                <a:latin typeface="+mn-ea"/>
                <a:ea typeface="+mn-ea"/>
              </a:defRPr>
            </a:lvl2pPr>
            <a:lvl3pPr>
              <a:defRPr sz="1400"/>
            </a:lvl3pPr>
            <a:lvl4pPr>
              <a:defRPr sz="1400"/>
            </a:lvl4pPr>
            <a:lvl5pPr>
              <a:defRPr sz="14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10"/>
          </p:nvPr>
        </p:nvSpPr>
        <p:spPr>
          <a:xfrm>
            <a:off x="580516" y="6356351"/>
            <a:ext cx="2105534" cy="365125"/>
          </a:xfrm>
          <a:prstGeom prst="rect">
            <a:avLst/>
          </a:prstGeom>
        </p:spPr>
        <p:txBody>
          <a:bodyPr/>
          <a:lstStyle/>
          <a:p>
            <a:fld id="{528FC5F6-F338-4AE4-BB23-26385BCFC423}" type="datetimeFigureOut">
              <a:rPr lang="en-US" smtClean="0"/>
              <a:t>1/21/2015</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567892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580516" y="6356351"/>
            <a:ext cx="2105534" cy="365125"/>
          </a:xfrm>
          <a:prstGeom prst="rect">
            <a:avLst/>
          </a:prstGeom>
        </p:spPr>
        <p:txBody>
          <a:bodyPr/>
          <a:lstStyle/>
          <a:p>
            <a:fld id="{20EBB0C4-6273-4C6E-B9BD-2EDC30F1CD52}" type="datetimeFigureOut">
              <a:rPr lang="en-US" smtClean="0"/>
              <a:t>1/21/2015</a:t>
            </a:fld>
            <a:endParaRPr lang="en-US" dirty="0"/>
          </a:p>
        </p:txBody>
      </p:sp>
      <p:sp>
        <p:nvSpPr>
          <p:cNvPr id="5" name="フッター プレースホルダー 4"/>
          <p:cNvSpPr>
            <a:spLocks noGrp="1"/>
          </p:cNvSpPr>
          <p:nvPr>
            <p:ph type="ftr" sz="quarter" idx="11"/>
          </p:nvPr>
        </p:nvSpPr>
        <p:spPr/>
        <p:txBody>
          <a:bodyPr/>
          <a:lstStyle/>
          <a:p>
            <a:endParaRPr lang="en-US" dirty="0"/>
          </a:p>
        </p:txBody>
      </p:sp>
      <p:sp>
        <p:nvSpPr>
          <p:cNvPr id="6" name="スライド番号プレースホルダー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42741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580516" y="6356351"/>
            <a:ext cx="2105534" cy="365125"/>
          </a:xfrm>
          <a:prstGeom prst="rect">
            <a:avLst/>
          </a:prstGeom>
        </p:spPr>
        <p:txBody>
          <a:bodyPr/>
          <a:lstStyle/>
          <a:p>
            <a:fld id="{19AB4D41-86C1-4908-B66A-0B50CEB3BF29}" type="datetimeFigureOut">
              <a:rPr lang="en-US" smtClean="0"/>
              <a:t>1/21/2015</a:t>
            </a:fld>
            <a:endParaRPr lang="en-US" dirty="0"/>
          </a:p>
        </p:txBody>
      </p:sp>
      <p:sp>
        <p:nvSpPr>
          <p:cNvPr id="6" name="フッター プレースホルダー 5"/>
          <p:cNvSpPr>
            <a:spLocks noGrp="1"/>
          </p:cNvSpPr>
          <p:nvPr>
            <p:ph type="ftr" sz="quarter" idx="11"/>
          </p:nvPr>
        </p:nvSpPr>
        <p:spPr/>
        <p:txBody>
          <a:bodyPr/>
          <a:lstStyle/>
          <a:p>
            <a:endParaRPr lang="en-US" dirty="0"/>
          </a:p>
        </p:txBody>
      </p:sp>
      <p:sp>
        <p:nvSpPr>
          <p:cNvPr id="7" name="スライド番号プレースホルダー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15801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580516" y="6356351"/>
            <a:ext cx="2105534" cy="365125"/>
          </a:xfrm>
          <a:prstGeom prst="rect">
            <a:avLst/>
          </a:prstGeom>
        </p:spPr>
        <p:txBody>
          <a:bodyPr/>
          <a:lstStyle/>
          <a:p>
            <a:fld id="{E6426E2C-56C1-4E0D-A793-0088A7FDD37E}" type="datetimeFigureOut">
              <a:rPr lang="en-US" smtClean="0"/>
              <a:t>1/21/2015</a:t>
            </a:fld>
            <a:endParaRPr lang="en-US" dirty="0"/>
          </a:p>
        </p:txBody>
      </p:sp>
      <p:sp>
        <p:nvSpPr>
          <p:cNvPr id="8" name="フッター プレースホルダー 7"/>
          <p:cNvSpPr>
            <a:spLocks noGrp="1"/>
          </p:cNvSpPr>
          <p:nvPr>
            <p:ph type="ftr" sz="quarter" idx="11"/>
          </p:nvPr>
        </p:nvSpPr>
        <p:spPr/>
        <p:txBody>
          <a:bodyPr/>
          <a:lstStyle/>
          <a:p>
            <a:endParaRPr lang="en-US" dirty="0"/>
          </a:p>
        </p:txBody>
      </p:sp>
      <p:sp>
        <p:nvSpPr>
          <p:cNvPr id="9" name="スライド番号プレースホルダー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117461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580516" y="6356351"/>
            <a:ext cx="2105534" cy="365125"/>
          </a:xfrm>
          <a:prstGeom prst="rect">
            <a:avLst/>
          </a:prstGeom>
        </p:spPr>
        <p:txBody>
          <a:bodyPr/>
          <a:lstStyle/>
          <a:p>
            <a:fld id="{C8C39B41-D8B5-4052-B551-9B5525EAA8B6}" type="datetimeFigureOut">
              <a:rPr lang="en-US" smtClean="0"/>
              <a:t>1/21/2015</a:t>
            </a:fld>
            <a:endParaRPr lang="en-US" dirty="0"/>
          </a:p>
        </p:txBody>
      </p:sp>
      <p:sp>
        <p:nvSpPr>
          <p:cNvPr id="4" name="フッター プレースホルダー 3"/>
          <p:cNvSpPr>
            <a:spLocks noGrp="1"/>
          </p:cNvSpPr>
          <p:nvPr>
            <p:ph type="ftr" sz="quarter" idx="11"/>
          </p:nvPr>
        </p:nvSpPr>
        <p:spPr/>
        <p:txBody>
          <a:bodyPr/>
          <a:lstStyle/>
          <a:p>
            <a:endParaRPr lang="en-US" dirty="0"/>
          </a:p>
        </p:txBody>
      </p:sp>
      <p:sp>
        <p:nvSpPr>
          <p:cNvPr id="5" name="スライド番号プレースホルダー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25608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580516" y="6356351"/>
            <a:ext cx="2105534" cy="365125"/>
          </a:xfrm>
          <a:prstGeom prst="rect">
            <a:avLst/>
          </a:prstGeom>
        </p:spPr>
        <p:txBody>
          <a:bodyPr/>
          <a:lstStyle/>
          <a:p>
            <a:fld id="{4D94136C-8742-45B2-AF27-D93DF72833A9}" type="datetimeFigureOut">
              <a:rPr lang="en-US" smtClean="0"/>
              <a:t>1/21/2015</a:t>
            </a:fld>
            <a:endParaRPr lang="en-US" dirty="0"/>
          </a:p>
        </p:txBody>
      </p:sp>
      <p:sp>
        <p:nvSpPr>
          <p:cNvPr id="3" name="フッター プレースホルダー 2"/>
          <p:cNvSpPr>
            <a:spLocks noGrp="1"/>
          </p:cNvSpPr>
          <p:nvPr>
            <p:ph type="ftr" sz="quarter" idx="11"/>
          </p:nvPr>
        </p:nvSpPr>
        <p:spPr/>
        <p:txBody>
          <a:bodyPr/>
          <a:lstStyle/>
          <a:p>
            <a:endParaRPr lang="en-US" dirty="0"/>
          </a:p>
        </p:txBody>
      </p:sp>
      <p:sp>
        <p:nvSpPr>
          <p:cNvPr id="4" name="スライド番号プレースホルダー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3772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580516" y="6356351"/>
            <a:ext cx="2105534" cy="365125"/>
          </a:xfrm>
          <a:prstGeom prst="rect">
            <a:avLst/>
          </a:prstGeom>
        </p:spPr>
        <p:txBody>
          <a:bodyPr/>
          <a:lstStyle/>
          <a:p>
            <a:fld id="{32ABBEA6-7C60-4B02-AE87-00D78D8422AF}" type="datetimeFigureOut">
              <a:rPr lang="en-US" smtClean="0"/>
              <a:t>1/21/2015</a:t>
            </a:fld>
            <a:endParaRPr lang="en-US" dirty="0"/>
          </a:p>
        </p:txBody>
      </p:sp>
      <p:sp>
        <p:nvSpPr>
          <p:cNvPr id="6" name="フッター プレースホルダー 5"/>
          <p:cNvSpPr>
            <a:spLocks noGrp="1"/>
          </p:cNvSpPr>
          <p:nvPr>
            <p:ph type="ftr" sz="quarter" idx="11"/>
          </p:nvPr>
        </p:nvSpPr>
        <p:spPr/>
        <p:txBody>
          <a:bodyPr/>
          <a:lstStyle/>
          <a:p>
            <a:endParaRPr lang="en-US" dirty="0"/>
          </a:p>
        </p:txBody>
      </p:sp>
      <p:sp>
        <p:nvSpPr>
          <p:cNvPr id="7" name="スライド番号プレースホルダー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052527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580516" y="6356351"/>
            <a:ext cx="2105534" cy="365125"/>
          </a:xfrm>
          <a:prstGeom prst="rect">
            <a:avLst/>
          </a:prstGeom>
        </p:spPr>
        <p:txBody>
          <a:bodyPr/>
          <a:lstStyle/>
          <a:p>
            <a:fld id="{C9CAD897-D46E-4AD2-BD9B-49DD3E640873}" type="datetimeFigureOut">
              <a:rPr lang="en-US" smtClean="0"/>
              <a:t>1/21/2015</a:t>
            </a:fld>
            <a:endParaRPr lang="en-US" dirty="0"/>
          </a:p>
        </p:txBody>
      </p:sp>
      <p:sp>
        <p:nvSpPr>
          <p:cNvPr id="6" name="フッター プレースホルダー 5"/>
          <p:cNvSpPr>
            <a:spLocks noGrp="1"/>
          </p:cNvSpPr>
          <p:nvPr>
            <p:ph type="ftr" sz="quarter" idx="11"/>
          </p:nvPr>
        </p:nvSpPr>
        <p:spPr/>
        <p:txBody>
          <a:bodyPr/>
          <a:lstStyle/>
          <a:p>
            <a:endParaRPr lang="en-US" dirty="0"/>
          </a:p>
        </p:txBody>
      </p:sp>
      <p:sp>
        <p:nvSpPr>
          <p:cNvPr id="7" name="スライド番号プレースホルダー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59473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テキスト ボックス 15"/>
          <p:cNvSpPr txBox="1"/>
          <p:nvPr userDrawn="1"/>
        </p:nvSpPr>
        <p:spPr>
          <a:xfrm rot="19711304">
            <a:off x="1782610" y="1851643"/>
            <a:ext cx="6035178" cy="3154710"/>
          </a:xfrm>
          <a:prstGeom prst="rect">
            <a:avLst/>
          </a:prstGeom>
          <a:noFill/>
        </p:spPr>
        <p:txBody>
          <a:bodyPr wrap="none" rtlCol="0">
            <a:spAutoFit/>
          </a:bodyPr>
          <a:lstStyle/>
          <a:p>
            <a:r>
              <a:rPr kumimoji="1" lang="en-US" altLang="ja-JP" sz="19900" dirty="0" smtClean="0">
                <a:solidFill>
                  <a:schemeClr val="accent6">
                    <a:lumMod val="20000"/>
                    <a:lumOff val="80000"/>
                  </a:schemeClr>
                </a:solidFill>
                <a:latin typeface="+mn-ea"/>
              </a:rPr>
              <a:t>50th</a:t>
            </a:r>
            <a:endParaRPr kumimoji="1" lang="ja-JP" altLang="en-US" sz="19900" dirty="0">
              <a:solidFill>
                <a:schemeClr val="accent6">
                  <a:lumMod val="20000"/>
                  <a:lumOff val="80000"/>
                </a:schemeClr>
              </a:solidFill>
              <a:latin typeface="+mn-ea"/>
            </a:endParaRPr>
          </a:p>
        </p:txBody>
      </p:sp>
      <p:sp>
        <p:nvSpPr>
          <p:cNvPr id="2" name="タイトル プレースホルダー 1"/>
          <p:cNvSpPr>
            <a:spLocks noGrp="1"/>
          </p:cNvSpPr>
          <p:nvPr>
            <p:ph type="title"/>
          </p:nvPr>
        </p:nvSpPr>
        <p:spPr>
          <a:xfrm>
            <a:off x="701458" y="365126"/>
            <a:ext cx="7813892" cy="108789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9140" y="1825625"/>
            <a:ext cx="7726210" cy="4351338"/>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5" name="フッター プレースホルダー 4"/>
          <p:cNvSpPr>
            <a:spLocks noGrp="1"/>
          </p:cNvSpPr>
          <p:nvPr>
            <p:ph type="ftr" sz="quarter" idx="3"/>
          </p:nvPr>
        </p:nvSpPr>
        <p:spPr>
          <a:xfrm>
            <a:off x="2956749" y="6356351"/>
            <a:ext cx="3158301"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スライド番号プレースホルダー 5"/>
          <p:cNvSpPr>
            <a:spLocks noGrp="1"/>
          </p:cNvSpPr>
          <p:nvPr>
            <p:ph type="sldNum" sz="quarter" idx="4"/>
          </p:nvPr>
        </p:nvSpPr>
        <p:spPr>
          <a:xfrm>
            <a:off x="6409816" y="6356351"/>
            <a:ext cx="210553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FAB73BC-B049-4115-A692-8D63A059BFB8}" type="slidenum">
              <a:rPr lang="en-US" smtClean="0"/>
              <a:pPr/>
              <a:t>‹#›</a:t>
            </a:fld>
            <a:endParaRPr lang="en-US" dirty="0"/>
          </a:p>
        </p:txBody>
      </p:sp>
      <p:sp>
        <p:nvSpPr>
          <p:cNvPr id="9" name="角丸四角形 8"/>
          <p:cNvSpPr/>
          <p:nvPr userDrawn="1"/>
        </p:nvSpPr>
        <p:spPr>
          <a:xfrm>
            <a:off x="-12526" y="0"/>
            <a:ext cx="187890" cy="77156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userDrawn="1"/>
        </p:nvSpPr>
        <p:spPr>
          <a:xfrm>
            <a:off x="-12526" y="1014405"/>
            <a:ext cx="187890" cy="77156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userDrawn="1"/>
        </p:nvSpPr>
        <p:spPr>
          <a:xfrm>
            <a:off x="-12526" y="2028810"/>
            <a:ext cx="187890" cy="771568"/>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userDrawn="1"/>
        </p:nvSpPr>
        <p:spPr>
          <a:xfrm>
            <a:off x="-12526" y="3043215"/>
            <a:ext cx="187890" cy="771568"/>
          </a:xfrm>
          <a:prstGeom prst="round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userDrawn="1"/>
        </p:nvSpPr>
        <p:spPr>
          <a:xfrm>
            <a:off x="-12526" y="4057620"/>
            <a:ext cx="187890" cy="771568"/>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userDrawn="1"/>
        </p:nvSpPr>
        <p:spPr>
          <a:xfrm>
            <a:off x="-12526" y="5072025"/>
            <a:ext cx="187890" cy="771568"/>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userDrawn="1"/>
        </p:nvSpPr>
        <p:spPr>
          <a:xfrm>
            <a:off x="-12526" y="6086432"/>
            <a:ext cx="187890" cy="771568"/>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userDrawn="1"/>
        </p:nvSpPr>
        <p:spPr>
          <a:xfrm>
            <a:off x="486570" y="365127"/>
            <a:ext cx="214888" cy="1087892"/>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309955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15" r:id="rId12"/>
  </p:sldLayoutIdLst>
  <p:hf sldNum="0" hdr="0" ftr="0" dt="0"/>
  <p:txStyles>
    <p:titleStyle>
      <a:lvl1pPr algn="l" defTabSz="685800" rtl="0" eaLnBrk="1" latinLnBrk="0" hangingPunct="1">
        <a:lnSpc>
          <a:spcPct val="90000"/>
        </a:lnSpc>
        <a:spcBef>
          <a:spcPct val="0"/>
        </a:spcBef>
        <a:buNone/>
        <a:defRPr kumimoji="1" sz="20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6"/>
        </a:buClr>
        <a:buSzPct val="75000"/>
        <a:buFont typeface="Wingdings" panose="05000000000000000000" pitchFamily="2" charset="2"/>
        <a:buChar char="l"/>
        <a:defRPr kumimoji="1"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2">
            <a:lumMod val="40000"/>
            <a:lumOff val="60000"/>
          </a:schemeClr>
        </a:buClr>
        <a:buSzPct val="80000"/>
        <a:buFont typeface="Wingdings" panose="05000000000000000000" pitchFamily="2" charset="2"/>
        <a:buChar char="u"/>
        <a:defRPr kumimoji="1"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accent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4" name="サブタイトル 3"/>
          <p:cNvSpPr>
            <a:spLocks noGrp="1"/>
          </p:cNvSpPr>
          <p:nvPr>
            <p:ph type="subTitle" idx="1"/>
          </p:nvPr>
        </p:nvSpPr>
        <p:spPr>
          <a:xfrm>
            <a:off x="1143000" y="3932986"/>
            <a:ext cx="6858000" cy="1138473"/>
          </a:xfrm>
        </p:spPr>
        <p:txBody>
          <a:bodyPr>
            <a:normAutofit/>
          </a:bodyPr>
          <a:lstStyle/>
          <a:p>
            <a:r>
              <a:rPr kumimoji="1" lang="en-US" altLang="ja-JP" sz="1600" dirty="0" err="1" smtClean="0">
                <a:latin typeface="+mn-ea"/>
              </a:rPr>
              <a:t>GIHYO</a:t>
            </a:r>
            <a:r>
              <a:rPr kumimoji="1" lang="en-US" altLang="ja-JP" sz="1600" dirty="0" smtClean="0">
                <a:latin typeface="+mn-ea"/>
              </a:rPr>
              <a:t> </a:t>
            </a:r>
            <a:r>
              <a:rPr kumimoji="1" lang="ja-JP" altLang="en-US" sz="1600" dirty="0" smtClean="0">
                <a:latin typeface="+mn-ea"/>
              </a:rPr>
              <a:t>マーケティング株式会社</a:t>
            </a:r>
          </a:p>
          <a:p>
            <a:r>
              <a:rPr kumimoji="1" lang="ja-JP" altLang="en-US" sz="1600" dirty="0" smtClean="0">
                <a:latin typeface="+mn-ea"/>
              </a:rPr>
              <a:t>第三営業部</a:t>
            </a:r>
          </a:p>
          <a:p>
            <a:r>
              <a:rPr kumimoji="1" lang="ja-JP" altLang="en-US" sz="1600" dirty="0" smtClean="0">
                <a:latin typeface="+mn-ea"/>
              </a:rPr>
              <a:t>市谷太郎</a:t>
            </a:r>
          </a:p>
        </p:txBody>
      </p:sp>
      <p:sp>
        <p:nvSpPr>
          <p:cNvPr id="10" name="テキスト ボックス 9"/>
          <p:cNvSpPr txBox="1"/>
          <p:nvPr/>
        </p:nvSpPr>
        <p:spPr>
          <a:xfrm>
            <a:off x="1863568" y="2041742"/>
            <a:ext cx="5416868" cy="1200329"/>
          </a:xfrm>
          <a:prstGeom prst="rect">
            <a:avLst/>
          </a:prstGeom>
          <a:noFill/>
        </p:spPr>
        <p:txBody>
          <a:bodyPr wrap="none" rtlCol="0">
            <a:spAutoFit/>
          </a:bodyPr>
          <a:lstStyle/>
          <a:p>
            <a:pPr algn="ctr"/>
            <a:r>
              <a:rPr kumimoji="1" lang="en-US" altLang="ja-JP" sz="2400" b="1" dirty="0" smtClean="0">
                <a:latin typeface="+mn-ea"/>
              </a:rPr>
              <a:t>GREEN</a:t>
            </a:r>
            <a:r>
              <a:rPr kumimoji="1" lang="ja-JP" altLang="en-US" sz="2400" b="1" dirty="0" smtClean="0">
                <a:latin typeface="+mn-ea"/>
              </a:rPr>
              <a:t>　</a:t>
            </a:r>
            <a:r>
              <a:rPr kumimoji="1" lang="en-US" altLang="ja-JP" sz="2400" b="1" dirty="0" smtClean="0">
                <a:latin typeface="+mn-ea"/>
              </a:rPr>
              <a:t>COMPUTER JAPAN</a:t>
            </a:r>
            <a:endParaRPr kumimoji="1" lang="ja-JP" altLang="en-US" sz="2400" b="1" dirty="0" smtClean="0">
              <a:latin typeface="+mn-ea"/>
            </a:endParaRPr>
          </a:p>
          <a:p>
            <a:pPr algn="ctr"/>
            <a:r>
              <a:rPr kumimoji="1" lang="en-US" altLang="ja-JP" sz="2400" b="1" dirty="0" smtClean="0">
                <a:latin typeface="+mn-ea"/>
              </a:rPr>
              <a:t>50</a:t>
            </a:r>
            <a:r>
              <a:rPr kumimoji="1" lang="en-US" altLang="ja-JP" sz="2400" b="1" baseline="30000" dirty="0" smtClean="0">
                <a:latin typeface="+mn-ea"/>
              </a:rPr>
              <a:t>th</a:t>
            </a:r>
            <a:endParaRPr kumimoji="1" lang="en-US" altLang="ja-JP" sz="2400" b="1" dirty="0" smtClean="0">
              <a:latin typeface="+mn-ea"/>
            </a:endParaRPr>
          </a:p>
          <a:p>
            <a:pPr algn="ctr"/>
            <a:r>
              <a:rPr kumimoji="1" lang="ja-JP" altLang="en-US" sz="2400" b="1" dirty="0" smtClean="0">
                <a:latin typeface="+mn-ea"/>
              </a:rPr>
              <a:t>次世代キッズ育成キャンペーンプラン</a:t>
            </a:r>
            <a:endParaRPr kumimoji="1" lang="ja-JP" altLang="en-US" sz="2400" b="1" dirty="0">
              <a:latin typeface="+mn-ea"/>
            </a:endParaRPr>
          </a:p>
        </p:txBody>
      </p:sp>
      <p:pic>
        <p:nvPicPr>
          <p:cNvPr id="11" name="図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143000" cy="1143000"/>
          </a:xfrm>
          <a:prstGeom prst="rect">
            <a:avLst/>
          </a:prstGeom>
        </p:spPr>
      </p:pic>
    </p:spTree>
    <p:extLst>
      <p:ext uri="{BB962C8B-B14F-4D97-AF65-F5344CB8AC3E}">
        <p14:creationId xmlns:p14="http://schemas.microsoft.com/office/powerpoint/2010/main" val="932843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体制案</a:t>
            </a:r>
            <a:endParaRPr kumimoji="1" lang="ja-JP" altLang="en-US" dirty="0"/>
          </a:p>
        </p:txBody>
      </p:sp>
      <p:graphicFrame>
        <p:nvGraphicFramePr>
          <p:cNvPr id="6" name="図表 5"/>
          <p:cNvGraphicFramePr/>
          <p:nvPr>
            <p:extLst>
              <p:ext uri="{D42A27DB-BD31-4B8C-83A1-F6EECF244321}">
                <p14:modId xmlns:p14="http://schemas.microsoft.com/office/powerpoint/2010/main" val="1598178161"/>
              </p:ext>
            </p:extLst>
          </p:nvPr>
        </p:nvGraphicFramePr>
        <p:xfrm>
          <a:off x="1043609" y="1583796"/>
          <a:ext cx="7643191" cy="52205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テキスト ボックス 6"/>
          <p:cNvSpPr txBox="1"/>
          <p:nvPr/>
        </p:nvSpPr>
        <p:spPr>
          <a:xfrm>
            <a:off x="7877966" y="6126973"/>
            <a:ext cx="800219" cy="461665"/>
          </a:xfrm>
          <a:prstGeom prst="rect">
            <a:avLst/>
          </a:prstGeom>
          <a:solidFill>
            <a:srgbClr val="FFFF00"/>
          </a:solidFill>
        </p:spPr>
        <p:txBody>
          <a:bodyPr wrap="none" rtlCol="0">
            <a:spAutoFit/>
          </a:bodyPr>
          <a:lstStyle/>
          <a:p>
            <a:r>
              <a:rPr kumimoji="1" lang="ja-JP" altLang="en-US" sz="2400" b="1" dirty="0" smtClean="0"/>
              <a:t>弊社</a:t>
            </a:r>
            <a:endParaRPr kumimoji="1" lang="ja-JP" altLang="en-US" sz="2400" b="1" dirty="0"/>
          </a:p>
        </p:txBody>
      </p:sp>
    </p:spTree>
    <p:extLst>
      <p:ext uri="{BB962C8B-B14F-4D97-AF65-F5344CB8AC3E}">
        <p14:creationId xmlns:p14="http://schemas.microsoft.com/office/powerpoint/2010/main" val="1654558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スケジュール</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938529541"/>
              </p:ext>
            </p:extLst>
          </p:nvPr>
        </p:nvGraphicFramePr>
        <p:xfrm>
          <a:off x="481261" y="1674795"/>
          <a:ext cx="8205534" cy="4812630"/>
        </p:xfrm>
        <a:graphic>
          <a:graphicData uri="http://schemas.openxmlformats.org/drawingml/2006/table">
            <a:tbl>
              <a:tblPr firstRow="1" bandRow="1">
                <a:tableStyleId>{5DA37D80-6434-44D0-A028-1B22A696006F}</a:tableStyleId>
              </a:tblPr>
              <a:tblGrid>
                <a:gridCol w="455863"/>
                <a:gridCol w="455863"/>
                <a:gridCol w="455863"/>
                <a:gridCol w="455863"/>
                <a:gridCol w="455863"/>
                <a:gridCol w="455863"/>
                <a:gridCol w="455863"/>
                <a:gridCol w="455863"/>
                <a:gridCol w="455863"/>
                <a:gridCol w="455863"/>
                <a:gridCol w="455863"/>
                <a:gridCol w="455863"/>
                <a:gridCol w="455863"/>
                <a:gridCol w="455863"/>
                <a:gridCol w="455863"/>
                <a:gridCol w="455863"/>
                <a:gridCol w="455863"/>
                <a:gridCol w="455863"/>
              </a:tblGrid>
              <a:tr h="349007">
                <a:tc gridSpan="9">
                  <a:txBody>
                    <a:bodyPr/>
                    <a:lstStyle/>
                    <a:p>
                      <a:pPr algn="l"/>
                      <a:r>
                        <a:rPr kumimoji="1" lang="en-US" altLang="ja-JP" sz="1200" dirty="0" smtClean="0">
                          <a:effectLst>
                            <a:outerShdw blurRad="38100" dist="38100" dir="2700000" algn="tl">
                              <a:srgbClr val="000000">
                                <a:alpha val="43137"/>
                              </a:srgbClr>
                            </a:outerShdw>
                          </a:effectLst>
                        </a:rPr>
                        <a:t>H27</a:t>
                      </a:r>
                      <a:endParaRPr kumimoji="1" lang="ja-JP" altLang="en-US" sz="1200" b="1" dirty="0">
                        <a:solidFill>
                          <a:schemeClr val="bg1"/>
                        </a:solidFill>
                        <a:effectLst>
                          <a:outerShdw blurRad="38100" dist="38100" dir="2700000" algn="tl">
                            <a:srgbClr val="000000">
                              <a:alpha val="43137"/>
                            </a:srgbClr>
                          </a:outerShdw>
                        </a:effectLst>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gridSpan="9">
                  <a:txBody>
                    <a:bodyPr/>
                    <a:lstStyle/>
                    <a:p>
                      <a:pPr algn="l"/>
                      <a:r>
                        <a:rPr kumimoji="1" lang="en-US" altLang="ja-JP" sz="1200" dirty="0" smtClean="0">
                          <a:effectLst>
                            <a:outerShdw blurRad="38100" dist="38100" dir="2700000" algn="tl">
                              <a:srgbClr val="000000">
                                <a:alpha val="43137"/>
                              </a:srgbClr>
                            </a:outerShdw>
                          </a:effectLst>
                        </a:rPr>
                        <a:t>H28</a:t>
                      </a:r>
                      <a:endParaRPr kumimoji="1" lang="ja-JP" altLang="en-US" sz="1200" b="1" dirty="0">
                        <a:solidFill>
                          <a:schemeClr val="bg1"/>
                        </a:solidFill>
                        <a:effectLst>
                          <a:outerShdw blurRad="38100" dist="38100" dir="2700000" algn="tl">
                            <a:srgbClr val="000000">
                              <a:alpha val="43137"/>
                            </a:srgbClr>
                          </a:outerShdw>
                        </a:effectLst>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c hMerge="1">
                  <a:txBody>
                    <a:bodyPr/>
                    <a:lstStyle/>
                    <a:p>
                      <a:pPr algn="l"/>
                      <a:endParaRPr kumimoji="1" lang="ja-JP" altLang="en-US" sz="1400" dirty="0">
                        <a:latin typeface="+mn-ea"/>
                        <a:ea typeface="+mn-ea"/>
                      </a:endParaRPr>
                    </a:p>
                  </a:txBody>
                  <a:tcPr anchor="ctr" anchorCtr="1"/>
                </a:tc>
              </a:tr>
              <a:tr h="349007">
                <a:tc>
                  <a:txBody>
                    <a:bodyPr/>
                    <a:lstStyle/>
                    <a:p>
                      <a:pPr algn="l"/>
                      <a:endParaRPr kumimoji="1" lang="ja-JP" altLang="en-US" sz="1100" b="1" dirty="0">
                        <a:latin typeface="+mn-ea"/>
                        <a:ea typeface="+mn-ea"/>
                      </a:endParaRPr>
                    </a:p>
                  </a:txBody>
                  <a:tcPr anchor="ctr" anchorCtr="1"/>
                </a:tc>
                <a:tc>
                  <a:txBody>
                    <a:bodyPr/>
                    <a:lstStyle/>
                    <a:p>
                      <a:pPr algn="l"/>
                      <a:r>
                        <a:rPr kumimoji="1" lang="en-US" altLang="ja-JP" sz="1100" dirty="0" smtClean="0"/>
                        <a:t>5</a:t>
                      </a:r>
                      <a:endParaRPr kumimoji="1" lang="ja-JP" altLang="en-US" sz="1100" b="1" dirty="0">
                        <a:latin typeface="+mn-ea"/>
                        <a:ea typeface="+mn-ea"/>
                      </a:endParaRPr>
                    </a:p>
                  </a:txBody>
                  <a:tcPr anchor="ctr" anchorCtr="1"/>
                </a:tc>
                <a:tc>
                  <a:txBody>
                    <a:bodyPr/>
                    <a:lstStyle/>
                    <a:p>
                      <a:pPr algn="l"/>
                      <a:r>
                        <a:rPr kumimoji="1" lang="en-US" altLang="ja-JP" sz="1100" dirty="0" smtClean="0"/>
                        <a:t>6</a:t>
                      </a:r>
                      <a:endParaRPr kumimoji="1" lang="ja-JP" altLang="en-US" sz="1100" b="1" dirty="0">
                        <a:latin typeface="+mn-ea"/>
                        <a:ea typeface="+mn-ea"/>
                      </a:endParaRPr>
                    </a:p>
                  </a:txBody>
                  <a:tcPr anchor="ctr" anchorCtr="1"/>
                </a:tc>
                <a:tc>
                  <a:txBody>
                    <a:bodyPr/>
                    <a:lstStyle/>
                    <a:p>
                      <a:pPr algn="l"/>
                      <a:r>
                        <a:rPr kumimoji="1" lang="en-US" altLang="ja-JP" sz="1100" dirty="0" smtClean="0"/>
                        <a:t>7</a:t>
                      </a:r>
                      <a:endParaRPr kumimoji="1" lang="ja-JP" altLang="en-US" sz="1100" b="1" dirty="0">
                        <a:latin typeface="+mn-ea"/>
                        <a:ea typeface="+mn-ea"/>
                      </a:endParaRPr>
                    </a:p>
                  </a:txBody>
                  <a:tcPr anchor="ctr" anchorCtr="1"/>
                </a:tc>
                <a:tc>
                  <a:txBody>
                    <a:bodyPr/>
                    <a:lstStyle/>
                    <a:p>
                      <a:pPr algn="l"/>
                      <a:r>
                        <a:rPr kumimoji="1" lang="en-US" altLang="ja-JP" sz="1100" dirty="0" smtClean="0"/>
                        <a:t>8</a:t>
                      </a:r>
                      <a:endParaRPr kumimoji="1" lang="ja-JP" altLang="en-US" sz="1100" b="1" dirty="0">
                        <a:latin typeface="+mn-ea"/>
                        <a:ea typeface="+mn-ea"/>
                      </a:endParaRPr>
                    </a:p>
                  </a:txBody>
                  <a:tcPr anchor="ctr" anchorCtr="1"/>
                </a:tc>
                <a:tc>
                  <a:txBody>
                    <a:bodyPr/>
                    <a:lstStyle/>
                    <a:p>
                      <a:pPr algn="l"/>
                      <a:r>
                        <a:rPr kumimoji="1" lang="en-US" altLang="ja-JP" sz="1100" dirty="0" smtClean="0"/>
                        <a:t>9</a:t>
                      </a:r>
                      <a:endParaRPr kumimoji="1" lang="ja-JP" altLang="en-US" sz="1100" b="1" dirty="0">
                        <a:latin typeface="+mn-ea"/>
                        <a:ea typeface="+mn-ea"/>
                      </a:endParaRPr>
                    </a:p>
                  </a:txBody>
                  <a:tcPr anchor="ctr" anchorCtr="1"/>
                </a:tc>
                <a:tc>
                  <a:txBody>
                    <a:bodyPr/>
                    <a:lstStyle/>
                    <a:p>
                      <a:pPr algn="l"/>
                      <a:r>
                        <a:rPr kumimoji="1" lang="en-US" altLang="ja-JP" sz="1100" dirty="0" smtClean="0"/>
                        <a:t>10</a:t>
                      </a:r>
                      <a:endParaRPr kumimoji="1" lang="ja-JP" altLang="en-US" sz="1100" b="1" dirty="0">
                        <a:latin typeface="+mn-ea"/>
                        <a:ea typeface="+mn-ea"/>
                      </a:endParaRPr>
                    </a:p>
                  </a:txBody>
                  <a:tcPr anchor="ctr" anchorCtr="1"/>
                </a:tc>
                <a:tc>
                  <a:txBody>
                    <a:bodyPr/>
                    <a:lstStyle/>
                    <a:p>
                      <a:pPr algn="l"/>
                      <a:r>
                        <a:rPr kumimoji="1" lang="en-US" altLang="ja-JP" sz="1100" dirty="0" smtClean="0"/>
                        <a:t>11</a:t>
                      </a:r>
                      <a:endParaRPr kumimoji="1" lang="ja-JP" altLang="en-US" sz="1100" b="1" dirty="0">
                        <a:latin typeface="+mn-ea"/>
                        <a:ea typeface="+mn-ea"/>
                      </a:endParaRPr>
                    </a:p>
                  </a:txBody>
                  <a:tcPr anchor="ctr" anchorCtr="1"/>
                </a:tc>
                <a:tc>
                  <a:txBody>
                    <a:bodyPr/>
                    <a:lstStyle/>
                    <a:p>
                      <a:pPr algn="l"/>
                      <a:r>
                        <a:rPr kumimoji="1" lang="en-US" altLang="ja-JP" sz="1100" dirty="0" smtClean="0"/>
                        <a:t>12</a:t>
                      </a:r>
                      <a:endParaRPr kumimoji="1" lang="ja-JP" altLang="en-US" sz="1100" b="1" dirty="0">
                        <a:latin typeface="+mn-ea"/>
                        <a:ea typeface="+mn-ea"/>
                      </a:endParaRPr>
                    </a:p>
                  </a:txBody>
                  <a:tcPr anchor="ctr" anchorCtr="1"/>
                </a:tc>
                <a:tc>
                  <a:txBody>
                    <a:bodyPr/>
                    <a:lstStyle/>
                    <a:p>
                      <a:pPr algn="l"/>
                      <a:r>
                        <a:rPr kumimoji="1" lang="en-US" altLang="ja-JP" sz="1100" dirty="0" smtClean="0"/>
                        <a:t>1</a:t>
                      </a:r>
                      <a:endParaRPr kumimoji="1" lang="ja-JP" altLang="en-US" sz="1100" b="1" dirty="0">
                        <a:latin typeface="+mn-ea"/>
                        <a:ea typeface="+mn-ea"/>
                      </a:endParaRPr>
                    </a:p>
                  </a:txBody>
                  <a:tcPr anchor="ctr" anchorCtr="1"/>
                </a:tc>
                <a:tc>
                  <a:txBody>
                    <a:bodyPr/>
                    <a:lstStyle/>
                    <a:p>
                      <a:pPr algn="l"/>
                      <a:r>
                        <a:rPr kumimoji="1" lang="en-US" altLang="ja-JP" sz="1100" dirty="0" smtClean="0"/>
                        <a:t>2</a:t>
                      </a:r>
                      <a:endParaRPr kumimoji="1" lang="ja-JP" altLang="en-US" sz="1100" b="1" dirty="0">
                        <a:latin typeface="+mn-ea"/>
                        <a:ea typeface="+mn-ea"/>
                      </a:endParaRPr>
                    </a:p>
                  </a:txBody>
                  <a:tcPr anchor="ctr" anchorCtr="1"/>
                </a:tc>
                <a:tc>
                  <a:txBody>
                    <a:bodyPr/>
                    <a:lstStyle/>
                    <a:p>
                      <a:pPr algn="l"/>
                      <a:r>
                        <a:rPr kumimoji="1" lang="en-US" altLang="ja-JP" sz="1100" dirty="0" smtClean="0"/>
                        <a:t>3</a:t>
                      </a:r>
                      <a:endParaRPr kumimoji="1" lang="ja-JP" altLang="en-US" sz="1100" b="1" dirty="0">
                        <a:latin typeface="+mn-ea"/>
                        <a:ea typeface="+mn-ea"/>
                      </a:endParaRPr>
                    </a:p>
                  </a:txBody>
                  <a:tcPr anchor="ctr" anchorCtr="1"/>
                </a:tc>
                <a:tc>
                  <a:txBody>
                    <a:bodyPr/>
                    <a:lstStyle/>
                    <a:p>
                      <a:pPr algn="l"/>
                      <a:r>
                        <a:rPr kumimoji="1" lang="en-US" altLang="ja-JP" sz="1100" dirty="0" smtClean="0"/>
                        <a:t>4</a:t>
                      </a:r>
                      <a:endParaRPr kumimoji="1" lang="ja-JP" altLang="en-US" sz="1100" b="1" dirty="0">
                        <a:latin typeface="+mn-ea"/>
                        <a:ea typeface="+mn-ea"/>
                      </a:endParaRPr>
                    </a:p>
                  </a:txBody>
                  <a:tcPr anchor="ctr" anchorCtr="1"/>
                </a:tc>
                <a:tc>
                  <a:txBody>
                    <a:bodyPr/>
                    <a:lstStyle/>
                    <a:p>
                      <a:pPr algn="l"/>
                      <a:r>
                        <a:rPr kumimoji="1" lang="en-US" altLang="ja-JP" sz="1100" dirty="0" smtClean="0"/>
                        <a:t>5</a:t>
                      </a:r>
                      <a:endParaRPr kumimoji="1" lang="ja-JP" altLang="en-US" sz="1100" b="1" dirty="0">
                        <a:latin typeface="+mn-ea"/>
                        <a:ea typeface="+mn-ea"/>
                      </a:endParaRPr>
                    </a:p>
                  </a:txBody>
                  <a:tcPr anchor="ctr" anchorCtr="1"/>
                </a:tc>
                <a:tc>
                  <a:txBody>
                    <a:bodyPr/>
                    <a:lstStyle/>
                    <a:p>
                      <a:pPr algn="l"/>
                      <a:r>
                        <a:rPr kumimoji="1" lang="en-US" altLang="ja-JP" sz="1100" dirty="0" smtClean="0"/>
                        <a:t>6</a:t>
                      </a:r>
                      <a:endParaRPr kumimoji="1" lang="ja-JP" altLang="en-US" sz="1100" b="1" dirty="0">
                        <a:latin typeface="+mn-ea"/>
                        <a:ea typeface="+mn-ea"/>
                      </a:endParaRPr>
                    </a:p>
                  </a:txBody>
                  <a:tcPr anchor="ctr" anchorCtr="1"/>
                </a:tc>
                <a:tc>
                  <a:txBody>
                    <a:bodyPr/>
                    <a:lstStyle/>
                    <a:p>
                      <a:pPr algn="l"/>
                      <a:r>
                        <a:rPr kumimoji="1" lang="en-US" altLang="ja-JP" sz="1100" dirty="0" smtClean="0"/>
                        <a:t>7</a:t>
                      </a:r>
                      <a:endParaRPr kumimoji="1" lang="ja-JP" altLang="en-US" sz="1100" b="1" dirty="0">
                        <a:latin typeface="+mn-ea"/>
                        <a:ea typeface="+mn-ea"/>
                      </a:endParaRPr>
                    </a:p>
                  </a:txBody>
                  <a:tcPr anchor="ctr" anchorCtr="1"/>
                </a:tc>
                <a:tc>
                  <a:txBody>
                    <a:bodyPr/>
                    <a:lstStyle/>
                    <a:p>
                      <a:pPr algn="l"/>
                      <a:r>
                        <a:rPr kumimoji="1" lang="en-US" altLang="ja-JP" sz="1100" dirty="0" smtClean="0"/>
                        <a:t>8</a:t>
                      </a:r>
                      <a:endParaRPr kumimoji="1" lang="ja-JP" altLang="en-US" sz="1100" b="1" dirty="0">
                        <a:latin typeface="+mn-ea"/>
                        <a:ea typeface="+mn-ea"/>
                      </a:endParaRPr>
                    </a:p>
                  </a:txBody>
                  <a:tcPr anchor="ctr" anchorCtr="1"/>
                </a:tc>
                <a:tc>
                  <a:txBody>
                    <a:bodyPr/>
                    <a:lstStyle/>
                    <a:p>
                      <a:pPr algn="l"/>
                      <a:r>
                        <a:rPr kumimoji="1" lang="en-US" altLang="ja-JP" sz="1100" dirty="0" smtClean="0"/>
                        <a:t>9</a:t>
                      </a:r>
                      <a:endParaRPr kumimoji="1" lang="ja-JP" altLang="en-US" sz="1100" b="1" dirty="0">
                        <a:latin typeface="+mn-ea"/>
                        <a:ea typeface="+mn-ea"/>
                      </a:endParaRPr>
                    </a:p>
                  </a:txBody>
                  <a:tcPr anchor="ctr" anchorCtr="1"/>
                </a:tc>
              </a:tr>
              <a:tr h="1028654">
                <a:tc>
                  <a:txBody>
                    <a:bodyPr/>
                    <a:lstStyle/>
                    <a:p>
                      <a:pPr algn="ctr"/>
                      <a:r>
                        <a:rPr kumimoji="1" lang="ja-JP" altLang="en-US" sz="1200" dirty="0" smtClean="0">
                          <a:latin typeface="+mn-ea"/>
                          <a:ea typeface="+mn-ea"/>
                        </a:rPr>
                        <a:t>総合</a:t>
                      </a:r>
                      <a:endParaRPr kumimoji="1" lang="ja-JP" altLang="en-US" sz="1200" dirty="0">
                        <a:latin typeface="+mn-ea"/>
                        <a:ea typeface="+mn-ea"/>
                      </a:endParaRPr>
                    </a:p>
                  </a:txBody>
                  <a:tcPr vert="eaVert"/>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r>
              <a:tr h="1028654">
                <a:tc>
                  <a:txBody>
                    <a:bodyPr/>
                    <a:lstStyle/>
                    <a:p>
                      <a:pPr algn="ctr"/>
                      <a:r>
                        <a:rPr kumimoji="1" lang="ja-JP" altLang="en-US" sz="1200" dirty="0" smtClean="0">
                          <a:latin typeface="+mn-ea"/>
                          <a:ea typeface="+mn-ea"/>
                        </a:rPr>
                        <a:t>イベント</a:t>
                      </a:r>
                      <a:endParaRPr kumimoji="1" lang="ja-JP" altLang="en-US" sz="1200" dirty="0">
                        <a:latin typeface="+mn-ea"/>
                        <a:ea typeface="+mn-ea"/>
                      </a:endParaRPr>
                    </a:p>
                  </a:txBody>
                  <a:tcPr vert="eaVert"/>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a:latin typeface="+mn-ea"/>
                        <a:ea typeface="+mn-ea"/>
                      </a:endParaRPr>
                    </a:p>
                  </a:txBody>
                  <a:tcPr/>
                </a:tc>
                <a:tc>
                  <a:txBody>
                    <a:bodyPr/>
                    <a:lstStyle/>
                    <a:p>
                      <a:pPr algn="l"/>
                      <a:endParaRPr kumimoji="1" lang="ja-JP" altLang="en-US" sz="1200">
                        <a:latin typeface="+mn-ea"/>
                        <a:ea typeface="+mn-ea"/>
                      </a:endParaRPr>
                    </a:p>
                  </a:txBody>
                  <a:tcPr/>
                </a:tc>
              </a:tr>
              <a:tr h="1028654">
                <a:tc>
                  <a:txBody>
                    <a:bodyPr/>
                    <a:lstStyle/>
                    <a:p>
                      <a:pPr algn="ctr"/>
                      <a:r>
                        <a:rPr kumimoji="1" lang="ja-JP" altLang="en-US" sz="1200" dirty="0" smtClean="0">
                          <a:latin typeface="+mn-ea"/>
                          <a:ea typeface="+mn-ea"/>
                        </a:rPr>
                        <a:t>セミナー</a:t>
                      </a:r>
                      <a:endParaRPr kumimoji="1" lang="ja-JP" altLang="en-US" sz="1200" dirty="0">
                        <a:latin typeface="+mn-ea"/>
                        <a:ea typeface="+mn-ea"/>
                      </a:endParaRPr>
                    </a:p>
                  </a:txBody>
                  <a:tcPr vert="eaVert"/>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r>
              <a:tr h="1028654">
                <a:tc>
                  <a:txBody>
                    <a:bodyPr/>
                    <a:lstStyle/>
                    <a:p>
                      <a:pPr algn="ctr"/>
                      <a:r>
                        <a:rPr kumimoji="1" lang="ja-JP" altLang="en-US" sz="1200" dirty="0" smtClean="0">
                          <a:latin typeface="+mn-ea"/>
                          <a:ea typeface="+mn-ea"/>
                        </a:rPr>
                        <a:t>コンテンツ</a:t>
                      </a:r>
                      <a:endParaRPr kumimoji="1" lang="ja-JP" altLang="en-US" sz="1200" dirty="0">
                        <a:latin typeface="+mn-ea"/>
                        <a:ea typeface="+mn-ea"/>
                      </a:endParaRPr>
                    </a:p>
                  </a:txBody>
                  <a:tcPr vert="eaVert"/>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c>
                  <a:txBody>
                    <a:bodyPr/>
                    <a:lstStyle/>
                    <a:p>
                      <a:pPr algn="l"/>
                      <a:endParaRPr kumimoji="1" lang="ja-JP" altLang="en-US" sz="1200" dirty="0">
                        <a:latin typeface="+mn-ea"/>
                        <a:ea typeface="+mn-ea"/>
                      </a:endParaRPr>
                    </a:p>
                  </a:txBody>
                  <a:tcPr/>
                </a:tc>
              </a:tr>
            </a:tbl>
          </a:graphicData>
        </a:graphic>
      </p:graphicFrame>
      <p:sp>
        <p:nvSpPr>
          <p:cNvPr id="5" name="テキスト ボックス 4"/>
          <p:cNvSpPr txBox="1"/>
          <p:nvPr/>
        </p:nvSpPr>
        <p:spPr>
          <a:xfrm>
            <a:off x="1403355" y="2654926"/>
            <a:ext cx="1301339" cy="276999"/>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200" b="1" dirty="0" smtClean="0">
                <a:latin typeface="+mn-ea"/>
              </a:rPr>
              <a:t>広報開始</a:t>
            </a:r>
            <a:endParaRPr lang="ja-JP" altLang="en-US" sz="1200" b="1" dirty="0">
              <a:latin typeface="+mn-ea"/>
            </a:endParaRPr>
          </a:p>
        </p:txBody>
      </p:sp>
      <p:sp>
        <p:nvSpPr>
          <p:cNvPr id="6" name="テキスト ボックス 5"/>
          <p:cNvSpPr txBox="1"/>
          <p:nvPr/>
        </p:nvSpPr>
        <p:spPr>
          <a:xfrm>
            <a:off x="7729086" y="3585196"/>
            <a:ext cx="1266368" cy="646331"/>
          </a:xfrm>
          <a:prstGeom prst="rect">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1200" b="1" dirty="0" smtClean="0">
                <a:latin typeface="+mn-ea"/>
              </a:rPr>
              <a:t>次世代キッズ　フォーラム</a:t>
            </a:r>
            <a:endParaRPr lang="ja-JP" altLang="en-US" sz="1200" b="1" dirty="0">
              <a:latin typeface="+mn-ea"/>
            </a:endParaRPr>
          </a:p>
        </p:txBody>
      </p:sp>
      <p:sp>
        <p:nvSpPr>
          <p:cNvPr id="13" name="テキスト ボックス 12"/>
          <p:cNvSpPr txBox="1"/>
          <p:nvPr/>
        </p:nvSpPr>
        <p:spPr>
          <a:xfrm>
            <a:off x="2305404" y="5004621"/>
            <a:ext cx="5423682" cy="276999"/>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200" b="1" dirty="0" smtClean="0">
                <a:latin typeface="+mn-ea"/>
              </a:rPr>
              <a:t>次世代キッズスクール</a:t>
            </a:r>
          </a:p>
        </p:txBody>
      </p:sp>
      <p:sp>
        <p:nvSpPr>
          <p:cNvPr id="14" name="テキスト ボックス 13"/>
          <p:cNvSpPr txBox="1"/>
          <p:nvPr/>
        </p:nvSpPr>
        <p:spPr>
          <a:xfrm>
            <a:off x="902844" y="4544747"/>
            <a:ext cx="1301339" cy="415498"/>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nchor="ctr" anchorCtr="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050" b="1" dirty="0" smtClean="0">
                <a:latin typeface="+mn-ea"/>
              </a:rPr>
              <a:t>インナー　　キャンペーン</a:t>
            </a:r>
          </a:p>
        </p:txBody>
      </p:sp>
      <p:sp>
        <p:nvSpPr>
          <p:cNvPr id="15" name="テキスト ボックス 14"/>
          <p:cNvSpPr txBox="1"/>
          <p:nvPr/>
        </p:nvSpPr>
        <p:spPr>
          <a:xfrm>
            <a:off x="1403355" y="5511484"/>
            <a:ext cx="1301339" cy="253916"/>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nchor="ctr" anchorCtr="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050" b="1" dirty="0" smtClean="0">
                <a:latin typeface="+mn-ea"/>
              </a:rPr>
              <a:t>サイト公開</a:t>
            </a:r>
          </a:p>
        </p:txBody>
      </p:sp>
      <p:sp>
        <p:nvSpPr>
          <p:cNvPr id="16" name="テキスト ボックス 15"/>
          <p:cNvSpPr txBox="1"/>
          <p:nvPr/>
        </p:nvSpPr>
        <p:spPr>
          <a:xfrm>
            <a:off x="5917933" y="3687241"/>
            <a:ext cx="1266368" cy="346249"/>
          </a:xfrm>
          <a:prstGeom prst="rect">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50000"/>
              </a:lnSpc>
            </a:pPr>
            <a:r>
              <a:rPr lang="ja-JP" altLang="en-US" sz="1200" b="1" dirty="0" smtClean="0">
                <a:latin typeface="+mn-ea"/>
              </a:rPr>
              <a:t>キャンプ</a:t>
            </a:r>
            <a:endParaRPr lang="ja-JP" altLang="en-US" sz="1200" b="1" dirty="0">
              <a:latin typeface="+mn-ea"/>
            </a:endParaRPr>
          </a:p>
        </p:txBody>
      </p:sp>
      <p:sp>
        <p:nvSpPr>
          <p:cNvPr id="17" name="テキスト ボックス 16"/>
          <p:cNvSpPr txBox="1"/>
          <p:nvPr/>
        </p:nvSpPr>
        <p:spPr>
          <a:xfrm>
            <a:off x="1403354" y="5968600"/>
            <a:ext cx="7230507" cy="253916"/>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nchor="ctr" anchorCtr="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050" b="1" dirty="0" smtClean="0">
                <a:latin typeface="+mn-ea"/>
              </a:rPr>
              <a:t>サイト運用</a:t>
            </a:r>
          </a:p>
        </p:txBody>
      </p:sp>
      <p:sp>
        <p:nvSpPr>
          <p:cNvPr id="18" name="テキスト ボックス 17"/>
          <p:cNvSpPr txBox="1"/>
          <p:nvPr/>
        </p:nvSpPr>
        <p:spPr>
          <a:xfrm>
            <a:off x="935565" y="3680542"/>
            <a:ext cx="1301339" cy="415498"/>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nchor="ctr" anchorCtr="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050" b="1" dirty="0" smtClean="0">
                <a:latin typeface="+mn-ea"/>
              </a:rPr>
              <a:t>インナー　　キックオフ</a:t>
            </a:r>
          </a:p>
        </p:txBody>
      </p:sp>
      <p:sp>
        <p:nvSpPr>
          <p:cNvPr id="3" name="テキスト ボックス 2"/>
          <p:cNvSpPr txBox="1"/>
          <p:nvPr/>
        </p:nvSpPr>
        <p:spPr>
          <a:xfrm>
            <a:off x="1349448" y="3008723"/>
            <a:ext cx="954107" cy="276999"/>
          </a:xfrm>
          <a:prstGeom prst="rect">
            <a:avLst/>
          </a:prstGeom>
          <a:noFill/>
        </p:spPr>
        <p:txBody>
          <a:bodyPr wrap="none" rtlCol="0">
            <a:spAutoFit/>
          </a:bodyPr>
          <a:lstStyle/>
          <a:p>
            <a:r>
              <a:rPr kumimoji="1" lang="ja-JP" altLang="en-US" sz="1200" b="1" dirty="0" smtClean="0">
                <a:solidFill>
                  <a:srgbClr val="FF0000"/>
                </a:solidFill>
              </a:rPr>
              <a:t>●</a:t>
            </a:r>
            <a:r>
              <a:rPr kumimoji="1" lang="ja-JP" altLang="en-US" sz="1200" b="1" dirty="0" smtClean="0"/>
              <a:t>記者発表</a:t>
            </a:r>
            <a:endParaRPr kumimoji="1" lang="ja-JP" altLang="en-US" sz="1200" b="1" dirty="0"/>
          </a:p>
        </p:txBody>
      </p:sp>
      <p:sp>
        <p:nvSpPr>
          <p:cNvPr id="19" name="テキスト ボックス 18"/>
          <p:cNvSpPr txBox="1"/>
          <p:nvPr/>
        </p:nvSpPr>
        <p:spPr>
          <a:xfrm>
            <a:off x="7332522" y="2654926"/>
            <a:ext cx="1301339" cy="276999"/>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200" b="1" dirty="0" smtClean="0">
                <a:latin typeface="+mn-ea"/>
              </a:rPr>
              <a:t>広報開始</a:t>
            </a:r>
            <a:endParaRPr lang="ja-JP" altLang="en-US" sz="1200" b="1" dirty="0">
              <a:latin typeface="+mn-ea"/>
            </a:endParaRPr>
          </a:p>
        </p:txBody>
      </p:sp>
      <p:sp>
        <p:nvSpPr>
          <p:cNvPr id="20" name="テキスト ボックス 19"/>
          <p:cNvSpPr txBox="1"/>
          <p:nvPr/>
        </p:nvSpPr>
        <p:spPr>
          <a:xfrm>
            <a:off x="7278615" y="3004762"/>
            <a:ext cx="954107" cy="276999"/>
          </a:xfrm>
          <a:prstGeom prst="rect">
            <a:avLst/>
          </a:prstGeom>
          <a:noFill/>
        </p:spPr>
        <p:txBody>
          <a:bodyPr wrap="none" rtlCol="0">
            <a:spAutoFit/>
          </a:bodyPr>
          <a:lstStyle/>
          <a:p>
            <a:r>
              <a:rPr kumimoji="1" lang="ja-JP" altLang="en-US" sz="1200" b="1" dirty="0" smtClean="0">
                <a:solidFill>
                  <a:srgbClr val="FF0000"/>
                </a:solidFill>
              </a:rPr>
              <a:t>●</a:t>
            </a:r>
            <a:r>
              <a:rPr kumimoji="1" lang="ja-JP" altLang="en-US" sz="1200" b="1" dirty="0" smtClean="0"/>
              <a:t>記者発表</a:t>
            </a:r>
            <a:endParaRPr kumimoji="1" lang="ja-JP" altLang="en-US" sz="1200" b="1" dirty="0"/>
          </a:p>
        </p:txBody>
      </p:sp>
      <p:cxnSp>
        <p:nvCxnSpPr>
          <p:cNvPr id="22" name="直線矢印コネクタ 21"/>
          <p:cNvCxnSpPr/>
          <p:nvPr/>
        </p:nvCxnSpPr>
        <p:spPr>
          <a:xfrm>
            <a:off x="6525928" y="4096040"/>
            <a:ext cx="0" cy="21264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5930675" y="6267712"/>
            <a:ext cx="954107" cy="276999"/>
          </a:xfrm>
          <a:prstGeom prst="rect">
            <a:avLst/>
          </a:prstGeom>
          <a:noFill/>
        </p:spPr>
        <p:txBody>
          <a:bodyPr wrap="none" rtlCol="0">
            <a:spAutoFit/>
          </a:bodyPr>
          <a:lstStyle/>
          <a:p>
            <a:r>
              <a:rPr kumimoji="1" lang="ja-JP" altLang="en-US" sz="1200" b="1" dirty="0" smtClean="0">
                <a:solidFill>
                  <a:srgbClr val="FF0000"/>
                </a:solidFill>
              </a:rPr>
              <a:t>●</a:t>
            </a:r>
            <a:r>
              <a:rPr kumimoji="1" lang="ja-JP" altLang="en-US" sz="1200" b="1" dirty="0" smtClean="0"/>
              <a:t>レポート</a:t>
            </a:r>
            <a:endParaRPr kumimoji="1" lang="ja-JP" altLang="en-US" sz="1200" b="1" dirty="0"/>
          </a:p>
        </p:txBody>
      </p:sp>
      <p:cxnSp>
        <p:nvCxnSpPr>
          <p:cNvPr id="25" name="直線矢印コネクタ 24"/>
          <p:cNvCxnSpPr/>
          <p:nvPr/>
        </p:nvCxnSpPr>
        <p:spPr>
          <a:xfrm>
            <a:off x="3444240" y="5281620"/>
            <a:ext cx="0" cy="9860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3038997" y="6252751"/>
            <a:ext cx="1261884" cy="276999"/>
          </a:xfrm>
          <a:prstGeom prst="rect">
            <a:avLst/>
          </a:prstGeom>
          <a:noFill/>
        </p:spPr>
        <p:txBody>
          <a:bodyPr wrap="none" rtlCol="0">
            <a:spAutoFit/>
          </a:bodyPr>
          <a:lstStyle/>
          <a:p>
            <a:r>
              <a:rPr kumimoji="1" lang="ja-JP" altLang="en-US" sz="1200" b="1" dirty="0" smtClean="0">
                <a:solidFill>
                  <a:srgbClr val="FF0000"/>
                </a:solidFill>
              </a:rPr>
              <a:t>●</a:t>
            </a:r>
            <a:r>
              <a:rPr kumimoji="1" lang="ja-JP" altLang="en-US" sz="1200" b="1" dirty="0" smtClean="0"/>
              <a:t>定期レポート</a:t>
            </a:r>
            <a:endParaRPr kumimoji="1" lang="ja-JP" altLang="en-US" sz="1200" b="1" dirty="0"/>
          </a:p>
        </p:txBody>
      </p:sp>
      <p:sp>
        <p:nvSpPr>
          <p:cNvPr id="29" name="テキスト ボックス 28"/>
          <p:cNvSpPr txBox="1"/>
          <p:nvPr/>
        </p:nvSpPr>
        <p:spPr>
          <a:xfrm>
            <a:off x="7729086" y="4258423"/>
            <a:ext cx="1415772" cy="461665"/>
          </a:xfrm>
          <a:prstGeom prst="rect">
            <a:avLst/>
          </a:prstGeom>
          <a:noFill/>
        </p:spPr>
        <p:txBody>
          <a:bodyPr wrap="none" rtlCol="0">
            <a:spAutoFit/>
          </a:bodyPr>
          <a:lstStyle/>
          <a:p>
            <a:r>
              <a:rPr kumimoji="1" lang="ja-JP" altLang="en-US" sz="1200" b="1" dirty="0" smtClean="0">
                <a:solidFill>
                  <a:srgbClr val="FF0000"/>
                </a:solidFill>
              </a:rPr>
              <a:t>●</a:t>
            </a:r>
            <a:r>
              <a:rPr kumimoji="1" lang="ja-JP" altLang="en-US" sz="1200" b="1" dirty="0" smtClean="0"/>
              <a:t>スクール参加者</a:t>
            </a:r>
          </a:p>
          <a:p>
            <a:r>
              <a:rPr kumimoji="1" lang="ja-JP" altLang="en-US" sz="1200" b="1" dirty="0" smtClean="0"/>
              <a:t>　発表</a:t>
            </a:r>
            <a:endParaRPr kumimoji="1" lang="ja-JP" altLang="en-US" sz="1200" b="1" dirty="0"/>
          </a:p>
        </p:txBody>
      </p:sp>
      <p:sp>
        <p:nvSpPr>
          <p:cNvPr id="30" name="テキスト ボックス 29"/>
          <p:cNvSpPr txBox="1"/>
          <p:nvPr/>
        </p:nvSpPr>
        <p:spPr>
          <a:xfrm>
            <a:off x="6502557" y="4762982"/>
            <a:ext cx="1415772" cy="276999"/>
          </a:xfrm>
          <a:prstGeom prst="rect">
            <a:avLst/>
          </a:prstGeom>
          <a:noFill/>
        </p:spPr>
        <p:txBody>
          <a:bodyPr wrap="none" rtlCol="0">
            <a:spAutoFit/>
          </a:bodyPr>
          <a:lstStyle/>
          <a:p>
            <a:r>
              <a:rPr kumimoji="1" lang="ja-JP" altLang="en-US" sz="1200" b="1" dirty="0" smtClean="0">
                <a:solidFill>
                  <a:srgbClr val="FF0000"/>
                </a:solidFill>
              </a:rPr>
              <a:t>●</a:t>
            </a:r>
            <a:r>
              <a:rPr kumimoji="1" lang="ja-JP" altLang="en-US" sz="1200" b="1" dirty="0" smtClean="0"/>
              <a:t>卒業プログラム</a:t>
            </a:r>
            <a:endParaRPr kumimoji="1" lang="ja-JP" altLang="en-US" sz="1200" b="1" dirty="0"/>
          </a:p>
        </p:txBody>
      </p:sp>
      <p:cxnSp>
        <p:nvCxnSpPr>
          <p:cNvPr id="32" name="カギ線コネクタ 31"/>
          <p:cNvCxnSpPr>
            <a:endCxn id="6" idx="1"/>
          </p:cNvCxnSpPr>
          <p:nvPr/>
        </p:nvCxnSpPr>
        <p:spPr>
          <a:xfrm rot="5400000" flipH="1" flipV="1">
            <a:off x="7202907" y="4193910"/>
            <a:ext cx="811726" cy="240631"/>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3307174" y="2666231"/>
            <a:ext cx="1301339" cy="276999"/>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200" b="1" dirty="0" smtClean="0">
                <a:latin typeface="+mn-ea"/>
              </a:rPr>
              <a:t>中間総括</a:t>
            </a:r>
            <a:endParaRPr lang="ja-JP" altLang="en-US" sz="1200" b="1" dirty="0">
              <a:latin typeface="+mn-ea"/>
            </a:endParaRPr>
          </a:p>
        </p:txBody>
      </p:sp>
      <p:sp>
        <p:nvSpPr>
          <p:cNvPr id="34" name="テキスト ボックス 33"/>
          <p:cNvSpPr txBox="1"/>
          <p:nvPr/>
        </p:nvSpPr>
        <p:spPr>
          <a:xfrm>
            <a:off x="4599969" y="3046369"/>
            <a:ext cx="1301339" cy="276999"/>
          </a:xfrm>
          <a:prstGeom prst="homePlate">
            <a:avLst/>
          </a:prstGeom>
          <a:solidFill>
            <a:schemeClr val="accent5">
              <a:lumMod val="40000"/>
              <a:lumOff val="60000"/>
            </a:schemeClr>
          </a:solidFill>
          <a:ln>
            <a:noFill/>
          </a:ln>
          <a:effectLst>
            <a:outerShdw blurRad="50800" dist="38100" dir="2700000" algn="tl" rotWithShape="0">
              <a:prstClr val="black">
                <a:alpha val="40000"/>
              </a:prstClr>
            </a:outerShdw>
          </a:effectLst>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171450" indent="-171450">
              <a:buFont typeface="Arial" panose="020B0604020202020204" pitchFamily="34" charset="0"/>
              <a:buChar char="•"/>
            </a:pPr>
            <a:r>
              <a:rPr lang="ja-JP" altLang="en-US" sz="1200" b="1" dirty="0" smtClean="0">
                <a:latin typeface="+mn-ea"/>
              </a:rPr>
              <a:t>広告強化</a:t>
            </a:r>
            <a:endParaRPr lang="ja-JP" altLang="en-US" sz="1200" b="1" dirty="0">
              <a:latin typeface="+mn-ea"/>
            </a:endParaRPr>
          </a:p>
        </p:txBody>
      </p:sp>
    </p:spTree>
    <p:extLst>
      <p:ext uri="{BB962C8B-B14F-4D97-AF65-F5344CB8AC3E}">
        <p14:creationId xmlns:p14="http://schemas.microsoft.com/office/powerpoint/2010/main" val="936952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予算</a:t>
            </a:r>
            <a:endParaRPr kumimoji="1" lang="ja-JP" altLang="en-US" dirty="0"/>
          </a:p>
        </p:txBody>
      </p:sp>
      <p:graphicFrame>
        <p:nvGraphicFramePr>
          <p:cNvPr id="5" name="表 4"/>
          <p:cNvGraphicFramePr>
            <a:graphicFrameLocks noGrp="1"/>
          </p:cNvGraphicFramePr>
          <p:nvPr>
            <p:extLst>
              <p:ext uri="{D42A27DB-BD31-4B8C-83A1-F6EECF244321}">
                <p14:modId xmlns:p14="http://schemas.microsoft.com/office/powerpoint/2010/main" val="3221629932"/>
              </p:ext>
            </p:extLst>
          </p:nvPr>
        </p:nvGraphicFramePr>
        <p:xfrm>
          <a:off x="971576" y="1572292"/>
          <a:ext cx="7715198" cy="3314469"/>
        </p:xfrm>
        <a:graphic>
          <a:graphicData uri="http://schemas.openxmlformats.org/drawingml/2006/table">
            <a:tbl>
              <a:tblPr>
                <a:tableStyleId>{0E3FDE45-AF77-4B5C-9715-49D594BDF05E}</a:tableStyleId>
              </a:tblPr>
              <a:tblGrid>
                <a:gridCol w="2381234"/>
                <a:gridCol w="1777988"/>
                <a:gridCol w="1777988"/>
                <a:gridCol w="1777988"/>
              </a:tblGrid>
              <a:tr h="326576">
                <a:tc>
                  <a:txBody>
                    <a:bodyPr/>
                    <a:lstStyle/>
                    <a:p>
                      <a:pPr algn="ctr" fontAlgn="ctr"/>
                      <a:r>
                        <a:rPr lang="ja-JP" altLang="en-US" sz="1200" b="1"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1200" b="1" i="0"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accent2"/>
                    </a:solidFill>
                  </a:tcPr>
                </a:tc>
                <a:tc>
                  <a:txBody>
                    <a:bodyPr/>
                    <a:lstStyle/>
                    <a:p>
                      <a:pPr algn="ctr" fontAlgn="ctr"/>
                      <a:r>
                        <a:rPr lang="ja-JP" altLang="en-US" sz="1200" b="1"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単価</a:t>
                      </a:r>
                      <a:endParaRPr lang="ja-JP" altLang="en-US" sz="1200" b="1" i="0"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accent2"/>
                    </a:solidFill>
                  </a:tcPr>
                </a:tc>
                <a:tc>
                  <a:txBody>
                    <a:bodyPr/>
                    <a:lstStyle/>
                    <a:p>
                      <a:pPr algn="ctr" fontAlgn="ctr"/>
                      <a:r>
                        <a:rPr lang="ja-JP" altLang="en-US" sz="1200" b="1"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数量</a:t>
                      </a:r>
                      <a:endParaRPr lang="ja-JP" altLang="en-US" sz="1200" b="1" i="0"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accent2"/>
                    </a:solidFill>
                  </a:tcPr>
                </a:tc>
                <a:tc>
                  <a:txBody>
                    <a:bodyPr/>
                    <a:lstStyle/>
                    <a:p>
                      <a:pPr algn="ctr" fontAlgn="ctr"/>
                      <a:r>
                        <a:rPr lang="ja-JP" altLang="en-US" sz="1200" b="1"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金額</a:t>
                      </a:r>
                      <a:r>
                        <a:rPr lang="en-US" altLang="ja-JP" sz="1200" b="1"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b="1" i="0" u="none" strike="noStrike" dirty="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accent2"/>
                    </a:solidFill>
                  </a:tcPr>
                </a:tc>
              </a:tr>
              <a:tr h="326576">
                <a:tc>
                  <a:txBody>
                    <a:bodyPr/>
                    <a:lstStyle/>
                    <a:p>
                      <a:pPr algn="l" fontAlgn="ctr"/>
                      <a:r>
                        <a:rPr lang="ja-JP" altLang="en-US"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広報・広告費</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r" fontAlgn="ctr"/>
                      <a:r>
                        <a:rPr lang="ja-JP" altLang="en-US" sz="1200" b="1" u="none" strike="noStrike">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en-US" altLang="ja-JP" sz="1200" b="1" u="none" strike="noStrike">
                          <a:effectLst/>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sz="1200" b="1"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ja-JP" altLang="en-US" sz="1200" b="1" u="none" strike="noStrike">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r>
              <a:tr h="326576">
                <a:tc>
                  <a:txBody>
                    <a:bodyPr/>
                    <a:lstStyle/>
                    <a:p>
                      <a:pPr algn="l" fontAlgn="ctr"/>
                      <a:r>
                        <a:rPr lang="ja-JP" altLang="en-US"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イベント開催</a:t>
                      </a:r>
                      <a:r>
                        <a:rPr lang="zh-TW" altLang="en-US"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費</a:t>
                      </a:r>
                      <a:endParaRPr lang="zh-TW"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en-US" altLang="ja-JP" sz="1200" b="1" u="none" strike="noStrike">
                          <a:effectLst/>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sz="1200" b="1"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ja-JP" altLang="en-US" sz="1200" b="1" u="none" strike="noStrike">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r>
              <a:tr h="326576">
                <a:tc>
                  <a:txBody>
                    <a:bodyPr/>
                    <a:lstStyle/>
                    <a:p>
                      <a:pPr algn="l" fontAlgn="ctr"/>
                      <a:r>
                        <a:rPr lang="ja-JP" altLang="en-US"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セミナー開催費</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en-US" altLang="ja-JP"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r>
              <a:tr h="326576">
                <a:tc>
                  <a:txBody>
                    <a:bodyPr/>
                    <a:lstStyle/>
                    <a:p>
                      <a:pPr marL="0" marR="0" indent="0" algn="l" defTabSz="685800" rtl="0" eaLnBrk="1" fontAlgn="ctr" latinLnBrk="0" hangingPunct="1">
                        <a:lnSpc>
                          <a:spcPct val="100000"/>
                        </a:lnSpc>
                        <a:spcBef>
                          <a:spcPts val="0"/>
                        </a:spcBef>
                        <a:spcAft>
                          <a:spcPts val="0"/>
                        </a:spcAft>
                        <a:buClrTx/>
                        <a:buSzTx/>
                        <a:buFontTx/>
                        <a:buNone/>
                        <a:tabLst/>
                        <a:defRPr/>
                      </a:pPr>
                      <a:r>
                        <a:rPr lang="en-US" altLang="ja-JP" sz="1200" b="1" i="0" u="none" strike="noStrike" dirty="0" smtClean="0">
                          <a:solidFill>
                            <a:srgbClr val="000000"/>
                          </a:solidFill>
                          <a:effectLst/>
                          <a:latin typeface="メイリオ" panose="020B0604030504040204" pitchFamily="50" charset="-128"/>
                          <a:ea typeface="+mn-ea"/>
                          <a:cs typeface="メイリオ" panose="020B0604030504040204" pitchFamily="50" charset="-128"/>
                        </a:rPr>
                        <a:t>Web</a:t>
                      </a:r>
                      <a:r>
                        <a:rPr lang="ja-JP" altLang="en-US" sz="1200" b="1" i="0" u="none" strike="noStrike" dirty="0" smtClean="0">
                          <a:solidFill>
                            <a:srgbClr val="000000"/>
                          </a:solidFill>
                          <a:effectLst/>
                          <a:latin typeface="メイリオ" panose="020B0604030504040204" pitchFamily="50" charset="-128"/>
                          <a:ea typeface="+mn-ea"/>
                          <a:cs typeface="メイリオ" panose="020B0604030504040204" pitchFamily="50" charset="-128"/>
                        </a:rPr>
                        <a:t>制作・運用・システム関連費</a:t>
                      </a:r>
                    </a:p>
                    <a:p>
                      <a:pPr algn="l" fontAlgn="ct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en-US" altLang="ja-JP"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1</a:t>
                      </a:r>
                      <a:endParaRPr lang="en-US" altLang="ja-JP"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r>
              <a:tr h="653152">
                <a:tc>
                  <a:txBody>
                    <a:bodyPr/>
                    <a:lstStyle/>
                    <a:p>
                      <a:pPr algn="l" fontAlgn="ctr"/>
                      <a:r>
                        <a:rPr lang="ja-JP" altLang="en-US" sz="1200" b="1" i="0" u="none" strike="noStrike" dirty="0" smtClean="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rPr>
                        <a:t>クリエイティブ費</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tc>
                <a:tc>
                  <a:txBody>
                    <a:bodyPr/>
                    <a:lstStyle/>
                    <a:p>
                      <a:pPr algn="r" fontAlgn="ctr"/>
                      <a:r>
                        <a:rPr lang="ja-JP" altLang="en-US"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１</a:t>
                      </a:r>
                      <a:endParaRPr lang="en-US" altLang="ja-JP"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B w="12700" cap="flat" cmpd="sng" algn="ctr">
                      <a:solidFill>
                        <a:schemeClr val="bg1">
                          <a:lumMod val="85000"/>
                        </a:schemeClr>
                      </a:solidFill>
                      <a:prstDash val="solid"/>
                      <a:round/>
                      <a:headEnd type="none" w="med" len="med"/>
                      <a:tailEnd type="none" w="med" len="med"/>
                    </a:lnB>
                  </a:tcPr>
                </a:tc>
                <a:tc>
                  <a:txBody>
                    <a:bodyPr/>
                    <a:lstStyle/>
                    <a:p>
                      <a:pPr algn="r" fontAlgn="ctr"/>
                      <a:r>
                        <a:rPr lang="ja-JP" altLang="en-US" sz="1200" b="1" u="none" strike="noStrike" dirty="0" smtClean="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lgn="r" fontAlgn="ctr"/>
                      <a:r>
                        <a:rPr lang="en-US" altLang="ja-JP"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税別</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B w="12700" cap="flat" cmpd="sng" algn="ctr">
                      <a:solidFill>
                        <a:schemeClr val="bg1">
                          <a:lumMod val="85000"/>
                        </a:schemeClr>
                      </a:solidFill>
                      <a:prstDash val="solid"/>
                      <a:round/>
                      <a:headEnd type="none" w="med" len="med"/>
                      <a:tailEnd type="none" w="med" len="med"/>
                    </a:lnB>
                  </a:tcPr>
                </a:tc>
              </a:tr>
              <a:tr h="326576">
                <a:tc>
                  <a:txBody>
                    <a:bodyPr/>
                    <a:lstStyle/>
                    <a:p>
                      <a:pPr algn="l" fontAlgn="ct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l" fontAlgn="ct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R w="12700" cap="flat" cmpd="sng" algn="ctr">
                      <a:solidFill>
                        <a:schemeClr val="accent2"/>
                      </a:solidFill>
                      <a:prstDash val="solid"/>
                      <a:round/>
                      <a:headEnd type="none" w="med" len="med"/>
                      <a:tailEnd type="none" w="med" len="med"/>
                    </a:lnR>
                  </a:tcPr>
                </a:tc>
                <a:tc>
                  <a:txBody>
                    <a:bodyPr/>
                    <a:lstStyle/>
                    <a:p>
                      <a:pPr algn="l"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小計①</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L w="12700" cap="flat" cmpd="sng" algn="ctr">
                      <a:solidFill>
                        <a:schemeClr val="accent2"/>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r>
              <a:tr h="326576">
                <a:tc>
                  <a:txBody>
                    <a:bodyPr/>
                    <a:lstStyle/>
                    <a:p>
                      <a:pPr algn="l" fontAlgn="ct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l" fontAlgn="ct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R w="12700" cap="flat" cmpd="sng" algn="ctr">
                      <a:solidFill>
                        <a:schemeClr val="accent2"/>
                      </a:solidFill>
                      <a:prstDash val="solid"/>
                      <a:round/>
                      <a:headEnd type="none" w="med" len="med"/>
                      <a:tailEnd type="none" w="med" len="med"/>
                    </a:lnR>
                  </a:tcPr>
                </a:tc>
                <a:tc>
                  <a:txBody>
                    <a:bodyPr/>
                    <a:lstStyle/>
                    <a:p>
                      <a:pPr algn="l"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消費税②</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L w="12700" cap="flat" cmpd="sng" algn="ctr">
                      <a:solidFill>
                        <a:schemeClr val="accent2"/>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lumMod val="95000"/>
                      </a:schemeClr>
                    </a:solidFill>
                  </a:tcP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r>
              <a:tr h="326576">
                <a:tc>
                  <a:txBody>
                    <a:bodyPr/>
                    <a:lstStyle/>
                    <a:p>
                      <a:pPr algn="l" fontAlgn="ct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solidFill>
                      <a:schemeClr val="bg1">
                        <a:lumMod val="95000"/>
                      </a:schemeClr>
                    </a:solidFill>
                  </a:tcPr>
                </a:tc>
                <a:tc>
                  <a:txBody>
                    <a:bodyPr/>
                    <a:lstStyle/>
                    <a:p>
                      <a:pPr algn="l" fontAlgn="ct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R w="12700" cap="flat" cmpd="sng" algn="ctr">
                      <a:solidFill>
                        <a:schemeClr val="accent2"/>
                      </a:solidFill>
                      <a:prstDash val="solid"/>
                      <a:round/>
                      <a:headEnd type="none" w="med" len="med"/>
                      <a:tailEnd type="none" w="med" len="med"/>
                    </a:lnR>
                  </a:tcPr>
                </a:tc>
                <a:tc>
                  <a:txBody>
                    <a:bodyPr/>
                    <a:lstStyle/>
                    <a:p>
                      <a:pPr algn="l"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合計①</a:t>
                      </a:r>
                      <a:r>
                        <a:rPr lang="en-US" altLang="ja-JP"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+②</a:t>
                      </a:r>
                      <a:endParaRPr lang="en-US" altLang="ja-JP"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L w="12700" cap="flat" cmpd="sng" algn="ctr">
                      <a:solidFill>
                        <a:schemeClr val="accent2"/>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solidFill>
                      <a:schemeClr val="bg1">
                        <a:lumMod val="95000"/>
                      </a:schemeClr>
                    </a:solidFill>
                  </a:tcPr>
                </a:tc>
                <a:tc>
                  <a:txBody>
                    <a:bodyPr/>
                    <a:lstStyle/>
                    <a:p>
                      <a:pPr algn="r" fontAlgn="ctr"/>
                      <a:r>
                        <a:rPr lang="ja-JP" altLang="en-US" sz="1200" b="1" u="none" strike="noStrike" dirty="0">
                          <a:effectLst/>
                          <a:latin typeface="メイリオ" panose="020B0604030504040204" pitchFamily="50" charset="-128"/>
                          <a:ea typeface="メイリオ" panose="020B0604030504040204" pitchFamily="50" charset="-128"/>
                          <a:cs typeface="メイリオ" panose="020B0604030504040204" pitchFamily="50" charset="-128"/>
                        </a:rPr>
                        <a:t>●●千円</a:t>
                      </a:r>
                      <a:endParaRPr lang="ja-JP" altLang="en-US" sz="1200" b="1" i="0" u="none" strike="noStrike" dirty="0">
                        <a:solidFill>
                          <a:srgbClr val="000000"/>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9525" marR="9525" marT="9525" marB="0" anchor="ctr">
                    <a:lnT w="12700" cap="flat" cmpd="sng" algn="ctr">
                      <a:solidFill>
                        <a:schemeClr val="bg1">
                          <a:lumMod val="85000"/>
                        </a:schemeClr>
                      </a:solidFill>
                      <a:prstDash val="solid"/>
                      <a:round/>
                      <a:headEnd type="none" w="med" len="med"/>
                      <a:tailEnd type="none" w="med" len="med"/>
                    </a:lnT>
                  </a:tcPr>
                </a:tc>
              </a:tr>
            </a:tbl>
          </a:graphicData>
        </a:graphic>
      </p:graphicFrame>
      <p:sp>
        <p:nvSpPr>
          <p:cNvPr id="6" name="角丸四角形 5"/>
          <p:cNvSpPr/>
          <p:nvPr/>
        </p:nvSpPr>
        <p:spPr>
          <a:xfrm>
            <a:off x="904223" y="5181612"/>
            <a:ext cx="7715200" cy="714421"/>
          </a:xfrm>
          <a:prstGeom prst="roundRect">
            <a:avLst/>
          </a:prstGeom>
          <a:solidFill>
            <a:schemeClr val="accent2">
              <a:lumMod val="20000"/>
              <a:lumOff val="80000"/>
            </a:schemeClr>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smtClean="0">
                <a:solidFill>
                  <a:schemeClr val="tx1"/>
                </a:solidFill>
                <a:latin typeface="+mn-ea"/>
              </a:rPr>
              <a:t>合計金額　●●千円（内消費税●●千円）</a:t>
            </a:r>
            <a:endParaRPr lang="ja-JP" altLang="en-US" sz="2000" b="1" dirty="0">
              <a:solidFill>
                <a:schemeClr val="tx1"/>
              </a:solidFill>
              <a:latin typeface="+mn-ea"/>
            </a:endParaRPr>
          </a:p>
        </p:txBody>
      </p:sp>
    </p:spTree>
    <p:extLst>
      <p:ext uri="{BB962C8B-B14F-4D97-AF65-F5344CB8AC3E}">
        <p14:creationId xmlns:p14="http://schemas.microsoft.com/office/powerpoint/2010/main" val="3164860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課題</a:t>
            </a:r>
            <a:endParaRPr kumimoji="1" lang="ja-JP" altLang="en-US" dirty="0"/>
          </a:p>
        </p:txBody>
      </p:sp>
      <p:graphicFrame>
        <p:nvGraphicFramePr>
          <p:cNvPr id="8" name="図表 7"/>
          <p:cNvGraphicFramePr/>
          <p:nvPr>
            <p:extLst>
              <p:ext uri="{D42A27DB-BD31-4B8C-83A1-F6EECF244321}">
                <p14:modId xmlns:p14="http://schemas.microsoft.com/office/powerpoint/2010/main" val="2157904199"/>
              </p:ext>
            </p:extLst>
          </p:nvPr>
        </p:nvGraphicFramePr>
        <p:xfrm>
          <a:off x="1042359" y="1630877"/>
          <a:ext cx="7625190" cy="4378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0688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発表メンバー</a:t>
            </a:r>
            <a:endParaRPr kumimoji="1" lang="ja-JP" altLang="en-US" dirty="0"/>
          </a:p>
        </p:txBody>
      </p:sp>
      <p:sp>
        <p:nvSpPr>
          <p:cNvPr id="4" name="タイトル 1"/>
          <p:cNvSpPr txBox="1">
            <a:spLocks/>
          </p:cNvSpPr>
          <p:nvPr/>
        </p:nvSpPr>
        <p:spPr>
          <a:xfrm>
            <a:off x="1051655" y="2662468"/>
            <a:ext cx="7699481" cy="1048665"/>
          </a:xfrm>
          <a:prstGeom prst="roundRect">
            <a:avLst/>
          </a:prstGeom>
          <a:solidFill>
            <a:schemeClr val="accent2">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p>
            <a:r>
              <a:rPr lang="en-US" altLang="ja-JP" sz="1600" b="1" dirty="0">
                <a:latin typeface="+mn-ea"/>
              </a:rPr>
              <a:t>【</a:t>
            </a:r>
            <a:r>
              <a:rPr lang="ja-JP" altLang="en-US" sz="1600" b="1" dirty="0">
                <a:latin typeface="+mn-ea"/>
              </a:rPr>
              <a:t>　沿革　</a:t>
            </a:r>
            <a:r>
              <a:rPr lang="en-US" altLang="ja-JP" sz="1600" b="1" dirty="0">
                <a:latin typeface="+mn-ea"/>
              </a:rPr>
              <a:t>】</a:t>
            </a:r>
            <a:r>
              <a:rPr lang="ja-JP" altLang="en-US" sz="1600" b="1" dirty="0">
                <a:latin typeface="+mn-ea"/>
              </a:rPr>
              <a:t>　</a:t>
            </a:r>
            <a:r>
              <a:rPr lang="en-US" altLang="ja-JP" sz="1600" b="1" dirty="0">
                <a:latin typeface="+mn-ea"/>
              </a:rPr>
              <a:t>2000</a:t>
            </a:r>
            <a:r>
              <a:rPr lang="ja-JP" altLang="en-US" sz="1600" b="1" dirty="0">
                <a:latin typeface="+mn-ea"/>
              </a:rPr>
              <a:t>年創立</a:t>
            </a:r>
          </a:p>
          <a:p>
            <a:r>
              <a:rPr lang="en-US" altLang="ja-JP" sz="1600" b="1" dirty="0">
                <a:latin typeface="+mn-ea"/>
              </a:rPr>
              <a:t>【</a:t>
            </a:r>
            <a:r>
              <a:rPr lang="ja-JP" altLang="en-US" sz="1600" b="1" dirty="0">
                <a:latin typeface="+mn-ea"/>
              </a:rPr>
              <a:t>　実績　</a:t>
            </a:r>
            <a:r>
              <a:rPr lang="en-US" altLang="ja-JP" sz="1600" b="1" dirty="0">
                <a:latin typeface="+mn-ea"/>
              </a:rPr>
              <a:t>】</a:t>
            </a:r>
            <a:r>
              <a:rPr lang="ja-JP" altLang="en-US" sz="1600" b="1" dirty="0">
                <a:latin typeface="+mn-ea"/>
              </a:rPr>
              <a:t>　</a:t>
            </a:r>
            <a:r>
              <a:rPr lang="en-US" altLang="ja-JP" sz="1600" b="1" dirty="0">
                <a:latin typeface="+mn-ea"/>
              </a:rPr>
              <a:t>ICT</a:t>
            </a:r>
            <a:r>
              <a:rPr lang="ja-JP" altLang="en-US" sz="1600" b="1" dirty="0">
                <a:latin typeface="+mn-ea"/>
              </a:rPr>
              <a:t>で都市問題解決を目指す集団として</a:t>
            </a:r>
            <a:r>
              <a:rPr lang="ja-JP" altLang="en-US" sz="1600" b="1" dirty="0" smtClean="0">
                <a:latin typeface="+mn-ea"/>
              </a:rPr>
              <a:t>活動</a:t>
            </a:r>
            <a:endParaRPr lang="ja-JP" altLang="en-US" sz="1600" b="1" dirty="0">
              <a:latin typeface="+mn-ea"/>
            </a:endParaRPr>
          </a:p>
        </p:txBody>
      </p:sp>
      <p:sp>
        <p:nvSpPr>
          <p:cNvPr id="5" name="正方形/長方形 4"/>
          <p:cNvSpPr/>
          <p:nvPr/>
        </p:nvSpPr>
        <p:spPr>
          <a:xfrm>
            <a:off x="1100286" y="1426279"/>
            <a:ext cx="7650850" cy="112512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r>
              <a:rPr lang="en-US" altLang="ja-JP" sz="1600" b="1" dirty="0">
                <a:effectLst>
                  <a:outerShdw blurRad="38100" dist="38100" dir="2700000" algn="tl">
                    <a:srgbClr val="000000">
                      <a:alpha val="43137"/>
                    </a:srgbClr>
                  </a:outerShdw>
                </a:effectLst>
                <a:latin typeface="+mj-ea"/>
                <a:ea typeface="+mj-ea"/>
                <a:cs typeface="メイリオ" panose="020B0604030504040204" pitchFamily="50" charset="-128"/>
              </a:rPr>
              <a:t>GIHYO </a:t>
            </a:r>
            <a:r>
              <a:rPr lang="ja-JP" altLang="en-US" sz="1600" b="1" dirty="0">
                <a:effectLst>
                  <a:outerShdw blurRad="38100" dist="38100" dir="2700000" algn="tl">
                    <a:srgbClr val="000000">
                      <a:alpha val="43137"/>
                    </a:srgbClr>
                  </a:outerShdw>
                </a:effectLst>
                <a:latin typeface="+mj-ea"/>
                <a:ea typeface="+mj-ea"/>
                <a:cs typeface="メイリオ" panose="020B0604030504040204" pitchFamily="50" charset="-128"/>
              </a:rPr>
              <a:t>マーケティング株式会社</a:t>
            </a:r>
          </a:p>
          <a:p>
            <a:r>
              <a:rPr lang="zh-TW" altLang="en-US" sz="1600" b="1" dirty="0" smtClean="0">
                <a:effectLst>
                  <a:outerShdw blurRad="38100" dist="38100" dir="2700000" algn="tl">
                    <a:srgbClr val="000000">
                      <a:alpha val="43137"/>
                    </a:srgbClr>
                  </a:outerShdw>
                </a:effectLst>
                <a:latin typeface="+mj-ea"/>
                <a:ea typeface="+mj-ea"/>
                <a:cs typeface="メイリオ" panose="020B0604030504040204" pitchFamily="50" charset="-128"/>
              </a:rPr>
              <a:t>東京都</a:t>
            </a:r>
            <a:r>
              <a:rPr lang="zh-TW" altLang="en-US" sz="1600" b="1" dirty="0">
                <a:effectLst>
                  <a:outerShdw blurRad="38100" dist="38100" dir="2700000" algn="tl">
                    <a:srgbClr val="000000">
                      <a:alpha val="43137"/>
                    </a:srgbClr>
                  </a:outerShdw>
                </a:effectLst>
                <a:latin typeface="+mj-ea"/>
                <a:ea typeface="+mj-ea"/>
                <a:cs typeface="メイリオ" panose="020B0604030504040204" pitchFamily="50" charset="-128"/>
              </a:rPr>
              <a:t>新宿区市谷左内町</a:t>
            </a:r>
          </a:p>
        </p:txBody>
      </p:sp>
      <p:graphicFrame>
        <p:nvGraphicFramePr>
          <p:cNvPr id="3" name="図表 2"/>
          <p:cNvGraphicFramePr/>
          <p:nvPr>
            <p:extLst>
              <p:ext uri="{D42A27DB-BD31-4B8C-83A1-F6EECF244321}">
                <p14:modId xmlns:p14="http://schemas.microsoft.com/office/powerpoint/2010/main" val="1084318686"/>
              </p:ext>
            </p:extLst>
          </p:nvPr>
        </p:nvGraphicFramePr>
        <p:xfrm>
          <a:off x="1051654" y="3822197"/>
          <a:ext cx="7699481" cy="23047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66361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サマリー</a:t>
            </a:r>
            <a:endParaRPr kumimoji="1" lang="ja-JP" altLang="en-US" dirty="0"/>
          </a:p>
        </p:txBody>
      </p:sp>
      <p:graphicFrame>
        <p:nvGraphicFramePr>
          <p:cNvPr id="28" name="コンテンツ プレースホルダー 27"/>
          <p:cNvGraphicFramePr>
            <a:graphicFrameLocks noGrp="1"/>
          </p:cNvGraphicFramePr>
          <p:nvPr>
            <p:ph idx="1"/>
            <p:extLst>
              <p:ext uri="{D42A27DB-BD31-4B8C-83A1-F6EECF244321}">
                <p14:modId xmlns:p14="http://schemas.microsoft.com/office/powerpoint/2010/main" val="1940205916"/>
              </p:ext>
            </p:extLst>
          </p:nvPr>
        </p:nvGraphicFramePr>
        <p:xfrm>
          <a:off x="789139" y="1236282"/>
          <a:ext cx="7975919" cy="5539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62648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3" name="コンテンツ プレースホルダー 2"/>
          <p:cNvSpPr>
            <a:spLocks noGrp="1"/>
          </p:cNvSpPr>
          <p:nvPr>
            <p:ph idx="1"/>
          </p:nvPr>
        </p:nvSpPr>
        <p:spPr>
          <a:xfrm>
            <a:off x="789140" y="1463152"/>
            <a:ext cx="7726210" cy="5118877"/>
          </a:xfrm>
        </p:spPr>
        <p:txBody>
          <a:bodyPr>
            <a:noAutofit/>
          </a:bodyPr>
          <a:lstStyle/>
          <a:p>
            <a:pPr>
              <a:lnSpc>
                <a:spcPct val="150000"/>
              </a:lnSpc>
            </a:pPr>
            <a:r>
              <a:rPr kumimoji="1" lang="ja-JP" altLang="en-US" dirty="0" smtClean="0">
                <a:latin typeface="+mn-ea"/>
              </a:rPr>
              <a:t>貴社創立</a:t>
            </a:r>
            <a:r>
              <a:rPr kumimoji="1" lang="en-US" altLang="ja-JP" dirty="0" smtClean="0">
                <a:latin typeface="+mn-ea"/>
              </a:rPr>
              <a:t>50</a:t>
            </a:r>
            <a:r>
              <a:rPr kumimoji="1" lang="ja-JP" altLang="en-US" dirty="0" smtClean="0">
                <a:latin typeface="+mn-ea"/>
              </a:rPr>
              <a:t>周年キャンペーン企画立案の機会をいただけたことは、</a:t>
            </a:r>
            <a:endParaRPr kumimoji="1" lang="en-US" altLang="ja-JP" dirty="0" smtClean="0">
              <a:latin typeface="+mn-ea"/>
            </a:endParaRPr>
          </a:p>
          <a:p>
            <a:pPr marL="0" indent="0">
              <a:lnSpc>
                <a:spcPct val="150000"/>
              </a:lnSpc>
              <a:buNone/>
            </a:pPr>
            <a:r>
              <a:rPr lang="ja-JP" altLang="en-US" dirty="0">
                <a:latin typeface="+mn-ea"/>
              </a:rPr>
              <a:t>　</a:t>
            </a:r>
            <a:r>
              <a:rPr kumimoji="1" lang="ja-JP" altLang="en-US" dirty="0" smtClean="0">
                <a:latin typeface="+mn-ea"/>
              </a:rPr>
              <a:t>たいへん光栄なことであり、弊社では専任チームを結成し、</a:t>
            </a:r>
            <a:endParaRPr kumimoji="1" lang="en-US" altLang="ja-JP" dirty="0" smtClean="0">
              <a:latin typeface="+mn-ea"/>
            </a:endParaRPr>
          </a:p>
          <a:p>
            <a:pPr marL="0" indent="0">
              <a:lnSpc>
                <a:spcPct val="150000"/>
              </a:lnSpc>
              <a:buNone/>
            </a:pPr>
            <a:r>
              <a:rPr lang="ja-JP" altLang="en-US" dirty="0">
                <a:latin typeface="+mn-ea"/>
              </a:rPr>
              <a:t>　</a:t>
            </a:r>
            <a:r>
              <a:rPr kumimoji="1" lang="ja-JP" altLang="en-US" dirty="0" smtClean="0">
                <a:latin typeface="+mn-ea"/>
              </a:rPr>
              <a:t>総力を挙げて本提案を策定いたしました。</a:t>
            </a:r>
          </a:p>
          <a:p>
            <a:pPr>
              <a:lnSpc>
                <a:spcPct val="150000"/>
              </a:lnSpc>
            </a:pPr>
            <a:r>
              <a:rPr kumimoji="1" lang="ja-JP" altLang="en-US" dirty="0" smtClean="0">
                <a:latin typeface="+mn-ea"/>
              </a:rPr>
              <a:t>貴社の輝かしい</a:t>
            </a:r>
            <a:r>
              <a:rPr kumimoji="1" lang="en-US" altLang="ja-JP" dirty="0" smtClean="0">
                <a:latin typeface="+mn-ea"/>
              </a:rPr>
              <a:t>50</a:t>
            </a:r>
            <a:r>
              <a:rPr kumimoji="1" lang="ja-JP" altLang="en-US" dirty="0" smtClean="0">
                <a:latin typeface="+mn-ea"/>
              </a:rPr>
              <a:t>年の歩みと、これから目指していく方向性を、</a:t>
            </a:r>
            <a:endParaRPr kumimoji="1" lang="en-US" altLang="ja-JP" dirty="0" smtClean="0">
              <a:latin typeface="+mn-ea"/>
            </a:endParaRPr>
          </a:p>
          <a:p>
            <a:pPr marL="0" indent="0">
              <a:lnSpc>
                <a:spcPct val="150000"/>
              </a:lnSpc>
              <a:buNone/>
            </a:pPr>
            <a:r>
              <a:rPr lang="ja-JP" altLang="en-US" dirty="0">
                <a:latin typeface="+mn-ea"/>
              </a:rPr>
              <a:t>　</a:t>
            </a:r>
            <a:r>
              <a:rPr kumimoji="1" lang="ja-JP" altLang="en-US" dirty="0" smtClean="0">
                <a:latin typeface="+mn-ea"/>
              </a:rPr>
              <a:t>本キャンペーンに結晶化させ、次世代を支える子ども達に、</a:t>
            </a:r>
            <a:endParaRPr kumimoji="1" lang="en-US" altLang="ja-JP" dirty="0" smtClean="0">
              <a:latin typeface="+mn-ea"/>
            </a:endParaRPr>
          </a:p>
          <a:p>
            <a:pPr marL="0" indent="0">
              <a:lnSpc>
                <a:spcPct val="150000"/>
              </a:lnSpc>
              <a:buNone/>
            </a:pPr>
            <a:r>
              <a:rPr lang="ja-JP" altLang="en-US" dirty="0">
                <a:latin typeface="+mn-ea"/>
              </a:rPr>
              <a:t>　</a:t>
            </a:r>
            <a:r>
              <a:rPr kumimoji="1" lang="ja-JP" altLang="en-US" dirty="0" smtClean="0">
                <a:latin typeface="+mn-ea"/>
              </a:rPr>
              <a:t>新たなブランドメッセージをきちんと伝えたいと考えます。</a:t>
            </a:r>
          </a:p>
          <a:p>
            <a:pPr>
              <a:lnSpc>
                <a:spcPct val="150000"/>
              </a:lnSpc>
            </a:pPr>
            <a:r>
              <a:rPr kumimoji="1" lang="ja-JP" altLang="en-US" dirty="0" smtClean="0">
                <a:latin typeface="+mn-ea"/>
              </a:rPr>
              <a:t>また、子ども達だけではなく、すべてのステークホルダーに向けて、</a:t>
            </a:r>
            <a:endParaRPr kumimoji="1" lang="en-US" altLang="ja-JP" dirty="0" smtClean="0">
              <a:latin typeface="+mn-ea"/>
            </a:endParaRPr>
          </a:p>
          <a:p>
            <a:pPr marL="0" indent="0">
              <a:lnSpc>
                <a:spcPct val="150000"/>
              </a:lnSpc>
              <a:buNone/>
            </a:pPr>
            <a:r>
              <a:rPr lang="ja-JP" altLang="en-US" dirty="0">
                <a:latin typeface="+mn-ea"/>
              </a:rPr>
              <a:t>　</a:t>
            </a:r>
            <a:r>
              <a:rPr kumimoji="1" lang="ja-JP" altLang="en-US" dirty="0" smtClean="0">
                <a:latin typeface="+mn-ea"/>
              </a:rPr>
              <a:t>貴社ブランドメッセージが浸透するとともに、新たなムーブメントが　</a:t>
            </a:r>
            <a:endParaRPr kumimoji="1" lang="en-US" altLang="ja-JP" dirty="0" smtClean="0">
              <a:latin typeface="+mn-ea"/>
            </a:endParaRPr>
          </a:p>
          <a:p>
            <a:pPr marL="0" indent="0">
              <a:lnSpc>
                <a:spcPct val="150000"/>
              </a:lnSpc>
              <a:buNone/>
            </a:pPr>
            <a:r>
              <a:rPr lang="ja-JP" altLang="en-US" dirty="0">
                <a:latin typeface="+mn-ea"/>
              </a:rPr>
              <a:t>　</a:t>
            </a:r>
            <a:r>
              <a:rPr kumimoji="1" lang="ja-JP" altLang="en-US" dirty="0" smtClean="0">
                <a:latin typeface="+mn-ea"/>
              </a:rPr>
              <a:t>起きるようなキャンペーンに昇華させたいと考えております。</a:t>
            </a:r>
          </a:p>
          <a:p>
            <a:pPr>
              <a:lnSpc>
                <a:spcPct val="150000"/>
              </a:lnSpc>
            </a:pPr>
            <a:r>
              <a:rPr kumimoji="1" lang="ja-JP" altLang="en-US" dirty="0" smtClean="0">
                <a:latin typeface="+mn-ea"/>
              </a:rPr>
              <a:t>どうぞ、本提案をご検討いただければ幸いです。</a:t>
            </a:r>
            <a:endParaRPr kumimoji="1" lang="ja-JP" altLang="en-US" dirty="0">
              <a:latin typeface="+mn-ea"/>
            </a:endParaRPr>
          </a:p>
        </p:txBody>
      </p:sp>
    </p:spTree>
    <p:extLst>
      <p:ext uri="{BB962C8B-B14F-4D97-AF65-F5344CB8AC3E}">
        <p14:creationId xmlns:p14="http://schemas.microsoft.com/office/powerpoint/2010/main" val="3192043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ご要望の整理</a:t>
            </a:r>
            <a:endParaRPr kumimoji="1"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599396198"/>
              </p:ext>
            </p:extLst>
          </p:nvPr>
        </p:nvGraphicFramePr>
        <p:xfrm>
          <a:off x="789140" y="1216819"/>
          <a:ext cx="772621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3270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円/楕円 7"/>
          <p:cNvSpPr/>
          <p:nvPr/>
        </p:nvSpPr>
        <p:spPr>
          <a:xfrm>
            <a:off x="1712869" y="1665958"/>
            <a:ext cx="5824603" cy="250520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 name="タイトル 1"/>
          <p:cNvSpPr>
            <a:spLocks noGrp="1"/>
          </p:cNvSpPr>
          <p:nvPr>
            <p:ph type="title"/>
          </p:nvPr>
        </p:nvSpPr>
        <p:spPr/>
        <p:txBody>
          <a:bodyPr/>
          <a:lstStyle/>
          <a:p>
            <a:r>
              <a:rPr kumimoji="1" lang="ja-JP" altLang="en-US" dirty="0" smtClean="0"/>
              <a:t>考え方の背景</a:t>
            </a:r>
            <a:endParaRPr kumimoji="1" lang="ja-JP" altLang="en-US" dirty="0"/>
          </a:p>
        </p:txBody>
      </p:sp>
      <p:sp>
        <p:nvSpPr>
          <p:cNvPr id="5" name="ホームベース 4"/>
          <p:cNvSpPr/>
          <p:nvPr/>
        </p:nvSpPr>
        <p:spPr>
          <a:xfrm>
            <a:off x="2605413" y="2257816"/>
            <a:ext cx="1189973" cy="1327759"/>
          </a:xfrm>
          <a:prstGeom prst="homePlate">
            <a:avLst/>
          </a:prstGeom>
          <a:solidFill>
            <a:schemeClr val="accent3">
              <a:lumMod val="50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kumimoji="1" lang="en-US" altLang="ja-JP" b="1" dirty="0" smtClean="0">
                <a:effectLst>
                  <a:outerShdw blurRad="38100" dist="38100" dir="2700000" algn="tl">
                    <a:srgbClr val="000000">
                      <a:alpha val="43137"/>
                    </a:srgbClr>
                  </a:outerShdw>
                </a:effectLst>
                <a:latin typeface="+mn-ea"/>
              </a:rPr>
              <a:t>ICT</a:t>
            </a:r>
            <a:endParaRPr kumimoji="1" lang="ja-JP" altLang="en-US" b="1" dirty="0">
              <a:effectLst>
                <a:outerShdw blurRad="38100" dist="38100" dir="2700000" algn="tl">
                  <a:srgbClr val="000000">
                    <a:alpha val="43137"/>
                  </a:srgbClr>
                </a:outerShdw>
              </a:effectLst>
              <a:latin typeface="+mn-ea"/>
            </a:endParaRPr>
          </a:p>
        </p:txBody>
      </p:sp>
      <p:sp>
        <p:nvSpPr>
          <p:cNvPr id="6" name="ホームベース 5"/>
          <p:cNvSpPr/>
          <p:nvPr/>
        </p:nvSpPr>
        <p:spPr>
          <a:xfrm flipH="1">
            <a:off x="5400805" y="2257816"/>
            <a:ext cx="1189973" cy="1327759"/>
          </a:xfrm>
          <a:prstGeom prst="homePlat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ja-JP" altLang="en-US" b="1" dirty="0" smtClean="0">
                <a:effectLst>
                  <a:outerShdw blurRad="38100" dist="38100" dir="2700000" algn="tl">
                    <a:srgbClr val="000000">
                      <a:alpha val="43137"/>
                    </a:srgbClr>
                  </a:outerShdw>
                </a:effectLst>
              </a:rPr>
              <a:t>自然</a:t>
            </a:r>
            <a:endParaRPr kumimoji="1" lang="ja-JP" altLang="en-US" b="1" dirty="0">
              <a:effectLst>
                <a:outerShdw blurRad="38100" dist="38100" dir="2700000" algn="tl">
                  <a:srgbClr val="000000">
                    <a:alpha val="43137"/>
                  </a:srgbClr>
                </a:outerShdw>
              </a:effectLst>
            </a:endParaRPr>
          </a:p>
        </p:txBody>
      </p:sp>
      <p:sp>
        <p:nvSpPr>
          <p:cNvPr id="7" name="円/楕円 6"/>
          <p:cNvSpPr/>
          <p:nvPr/>
        </p:nvSpPr>
        <p:spPr>
          <a:xfrm>
            <a:off x="3949287" y="2270342"/>
            <a:ext cx="1326714" cy="1302706"/>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b="1" dirty="0" smtClean="0">
                <a:effectLst>
                  <a:outerShdw blurRad="38100" dist="38100" dir="2700000" algn="tl">
                    <a:srgbClr val="000000">
                      <a:alpha val="43137"/>
                    </a:srgbClr>
                  </a:outerShdw>
                </a:effectLst>
              </a:rPr>
              <a:t>次世代</a:t>
            </a:r>
          </a:p>
          <a:p>
            <a:pPr algn="ctr"/>
            <a:r>
              <a:rPr kumimoji="1" lang="ja-JP" altLang="en-US" b="1" dirty="0" smtClean="0">
                <a:effectLst>
                  <a:outerShdw blurRad="38100" dist="38100" dir="2700000" algn="tl">
                    <a:srgbClr val="000000">
                      <a:alpha val="43137"/>
                    </a:srgbClr>
                  </a:outerShdw>
                </a:effectLst>
              </a:rPr>
              <a:t>キッズ</a:t>
            </a:r>
            <a:endParaRPr kumimoji="1" lang="ja-JP" altLang="en-US" b="1" dirty="0">
              <a:effectLst>
                <a:outerShdw blurRad="38100" dist="38100" dir="2700000" algn="tl">
                  <a:srgbClr val="000000">
                    <a:alpha val="43137"/>
                  </a:srgbClr>
                </a:outerShdw>
              </a:effectLst>
            </a:endParaRPr>
          </a:p>
        </p:txBody>
      </p:sp>
      <p:sp>
        <p:nvSpPr>
          <p:cNvPr id="9" name="下矢印 8"/>
          <p:cNvSpPr/>
          <p:nvPr/>
        </p:nvSpPr>
        <p:spPr>
          <a:xfrm>
            <a:off x="4208223" y="3538271"/>
            <a:ext cx="727551" cy="613775"/>
          </a:xfrm>
          <a:prstGeom prst="downArrow">
            <a:avLst/>
          </a:prstGeom>
          <a:solidFill>
            <a:srgbClr val="C000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ysClr val="windowText" lastClr="000000"/>
              </a:solidFill>
            </a:endParaRPr>
          </a:p>
        </p:txBody>
      </p:sp>
      <p:sp>
        <p:nvSpPr>
          <p:cNvPr id="11" name="テキスト ボックス 10"/>
          <p:cNvSpPr txBox="1"/>
          <p:nvPr/>
        </p:nvSpPr>
        <p:spPr>
          <a:xfrm>
            <a:off x="1788495" y="5980560"/>
            <a:ext cx="5673348" cy="646331"/>
          </a:xfrm>
          <a:prstGeom prst="rect">
            <a:avLst/>
          </a:prstGeom>
          <a:noFill/>
        </p:spPr>
        <p:txBody>
          <a:bodyPr wrap="none" rtlCol="0">
            <a:spAutoFit/>
          </a:bodyPr>
          <a:lstStyle/>
          <a:p>
            <a:pPr algn="ctr"/>
            <a:r>
              <a:rPr kumimoji="1" lang="ja-JP" altLang="en-US" b="1" dirty="0" smtClean="0">
                <a:latin typeface="HGS明朝B" panose="02020800000000000000" pitchFamily="18" charset="-128"/>
                <a:ea typeface="HGS明朝B" panose="02020800000000000000" pitchFamily="18" charset="-128"/>
              </a:rPr>
              <a:t>「自然」と「</a:t>
            </a:r>
            <a:r>
              <a:rPr kumimoji="1" lang="en-US" altLang="ja-JP" b="1" dirty="0" smtClean="0">
                <a:latin typeface="HGS明朝B" panose="02020800000000000000" pitchFamily="18" charset="-128"/>
                <a:ea typeface="HGS明朝B" panose="02020800000000000000" pitchFamily="18" charset="-128"/>
              </a:rPr>
              <a:t>ICT</a:t>
            </a:r>
            <a:r>
              <a:rPr kumimoji="1" lang="ja-JP" altLang="en-US" b="1" dirty="0" smtClean="0">
                <a:latin typeface="HGS明朝B" panose="02020800000000000000" pitchFamily="18" charset="-128"/>
                <a:ea typeface="HGS明朝B" panose="02020800000000000000" pitchFamily="18" charset="-128"/>
              </a:rPr>
              <a:t>」、バランスのとれた知識を持った</a:t>
            </a:r>
          </a:p>
          <a:p>
            <a:pPr algn="ctr"/>
            <a:r>
              <a:rPr kumimoji="1" lang="ja-JP" altLang="en-US" b="1" dirty="0" smtClean="0">
                <a:latin typeface="HGS明朝B" panose="02020800000000000000" pitchFamily="18" charset="-128"/>
                <a:ea typeface="HGS明朝B" panose="02020800000000000000" pitchFamily="18" charset="-128"/>
              </a:rPr>
              <a:t>次世代キッズの育成が求められている。</a:t>
            </a:r>
            <a:endParaRPr kumimoji="1" lang="ja-JP" altLang="en-US" b="1" dirty="0">
              <a:latin typeface="HGS明朝B" panose="02020800000000000000" pitchFamily="18" charset="-128"/>
              <a:ea typeface="HGS明朝B" panose="02020800000000000000" pitchFamily="18" charset="-128"/>
            </a:endParaRPr>
          </a:p>
        </p:txBody>
      </p:sp>
      <p:cxnSp>
        <p:nvCxnSpPr>
          <p:cNvPr id="14" name="カギ線コネクタ 13"/>
          <p:cNvCxnSpPr>
            <a:stCxn id="5" idx="0"/>
            <a:endCxn id="6" idx="0"/>
          </p:cNvCxnSpPr>
          <p:nvPr/>
        </p:nvCxnSpPr>
        <p:spPr>
          <a:xfrm rot="5400000" flipH="1" flipV="1">
            <a:off x="4598095" y="562627"/>
            <a:ext cx="12700" cy="3390379"/>
          </a:xfrm>
          <a:prstGeom prst="bentConnector3">
            <a:avLst>
              <a:gd name="adj1" fmla="val 1800000"/>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角丸四角形 14"/>
          <p:cNvSpPr/>
          <p:nvPr/>
        </p:nvSpPr>
        <p:spPr>
          <a:xfrm>
            <a:off x="3601232" y="1459369"/>
            <a:ext cx="1941535" cy="450937"/>
          </a:xfrm>
          <a:prstGeom prst="round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rPr>
              <a:t>社会問題の解決</a:t>
            </a:r>
            <a:endParaRPr kumimoji="1" lang="ja-JP" altLang="en-US" sz="1400" b="1" dirty="0">
              <a:solidFill>
                <a:sysClr val="windowText" lastClr="000000"/>
              </a:solidFill>
            </a:endParaRPr>
          </a:p>
        </p:txBody>
      </p:sp>
      <p:sp>
        <p:nvSpPr>
          <p:cNvPr id="16" name="角丸四角形 15"/>
          <p:cNvSpPr/>
          <p:nvPr/>
        </p:nvSpPr>
        <p:spPr>
          <a:xfrm>
            <a:off x="539074" y="2251466"/>
            <a:ext cx="1941535" cy="450937"/>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rPr>
              <a:t>新しい事業開発力</a:t>
            </a:r>
            <a:endParaRPr kumimoji="1" lang="ja-JP" altLang="en-US" sz="1400" b="1" dirty="0">
              <a:solidFill>
                <a:sysClr val="windowText" lastClr="000000"/>
              </a:solidFill>
            </a:endParaRPr>
          </a:p>
        </p:txBody>
      </p:sp>
      <p:sp>
        <p:nvSpPr>
          <p:cNvPr id="17" name="角丸四角形 16"/>
          <p:cNvSpPr/>
          <p:nvPr/>
        </p:nvSpPr>
        <p:spPr>
          <a:xfrm>
            <a:off x="6691508" y="2251465"/>
            <a:ext cx="1941535" cy="450937"/>
          </a:xfrm>
          <a:prstGeom prst="round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rPr>
              <a:t>豊かな感性</a:t>
            </a:r>
            <a:endParaRPr kumimoji="1" lang="ja-JP" altLang="en-US" sz="1400" b="1" dirty="0">
              <a:solidFill>
                <a:sysClr val="windowText" lastClr="000000"/>
              </a:solidFill>
            </a:endParaRPr>
          </a:p>
        </p:txBody>
      </p:sp>
      <p:sp>
        <p:nvSpPr>
          <p:cNvPr id="18" name="角丸四角形 17"/>
          <p:cNvSpPr/>
          <p:nvPr/>
        </p:nvSpPr>
        <p:spPr>
          <a:xfrm>
            <a:off x="539073" y="3134638"/>
            <a:ext cx="1941535" cy="450937"/>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rPr>
              <a:t>新時代リテラシー</a:t>
            </a:r>
            <a:endParaRPr kumimoji="1" lang="ja-JP" altLang="en-US" sz="1400" b="1" dirty="0">
              <a:solidFill>
                <a:sysClr val="windowText" lastClr="000000"/>
              </a:solidFill>
            </a:endParaRPr>
          </a:p>
        </p:txBody>
      </p:sp>
      <p:sp>
        <p:nvSpPr>
          <p:cNvPr id="20" name="角丸四角形 19"/>
          <p:cNvSpPr/>
          <p:nvPr/>
        </p:nvSpPr>
        <p:spPr>
          <a:xfrm>
            <a:off x="6690236" y="3156162"/>
            <a:ext cx="1941535" cy="450937"/>
          </a:xfrm>
          <a:prstGeom prst="round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rPr>
              <a:t>心身の健康</a:t>
            </a:r>
            <a:endParaRPr kumimoji="1" lang="ja-JP" altLang="en-US" sz="1400" b="1" dirty="0">
              <a:solidFill>
                <a:sysClr val="windowText" lastClr="000000"/>
              </a:solidFill>
            </a:endParaRPr>
          </a:p>
        </p:txBody>
      </p:sp>
      <p:pic>
        <p:nvPicPr>
          <p:cNvPr id="19"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221998" y="4084286"/>
            <a:ext cx="2700000" cy="1800536"/>
          </a:xfrm>
          <a:prstGeom prst="rect">
            <a:avLst/>
          </a:prstGeom>
          <a:noFill/>
          <a:extLst>
            <a:ext uri="{909E8E84-426E-40DD-AFC4-6F175D3DCCD1}">
              <a14:hiddenFill xmlns:a14="http://schemas.microsoft.com/office/drawing/2010/main">
                <a:solidFill>
                  <a:srgbClr val="FFFFFF"/>
                </a:solidFill>
              </a14:hiddenFill>
            </a:ext>
          </a:extLst>
        </p:spPr>
      </p:pic>
      <p:sp>
        <p:nvSpPr>
          <p:cNvPr id="21" name="正方形/長方形 20"/>
          <p:cNvSpPr/>
          <p:nvPr/>
        </p:nvSpPr>
        <p:spPr>
          <a:xfrm>
            <a:off x="5809967" y="0"/>
            <a:ext cx="3334033" cy="461665"/>
          </a:xfrm>
          <a:prstGeom prst="rect">
            <a:avLst/>
          </a:prstGeom>
        </p:spPr>
        <p:txBody>
          <a:bodyPr wrap="square">
            <a:spAutoFit/>
          </a:bodyPr>
          <a:lstStyle/>
          <a:p>
            <a:r>
              <a:rPr lang="ja-JP" altLang="ja-JP" sz="600" dirty="0" smtClean="0"/>
              <a:t>この</a:t>
            </a:r>
            <a:r>
              <a:rPr lang="ja-JP" altLang="ja-JP" sz="600" dirty="0"/>
              <a:t>ページのコンテンツの中には画像や写真の著作権が</a:t>
            </a:r>
            <a:r>
              <a:rPr lang="en-US" altLang="ja-JP" sz="600" dirty="0"/>
              <a:t>123RF</a:t>
            </a:r>
            <a:r>
              <a:rPr lang="ja-JP" altLang="ja-JP" sz="600" dirty="0"/>
              <a:t>社、画像提供者あるいはライセンス・パートナーに帰属するものが含まれており、ライセンスの 範囲内で使用することが許諾されています。これらの画像、写真は</a:t>
            </a:r>
            <a:r>
              <a:rPr lang="en-US" altLang="ja-JP" sz="600" dirty="0"/>
              <a:t>123RF</a:t>
            </a:r>
            <a:r>
              <a:rPr lang="ja-JP" altLang="ja-JP" sz="600" dirty="0"/>
              <a:t>社の許可なく複製またはダウンロードすることがで </a:t>
            </a:r>
            <a:r>
              <a:rPr lang="ja-JP" altLang="ja-JP" sz="600" dirty="0" smtClean="0"/>
              <a:t>きません</a:t>
            </a:r>
            <a:endParaRPr lang="ja-JP" altLang="en-US" sz="600" dirty="0"/>
          </a:p>
        </p:txBody>
      </p:sp>
      <p:sp>
        <p:nvSpPr>
          <p:cNvPr id="4" name="正方形/長方形 3"/>
          <p:cNvSpPr/>
          <p:nvPr/>
        </p:nvSpPr>
        <p:spPr>
          <a:xfrm>
            <a:off x="4571998" y="5669387"/>
            <a:ext cx="1346844" cy="21544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800" b="0" i="0" u="none" strike="noStrike" kern="0" cap="none" spc="0" normalizeH="0" baseline="0" noProof="0" dirty="0" smtClean="0">
                <a:ln>
                  <a:noFill/>
                </a:ln>
                <a:solidFill>
                  <a:prstClr val="black"/>
                </a:solidFill>
                <a:effectLst/>
                <a:uLnTx/>
                <a:uFillTx/>
                <a:ea typeface="ＭＳ Ｐゴシック"/>
              </a:rPr>
              <a:t>©</a:t>
            </a:r>
            <a:r>
              <a:rPr kumimoji="1" lang="en-US" altLang="ja-JP" sz="800" b="0" i="0" u="none" strike="noStrike" kern="0" cap="none" spc="0" normalizeH="0" baseline="0" noProof="0" dirty="0" err="1" smtClean="0">
                <a:ln>
                  <a:noFill/>
                </a:ln>
                <a:solidFill>
                  <a:prstClr val="black"/>
                </a:solidFill>
                <a:effectLst/>
                <a:uLnTx/>
                <a:uFillTx/>
                <a:ea typeface="ＭＳ Ｐゴシック"/>
              </a:rPr>
              <a:t>jakubcejpek</a:t>
            </a:r>
            <a:r>
              <a:rPr kumimoji="1" lang="en-US" altLang="ja-JP" sz="800" b="0" i="0" u="none" strike="noStrike" kern="0" cap="none" spc="0" normalizeH="0" baseline="0" noProof="0" dirty="0" smtClean="0">
                <a:ln>
                  <a:noFill/>
                </a:ln>
                <a:solidFill>
                  <a:prstClr val="black"/>
                </a:solidFill>
                <a:effectLst/>
                <a:uLnTx/>
                <a:uFillTx/>
                <a:ea typeface="ＭＳ Ｐゴシック"/>
              </a:rPr>
              <a:t> / 123RF.COM</a:t>
            </a:r>
            <a:endParaRPr kumimoji="0" lang="ja-JP" altLang="en-US"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330259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円/楕円 6"/>
          <p:cNvSpPr/>
          <p:nvPr/>
        </p:nvSpPr>
        <p:spPr>
          <a:xfrm>
            <a:off x="2492942" y="1520792"/>
            <a:ext cx="6092793" cy="2808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6" name="円/楕円 5"/>
          <p:cNvSpPr/>
          <p:nvPr/>
        </p:nvSpPr>
        <p:spPr>
          <a:xfrm>
            <a:off x="2492942" y="1754792"/>
            <a:ext cx="5524902" cy="23400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5" name="円/楕円 4"/>
          <p:cNvSpPr/>
          <p:nvPr/>
        </p:nvSpPr>
        <p:spPr>
          <a:xfrm>
            <a:off x="2492942" y="2204792"/>
            <a:ext cx="4697129" cy="1440000"/>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 name="タイトル 1"/>
          <p:cNvSpPr>
            <a:spLocks noGrp="1"/>
          </p:cNvSpPr>
          <p:nvPr>
            <p:ph type="title"/>
          </p:nvPr>
        </p:nvSpPr>
        <p:spPr/>
        <p:txBody>
          <a:bodyPr/>
          <a:lstStyle/>
          <a:p>
            <a:r>
              <a:rPr kumimoji="1" lang="ja-JP" altLang="en-US" dirty="0" smtClean="0"/>
              <a:t>目的</a:t>
            </a:r>
            <a:endParaRPr kumimoji="1" lang="ja-JP" altLang="en-US" dirty="0"/>
          </a:p>
        </p:txBody>
      </p:sp>
      <p:sp>
        <p:nvSpPr>
          <p:cNvPr id="4" name="円/楕円 3"/>
          <p:cNvSpPr/>
          <p:nvPr/>
        </p:nvSpPr>
        <p:spPr>
          <a:xfrm>
            <a:off x="2492942" y="2474792"/>
            <a:ext cx="2618072" cy="900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bg1"/>
                </a:solidFill>
                <a:effectLst>
                  <a:outerShdw blurRad="38100" dist="38100" dir="2700000" algn="tl">
                    <a:srgbClr val="000000">
                      <a:alpha val="43137"/>
                    </a:srgbClr>
                  </a:outerShdw>
                </a:effectLst>
              </a:rPr>
              <a:t>次世代キッズ</a:t>
            </a:r>
            <a:endParaRPr kumimoji="1" lang="ja-JP" altLang="en-US" sz="1600" b="1" dirty="0">
              <a:solidFill>
                <a:schemeClr val="bg1"/>
              </a:solidFill>
              <a:effectLst>
                <a:outerShdw blurRad="38100" dist="38100" dir="2700000" algn="tl">
                  <a:srgbClr val="000000">
                    <a:alpha val="43137"/>
                  </a:srgbClr>
                </a:outerShdw>
              </a:effectLst>
            </a:endParaRPr>
          </a:p>
        </p:txBody>
      </p:sp>
      <p:sp>
        <p:nvSpPr>
          <p:cNvPr id="8" name="テキスト ボックス 7"/>
          <p:cNvSpPr txBox="1"/>
          <p:nvPr/>
        </p:nvSpPr>
        <p:spPr>
          <a:xfrm>
            <a:off x="5295829" y="2755515"/>
            <a:ext cx="1210588" cy="338554"/>
          </a:xfrm>
          <a:prstGeom prst="rect">
            <a:avLst/>
          </a:prstGeom>
          <a:noFill/>
        </p:spPr>
        <p:txBody>
          <a:bodyPr wrap="none" rtlCol="0">
            <a:spAutoFit/>
          </a:bodyPr>
          <a:lstStyle/>
          <a:p>
            <a:r>
              <a:rPr kumimoji="1" lang="ja-JP" altLang="en-US" sz="1600" dirty="0" smtClean="0"/>
              <a:t>家庭・学校</a:t>
            </a:r>
            <a:endParaRPr kumimoji="1" lang="ja-JP" altLang="en-US" sz="1600" dirty="0"/>
          </a:p>
        </p:txBody>
      </p:sp>
      <p:sp>
        <p:nvSpPr>
          <p:cNvPr id="9" name="テキスト ボックス 8"/>
          <p:cNvSpPr txBox="1"/>
          <p:nvPr/>
        </p:nvSpPr>
        <p:spPr>
          <a:xfrm>
            <a:off x="7234380" y="2632404"/>
            <a:ext cx="595035" cy="584775"/>
          </a:xfrm>
          <a:prstGeom prst="rect">
            <a:avLst/>
          </a:prstGeom>
          <a:noFill/>
        </p:spPr>
        <p:txBody>
          <a:bodyPr wrap="none" rtlCol="0">
            <a:spAutoFit/>
          </a:bodyPr>
          <a:lstStyle/>
          <a:p>
            <a:r>
              <a:rPr kumimoji="1" lang="ja-JP" altLang="en-US" sz="1600" dirty="0" smtClean="0"/>
              <a:t>地域</a:t>
            </a:r>
          </a:p>
          <a:p>
            <a:r>
              <a:rPr kumimoji="1" lang="ja-JP" altLang="en-US" sz="1600" dirty="0" smtClean="0"/>
              <a:t>社会</a:t>
            </a:r>
            <a:endParaRPr kumimoji="1" lang="ja-JP" altLang="en-US" sz="1600" dirty="0"/>
          </a:p>
        </p:txBody>
      </p:sp>
      <p:sp>
        <p:nvSpPr>
          <p:cNvPr id="10" name="テキスト ボックス 9"/>
          <p:cNvSpPr txBox="1"/>
          <p:nvPr/>
        </p:nvSpPr>
        <p:spPr>
          <a:xfrm>
            <a:off x="8035009" y="2755515"/>
            <a:ext cx="595035" cy="338554"/>
          </a:xfrm>
          <a:prstGeom prst="rect">
            <a:avLst/>
          </a:prstGeom>
          <a:noFill/>
        </p:spPr>
        <p:txBody>
          <a:bodyPr wrap="none" rtlCol="0">
            <a:spAutoFit/>
          </a:bodyPr>
          <a:lstStyle/>
          <a:p>
            <a:r>
              <a:rPr kumimoji="1" lang="ja-JP" altLang="en-US" sz="1600" dirty="0" smtClean="0"/>
              <a:t>世界</a:t>
            </a:r>
            <a:endParaRPr kumimoji="1" lang="ja-JP" altLang="en-US" sz="1600" dirty="0"/>
          </a:p>
        </p:txBody>
      </p:sp>
      <p:sp>
        <p:nvSpPr>
          <p:cNvPr id="11" name="右矢印 10"/>
          <p:cNvSpPr/>
          <p:nvPr/>
        </p:nvSpPr>
        <p:spPr>
          <a:xfrm>
            <a:off x="413885" y="1952641"/>
            <a:ext cx="2079057" cy="1944302"/>
          </a:xfrm>
          <a:prstGeom prst="rightArrow">
            <a:avLst/>
          </a:prstGeom>
          <a:solidFill>
            <a:srgbClr val="FF0000"/>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b="1" dirty="0" smtClean="0">
                <a:solidFill>
                  <a:schemeClr val="bg1"/>
                </a:solidFill>
                <a:effectLst>
                  <a:outerShdw blurRad="38100" dist="38100" dir="2700000" algn="tl">
                    <a:srgbClr val="000000">
                      <a:alpha val="43137"/>
                    </a:srgbClr>
                  </a:outerShdw>
                </a:effectLst>
              </a:rPr>
              <a:t>ONE </a:t>
            </a:r>
          </a:p>
          <a:p>
            <a:pPr algn="ctr"/>
            <a:r>
              <a:rPr kumimoji="1" lang="en-US" altLang="ja-JP" b="1" dirty="0" smtClean="0">
                <a:solidFill>
                  <a:schemeClr val="bg1"/>
                </a:solidFill>
                <a:effectLst>
                  <a:outerShdw blurRad="38100" dist="38100" dir="2700000" algn="tl">
                    <a:srgbClr val="000000">
                      <a:alpha val="43137"/>
                    </a:srgbClr>
                  </a:outerShdw>
                </a:effectLst>
              </a:rPr>
              <a:t>GREEN</a:t>
            </a:r>
          </a:p>
          <a:p>
            <a:pPr algn="ctr"/>
            <a:r>
              <a:rPr kumimoji="1" lang="en-US" altLang="ja-JP" b="1" dirty="0" smtClean="0">
                <a:solidFill>
                  <a:schemeClr val="bg1"/>
                </a:solidFill>
                <a:effectLst>
                  <a:outerShdw blurRad="38100" dist="38100" dir="2700000" algn="tl">
                    <a:srgbClr val="000000">
                      <a:alpha val="43137"/>
                    </a:srgbClr>
                  </a:outerShdw>
                </a:effectLst>
              </a:rPr>
              <a:t>WORLD</a:t>
            </a:r>
            <a:endParaRPr kumimoji="1" lang="ja-JP" altLang="en-US" b="1" dirty="0">
              <a:solidFill>
                <a:schemeClr val="bg1"/>
              </a:solidFill>
              <a:effectLst>
                <a:outerShdw blurRad="38100" dist="38100" dir="2700000" algn="tl">
                  <a:srgbClr val="000000">
                    <a:alpha val="43137"/>
                  </a:srgbClr>
                </a:outerShdw>
              </a:effectLst>
            </a:endParaRPr>
          </a:p>
        </p:txBody>
      </p:sp>
      <p:sp>
        <p:nvSpPr>
          <p:cNvPr id="12" name="角丸四角形 11"/>
          <p:cNvSpPr/>
          <p:nvPr/>
        </p:nvSpPr>
        <p:spPr>
          <a:xfrm>
            <a:off x="2492943" y="4437246"/>
            <a:ext cx="6022408" cy="702645"/>
          </a:xfrm>
          <a:prstGeom prst="roundRect">
            <a:avLst/>
          </a:prstGeom>
          <a:solidFill>
            <a:schemeClr val="accent2">
              <a:lumMod val="7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smtClean="0">
                <a:solidFill>
                  <a:schemeClr val="bg1"/>
                </a:solidFill>
                <a:effectLst>
                  <a:outerShdw blurRad="38100" dist="38100" dir="2700000" algn="tl">
                    <a:srgbClr val="000000">
                      <a:alpha val="43137"/>
                    </a:srgbClr>
                  </a:outerShdw>
                </a:effectLst>
              </a:rPr>
              <a:t>GREEN COMPUTER JAPAN</a:t>
            </a:r>
            <a:endParaRPr kumimoji="1" lang="ja-JP" altLang="en-US" b="1" dirty="0">
              <a:solidFill>
                <a:schemeClr val="bg1"/>
              </a:solidFill>
              <a:effectLst>
                <a:outerShdw blurRad="38100" dist="38100" dir="2700000" algn="tl">
                  <a:srgbClr val="000000">
                    <a:alpha val="43137"/>
                  </a:srgbClr>
                </a:outerShdw>
              </a:effectLst>
            </a:endParaRPr>
          </a:p>
        </p:txBody>
      </p:sp>
      <p:cxnSp>
        <p:nvCxnSpPr>
          <p:cNvPr id="14" name="直線矢印コネクタ 13"/>
          <p:cNvCxnSpPr/>
          <p:nvPr/>
        </p:nvCxnSpPr>
        <p:spPr>
          <a:xfrm flipV="1">
            <a:off x="3696101" y="3365716"/>
            <a:ext cx="0" cy="106245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5900283" y="3365716"/>
            <a:ext cx="0" cy="105485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V="1">
            <a:off x="7497819" y="3365716"/>
            <a:ext cx="29899" cy="106245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8195911" y="3365716"/>
            <a:ext cx="0" cy="10715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1743617" y="5980560"/>
            <a:ext cx="5763116" cy="646331"/>
          </a:xfrm>
          <a:prstGeom prst="rect">
            <a:avLst/>
          </a:prstGeom>
          <a:noFill/>
        </p:spPr>
        <p:txBody>
          <a:bodyPr wrap="none" rtlCol="0">
            <a:spAutoFit/>
          </a:bodyPr>
          <a:lstStyle/>
          <a:p>
            <a:pPr algn="ctr"/>
            <a:r>
              <a:rPr kumimoji="1" lang="ja-JP" altLang="en-US" b="1" dirty="0" smtClean="0">
                <a:latin typeface="HGS明朝B" panose="02020800000000000000" pitchFamily="18" charset="-128"/>
                <a:ea typeface="HGS明朝B" panose="02020800000000000000" pitchFamily="18" charset="-128"/>
              </a:rPr>
              <a:t>ブランドメッセージを、「次世代キッズ」を中心に、</a:t>
            </a:r>
          </a:p>
          <a:p>
            <a:pPr algn="ctr"/>
            <a:r>
              <a:rPr kumimoji="1" lang="ja-JP" altLang="en-US" b="1" dirty="0" smtClean="0">
                <a:latin typeface="HGS明朝B" panose="02020800000000000000" pitchFamily="18" charset="-128"/>
                <a:ea typeface="HGS明朝B" panose="02020800000000000000" pitchFamily="18" charset="-128"/>
              </a:rPr>
              <a:t>広くステークホルダーに浸透させること。</a:t>
            </a:r>
            <a:endParaRPr kumimoji="1" lang="ja-JP" altLang="en-US" b="1" dirty="0">
              <a:latin typeface="HGS明朝B" panose="02020800000000000000" pitchFamily="18" charset="-128"/>
              <a:ea typeface="HGS明朝B" panose="02020800000000000000" pitchFamily="18" charset="-128"/>
            </a:endParaRPr>
          </a:p>
        </p:txBody>
      </p:sp>
    </p:spTree>
    <p:extLst>
      <p:ext uri="{BB962C8B-B14F-4D97-AF65-F5344CB8AC3E}">
        <p14:creationId xmlns:p14="http://schemas.microsoft.com/office/powerpoint/2010/main" val="412854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ホームベース 14"/>
          <p:cNvSpPr/>
          <p:nvPr/>
        </p:nvSpPr>
        <p:spPr>
          <a:xfrm>
            <a:off x="1777665" y="1327649"/>
            <a:ext cx="6737685" cy="5313779"/>
          </a:xfrm>
          <a:prstGeom prst="homePlate">
            <a:avLst/>
          </a:prstGeom>
          <a:solidFill>
            <a:schemeClr val="accent2"/>
          </a:solidFill>
          <a:ln/>
        </p:spPr>
        <p:style>
          <a:lnRef idx="0">
            <a:schemeClr val="accent2"/>
          </a:lnRef>
          <a:fillRef idx="3">
            <a:schemeClr val="accent2"/>
          </a:fillRef>
          <a:effectRef idx="3">
            <a:schemeClr val="accent2"/>
          </a:effectRef>
          <a:fontRef idx="minor">
            <a:schemeClr val="lt1"/>
          </a:fontRef>
        </p:style>
        <p:txBody>
          <a:bodyPr rtlCol="0" anchor="b" anchorCtr="0"/>
          <a:lstStyle/>
          <a:p>
            <a:pPr algn="ctr"/>
            <a:r>
              <a:rPr kumimoji="1" lang="en-US" altLang="ja-JP" sz="2800" b="1" dirty="0" smtClean="0">
                <a:solidFill>
                  <a:schemeClr val="bg1"/>
                </a:solidFill>
                <a:effectLst>
                  <a:outerShdw blurRad="38100" dist="38100" dir="2700000" algn="tl">
                    <a:srgbClr val="000000">
                      <a:alpha val="43137"/>
                    </a:srgbClr>
                  </a:outerShdw>
                </a:effectLst>
              </a:rPr>
              <a:t>ONE GREEN</a:t>
            </a:r>
            <a:r>
              <a:rPr kumimoji="1" lang="ja-JP" altLang="en-US" sz="2800" b="1" dirty="0">
                <a:solidFill>
                  <a:schemeClr val="bg1"/>
                </a:solidFill>
                <a:effectLst>
                  <a:outerShdw blurRad="38100" dist="38100" dir="2700000" algn="tl">
                    <a:srgbClr val="000000">
                      <a:alpha val="43137"/>
                    </a:srgbClr>
                  </a:outerShdw>
                </a:effectLst>
              </a:rPr>
              <a:t> </a:t>
            </a:r>
            <a:r>
              <a:rPr kumimoji="1" lang="en-US" altLang="ja-JP" sz="2800" b="1" dirty="0" smtClean="0">
                <a:solidFill>
                  <a:schemeClr val="bg1"/>
                </a:solidFill>
                <a:effectLst>
                  <a:outerShdw blurRad="38100" dist="38100" dir="2700000" algn="tl">
                    <a:srgbClr val="000000">
                      <a:alpha val="43137"/>
                    </a:srgbClr>
                  </a:outerShdw>
                </a:effectLst>
              </a:rPr>
              <a:t>WORLD</a:t>
            </a:r>
            <a:endParaRPr kumimoji="1" lang="ja-JP" altLang="en-US" sz="2800" b="1" dirty="0">
              <a:solidFill>
                <a:schemeClr val="bg1"/>
              </a:solidFill>
              <a:effectLst>
                <a:outerShdw blurRad="38100" dist="38100" dir="2700000" algn="tl">
                  <a:srgbClr val="000000">
                    <a:alpha val="43137"/>
                  </a:srgbClr>
                </a:outerShdw>
              </a:effectLst>
            </a:endParaRPr>
          </a:p>
        </p:txBody>
      </p:sp>
      <p:sp>
        <p:nvSpPr>
          <p:cNvPr id="19" name="角丸四角形 18"/>
          <p:cNvSpPr/>
          <p:nvPr/>
        </p:nvSpPr>
        <p:spPr>
          <a:xfrm>
            <a:off x="2885867" y="3594616"/>
            <a:ext cx="2972286" cy="219979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gn="ctr"/>
            <a:r>
              <a:rPr kumimoji="1" lang="en-US" altLang="ja-JP" sz="1400" b="1" dirty="0" smtClean="0">
                <a:solidFill>
                  <a:schemeClr val="accent2"/>
                </a:solidFill>
                <a:latin typeface="+mn-ea"/>
              </a:rPr>
              <a:t>GREEN COMPUTER</a:t>
            </a:r>
            <a:endParaRPr kumimoji="1" lang="ja-JP" altLang="en-US" sz="1400" b="1" dirty="0" smtClean="0">
              <a:solidFill>
                <a:schemeClr val="accent2"/>
              </a:solidFill>
              <a:latin typeface="+mn-ea"/>
            </a:endParaRPr>
          </a:p>
          <a:p>
            <a:pPr algn="ctr"/>
            <a:r>
              <a:rPr kumimoji="1" lang="ja-JP" altLang="en-US" sz="1400" b="1" dirty="0" smtClean="0">
                <a:solidFill>
                  <a:sysClr val="windowText" lastClr="000000"/>
                </a:solidFill>
                <a:latin typeface="+mn-ea"/>
              </a:rPr>
              <a:t>施設・ハード・ソフト</a:t>
            </a:r>
          </a:p>
          <a:p>
            <a:pPr algn="ctr"/>
            <a:r>
              <a:rPr kumimoji="1" lang="ja-JP" altLang="en-US" sz="1400" b="1" dirty="0" smtClean="0">
                <a:solidFill>
                  <a:sysClr val="windowText" lastClr="000000"/>
                </a:solidFill>
                <a:latin typeface="+mn-ea"/>
              </a:rPr>
              <a:t>コンテンツ・イベント</a:t>
            </a:r>
          </a:p>
          <a:p>
            <a:pPr algn="ctr"/>
            <a:r>
              <a:rPr kumimoji="1" lang="ja-JP" altLang="en-US" sz="1400" b="1" dirty="0" smtClean="0">
                <a:solidFill>
                  <a:sysClr val="windowText" lastClr="000000"/>
                </a:solidFill>
                <a:latin typeface="+mn-ea"/>
              </a:rPr>
              <a:t>メンバー</a:t>
            </a:r>
            <a:endParaRPr kumimoji="1" lang="ja-JP" altLang="en-US" sz="1400" b="1" dirty="0">
              <a:solidFill>
                <a:sysClr val="windowText" lastClr="000000"/>
              </a:solidFill>
              <a:latin typeface="+mn-ea"/>
            </a:endParaRPr>
          </a:p>
        </p:txBody>
      </p:sp>
      <p:sp>
        <p:nvSpPr>
          <p:cNvPr id="2" name="タイトル 1"/>
          <p:cNvSpPr>
            <a:spLocks noGrp="1"/>
          </p:cNvSpPr>
          <p:nvPr>
            <p:ph type="title"/>
          </p:nvPr>
        </p:nvSpPr>
        <p:spPr/>
        <p:txBody>
          <a:bodyPr/>
          <a:lstStyle/>
          <a:p>
            <a:r>
              <a:rPr kumimoji="1" lang="ja-JP" altLang="en-US" dirty="0" smtClean="0"/>
              <a:t>コンセプト</a:t>
            </a:r>
            <a:endParaRPr kumimoji="1" lang="ja-JP" altLang="en-US" dirty="0"/>
          </a:p>
        </p:txBody>
      </p:sp>
      <p:sp>
        <p:nvSpPr>
          <p:cNvPr id="14" name="円/楕円 13"/>
          <p:cNvSpPr/>
          <p:nvPr/>
        </p:nvSpPr>
        <p:spPr>
          <a:xfrm>
            <a:off x="3708654" y="2395469"/>
            <a:ext cx="1326714" cy="1302706"/>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b="1" dirty="0" smtClean="0">
                <a:effectLst>
                  <a:outerShdw blurRad="38100" dist="38100" dir="2700000" algn="tl">
                    <a:srgbClr val="000000">
                      <a:alpha val="43137"/>
                    </a:srgbClr>
                  </a:outerShdw>
                </a:effectLst>
              </a:rPr>
              <a:t>次世代</a:t>
            </a:r>
          </a:p>
          <a:p>
            <a:pPr algn="ctr"/>
            <a:r>
              <a:rPr kumimoji="1" lang="ja-JP" altLang="en-US" b="1" dirty="0" smtClean="0">
                <a:effectLst>
                  <a:outerShdw blurRad="38100" dist="38100" dir="2700000" algn="tl">
                    <a:srgbClr val="000000">
                      <a:alpha val="43137"/>
                    </a:srgbClr>
                  </a:outerShdw>
                </a:effectLst>
              </a:rPr>
              <a:t>キッズ</a:t>
            </a:r>
            <a:endParaRPr kumimoji="1" lang="ja-JP" altLang="en-US" b="1" dirty="0">
              <a:effectLst>
                <a:outerShdw blurRad="38100" dist="38100" dir="2700000" algn="tl">
                  <a:srgbClr val="000000">
                    <a:alpha val="43137"/>
                  </a:srgbClr>
                </a:outerShdw>
              </a:effectLst>
            </a:endParaRPr>
          </a:p>
        </p:txBody>
      </p:sp>
      <p:sp>
        <p:nvSpPr>
          <p:cNvPr id="17" name="角丸四角形 16"/>
          <p:cNvSpPr/>
          <p:nvPr/>
        </p:nvSpPr>
        <p:spPr>
          <a:xfrm>
            <a:off x="3343491" y="3735054"/>
            <a:ext cx="1941535" cy="32400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自然に関する教育</a:t>
            </a:r>
            <a:endParaRPr kumimoji="1" lang="ja-JP" altLang="en-US" sz="1400" b="1" dirty="0">
              <a:solidFill>
                <a:sysClr val="windowText" lastClr="000000"/>
              </a:solidFill>
              <a:latin typeface="+mn-ea"/>
            </a:endParaRPr>
          </a:p>
        </p:txBody>
      </p:sp>
      <p:sp>
        <p:nvSpPr>
          <p:cNvPr id="18" name="角丸四角形 17"/>
          <p:cNvSpPr/>
          <p:nvPr/>
        </p:nvSpPr>
        <p:spPr>
          <a:xfrm>
            <a:off x="3343491" y="4163083"/>
            <a:ext cx="1941535" cy="32400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b="1" dirty="0" smtClean="0">
                <a:solidFill>
                  <a:sysClr val="windowText" lastClr="000000"/>
                </a:solidFill>
                <a:latin typeface="+mn-ea"/>
              </a:rPr>
              <a:t>ICT</a:t>
            </a:r>
            <a:r>
              <a:rPr kumimoji="1" lang="ja-JP" altLang="en-US" sz="1400" b="1" dirty="0" smtClean="0">
                <a:solidFill>
                  <a:sysClr val="windowText" lastClr="000000"/>
                </a:solidFill>
                <a:latin typeface="+mn-ea"/>
              </a:rPr>
              <a:t>に関する教育</a:t>
            </a:r>
            <a:endParaRPr kumimoji="1" lang="ja-JP" altLang="en-US" sz="1400" b="1" dirty="0">
              <a:solidFill>
                <a:sysClr val="windowText" lastClr="000000"/>
              </a:solidFill>
              <a:latin typeface="+mn-ea"/>
            </a:endParaRPr>
          </a:p>
        </p:txBody>
      </p:sp>
      <p:sp>
        <p:nvSpPr>
          <p:cNvPr id="20" name="角丸四角形 19"/>
          <p:cNvSpPr/>
          <p:nvPr/>
        </p:nvSpPr>
        <p:spPr>
          <a:xfrm>
            <a:off x="609120" y="1541104"/>
            <a:ext cx="7290855" cy="706104"/>
          </a:xfrm>
          <a:prstGeom prst="round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b="1" dirty="0" smtClean="0">
                <a:solidFill>
                  <a:sysClr val="windowText" lastClr="000000"/>
                </a:solidFill>
                <a:latin typeface="+mn-ea"/>
              </a:rPr>
              <a:t>自然・</a:t>
            </a:r>
            <a:r>
              <a:rPr kumimoji="1" lang="en-US" altLang="ja-JP" sz="1600" b="1" dirty="0" smtClean="0">
                <a:solidFill>
                  <a:sysClr val="windowText" lastClr="000000"/>
                </a:solidFill>
                <a:latin typeface="+mn-ea"/>
              </a:rPr>
              <a:t>ICT</a:t>
            </a:r>
            <a:r>
              <a:rPr kumimoji="1" lang="ja-JP" altLang="en-US" sz="1600" b="1" dirty="0" smtClean="0">
                <a:solidFill>
                  <a:sysClr val="windowText" lastClr="000000"/>
                </a:solidFill>
                <a:latin typeface="+mn-ea"/>
              </a:rPr>
              <a:t>にバランスの取れた次世代キッズを育てる</a:t>
            </a:r>
          </a:p>
          <a:p>
            <a:pPr algn="ctr"/>
            <a:r>
              <a:rPr kumimoji="1" lang="en-US" altLang="ja-JP" sz="1600" b="1" dirty="0" smtClean="0">
                <a:solidFill>
                  <a:sysClr val="windowText" lastClr="000000"/>
                </a:solidFill>
                <a:latin typeface="+mn-ea"/>
              </a:rPr>
              <a:t>ONE GREEN WORLD 2015</a:t>
            </a:r>
            <a:endParaRPr kumimoji="1" lang="ja-JP" altLang="en-US" sz="1600" b="1" dirty="0">
              <a:solidFill>
                <a:sysClr val="windowText" lastClr="000000"/>
              </a:solidFill>
              <a:latin typeface="+mn-ea"/>
            </a:endParaRPr>
          </a:p>
        </p:txBody>
      </p:sp>
      <p:sp>
        <p:nvSpPr>
          <p:cNvPr id="21" name="右カーブ矢印 20"/>
          <p:cNvSpPr/>
          <p:nvPr/>
        </p:nvSpPr>
        <p:spPr>
          <a:xfrm flipH="1">
            <a:off x="5546897" y="2834636"/>
            <a:ext cx="1813074" cy="2820202"/>
          </a:xfrm>
          <a:prstGeom prst="curvedRightArrow">
            <a:avLst>
              <a:gd name="adj1" fmla="val 25000"/>
              <a:gd name="adj2" fmla="val 48218"/>
              <a:gd name="adj3" fmla="val 25000"/>
            </a:avLst>
          </a:prstGeom>
          <a:solidFill>
            <a:srgbClr val="FFFF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2" name="右カーブ矢印 21"/>
          <p:cNvSpPr/>
          <p:nvPr/>
        </p:nvSpPr>
        <p:spPr>
          <a:xfrm flipV="1">
            <a:off x="1515794" y="2726256"/>
            <a:ext cx="1813074" cy="2820202"/>
          </a:xfrm>
          <a:prstGeom prst="curvedRightArrow">
            <a:avLst>
              <a:gd name="adj1" fmla="val 25000"/>
              <a:gd name="adj2" fmla="val 48218"/>
              <a:gd name="adj3" fmla="val 25000"/>
            </a:avLst>
          </a:prstGeom>
          <a:solidFill>
            <a:srgbClr val="FFFF00"/>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3" name="テキスト ボックス 22"/>
          <p:cNvSpPr txBox="1"/>
          <p:nvPr/>
        </p:nvSpPr>
        <p:spPr>
          <a:xfrm>
            <a:off x="609121" y="3520445"/>
            <a:ext cx="2086853" cy="1077218"/>
          </a:xfrm>
          <a:prstGeom prst="rect">
            <a:avLst/>
          </a:prstGeom>
          <a:solidFill>
            <a:srgbClr val="FFFFFF">
              <a:alpha val="58039"/>
            </a:srgbClr>
          </a:solidFill>
        </p:spPr>
        <p:txBody>
          <a:bodyPr wrap="none" rtlCol="0">
            <a:spAutoFit/>
          </a:bodyPr>
          <a:lstStyle/>
          <a:p>
            <a:r>
              <a:rPr kumimoji="1" lang="en-US" altLang="ja-JP" sz="1600" dirty="0" smtClean="0"/>
              <a:t>ONE GREEN WORLD</a:t>
            </a:r>
            <a:endParaRPr kumimoji="1" lang="ja-JP" altLang="en-US" sz="1600" dirty="0" smtClean="0"/>
          </a:p>
          <a:p>
            <a:r>
              <a:rPr kumimoji="1" lang="ja-JP" altLang="en-US" sz="1600" dirty="0" smtClean="0"/>
              <a:t>コンセプトに基づく</a:t>
            </a:r>
          </a:p>
          <a:p>
            <a:r>
              <a:rPr kumimoji="1" lang="ja-JP" altLang="en-US" sz="1600" dirty="0" smtClean="0"/>
              <a:t>自然・</a:t>
            </a:r>
            <a:r>
              <a:rPr kumimoji="1" lang="en-US" altLang="ja-JP" sz="1600" dirty="0" smtClean="0"/>
              <a:t>ICT</a:t>
            </a:r>
            <a:r>
              <a:rPr kumimoji="1" lang="ja-JP" altLang="en-US" sz="1600" dirty="0" smtClean="0"/>
              <a:t>教育活動の</a:t>
            </a:r>
          </a:p>
          <a:p>
            <a:r>
              <a:rPr kumimoji="1" lang="ja-JP" altLang="en-US" sz="1600" dirty="0" smtClean="0"/>
              <a:t>実施</a:t>
            </a:r>
            <a:endParaRPr kumimoji="1" lang="ja-JP" altLang="en-US" sz="1600" dirty="0"/>
          </a:p>
        </p:txBody>
      </p:sp>
      <p:sp>
        <p:nvSpPr>
          <p:cNvPr id="24" name="テキスト ボックス 23"/>
          <p:cNvSpPr txBox="1"/>
          <p:nvPr/>
        </p:nvSpPr>
        <p:spPr>
          <a:xfrm>
            <a:off x="6032734" y="3520445"/>
            <a:ext cx="1867242" cy="1077218"/>
          </a:xfrm>
          <a:prstGeom prst="rect">
            <a:avLst/>
          </a:prstGeom>
          <a:solidFill>
            <a:srgbClr val="FFFFFF">
              <a:alpha val="58039"/>
            </a:srgbClr>
          </a:solidFill>
        </p:spPr>
        <p:txBody>
          <a:bodyPr wrap="none" rtlCol="0">
            <a:spAutoFit/>
          </a:bodyPr>
          <a:lstStyle/>
          <a:p>
            <a:r>
              <a:rPr kumimoji="1" lang="en-US" altLang="ja-JP" sz="1600" dirty="0"/>
              <a:t>ONE GREEN WORLD</a:t>
            </a:r>
            <a:endParaRPr kumimoji="1" lang="ja-JP" altLang="en-US" sz="1600" dirty="0"/>
          </a:p>
          <a:p>
            <a:r>
              <a:rPr kumimoji="1" lang="ja-JP" altLang="en-US" sz="1600" dirty="0" smtClean="0"/>
              <a:t>の理解と</a:t>
            </a:r>
          </a:p>
          <a:p>
            <a:r>
              <a:rPr kumimoji="1" lang="en-US" altLang="ja-JP" sz="1600" dirty="0" smtClean="0"/>
              <a:t>GREEN COMPUTER</a:t>
            </a:r>
            <a:endParaRPr kumimoji="1" lang="ja-JP" altLang="en-US" sz="1600" dirty="0" smtClean="0"/>
          </a:p>
          <a:p>
            <a:r>
              <a:rPr kumimoji="1" lang="ja-JP" altLang="en-US" sz="1600" dirty="0" err="1" smtClean="0"/>
              <a:t>への</a:t>
            </a:r>
            <a:r>
              <a:rPr kumimoji="1" lang="ja-JP" altLang="en-US" sz="1600" dirty="0" smtClean="0"/>
              <a:t>親密度アップ</a:t>
            </a:r>
            <a:endParaRPr kumimoji="1" lang="ja-JP" altLang="en-US" sz="1600" dirty="0"/>
          </a:p>
        </p:txBody>
      </p:sp>
      <p:sp>
        <p:nvSpPr>
          <p:cNvPr id="25" name="角丸四角形 24"/>
          <p:cNvSpPr/>
          <p:nvPr/>
        </p:nvSpPr>
        <p:spPr>
          <a:xfrm>
            <a:off x="7085343" y="2553184"/>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社会全体に発信</a:t>
            </a:r>
            <a:endParaRPr kumimoji="1" lang="ja-JP" altLang="en-US" sz="1400" b="1" dirty="0">
              <a:solidFill>
                <a:sysClr val="windowText" lastClr="000000"/>
              </a:solidFill>
              <a:latin typeface="+mn-ea"/>
            </a:endParaRPr>
          </a:p>
        </p:txBody>
      </p:sp>
      <p:sp>
        <p:nvSpPr>
          <p:cNvPr id="26" name="角丸四角形 25"/>
          <p:cNvSpPr/>
          <p:nvPr/>
        </p:nvSpPr>
        <p:spPr>
          <a:xfrm>
            <a:off x="7085343" y="2980835"/>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教育界に発信</a:t>
            </a:r>
            <a:endParaRPr kumimoji="1" lang="ja-JP" altLang="en-US" sz="1400" b="1" dirty="0">
              <a:solidFill>
                <a:sysClr val="windowText" lastClr="000000"/>
              </a:solidFill>
              <a:latin typeface="+mn-ea"/>
            </a:endParaRPr>
          </a:p>
        </p:txBody>
      </p:sp>
      <p:sp>
        <p:nvSpPr>
          <p:cNvPr id="27" name="角丸四角形 26"/>
          <p:cNvSpPr/>
          <p:nvPr/>
        </p:nvSpPr>
        <p:spPr>
          <a:xfrm>
            <a:off x="7085343" y="4959472"/>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ビジネス界に発信</a:t>
            </a:r>
            <a:endParaRPr kumimoji="1" lang="ja-JP" altLang="en-US" sz="1400" b="1" dirty="0">
              <a:solidFill>
                <a:sysClr val="windowText" lastClr="000000"/>
              </a:solidFill>
              <a:latin typeface="+mn-ea"/>
            </a:endParaRPr>
          </a:p>
        </p:txBody>
      </p:sp>
      <p:sp>
        <p:nvSpPr>
          <p:cNvPr id="28" name="角丸四角形 27"/>
          <p:cNvSpPr/>
          <p:nvPr/>
        </p:nvSpPr>
        <p:spPr>
          <a:xfrm>
            <a:off x="7085343" y="5387123"/>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官界に発信</a:t>
            </a:r>
            <a:endParaRPr kumimoji="1" lang="ja-JP" altLang="en-US" sz="1400" b="1" dirty="0">
              <a:solidFill>
                <a:sysClr val="windowText" lastClr="000000"/>
              </a:solidFill>
              <a:latin typeface="+mn-ea"/>
            </a:endParaRPr>
          </a:p>
        </p:txBody>
      </p:sp>
      <p:sp>
        <p:nvSpPr>
          <p:cNvPr id="29" name="角丸四角形 28"/>
          <p:cNvSpPr/>
          <p:nvPr/>
        </p:nvSpPr>
        <p:spPr>
          <a:xfrm>
            <a:off x="7083378" y="5824133"/>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家族に発信</a:t>
            </a:r>
            <a:endParaRPr kumimoji="1" lang="ja-JP" altLang="en-US" sz="1400" b="1" dirty="0">
              <a:solidFill>
                <a:sysClr val="windowText" lastClr="000000"/>
              </a:solidFill>
              <a:latin typeface="+mn-ea"/>
            </a:endParaRPr>
          </a:p>
        </p:txBody>
      </p:sp>
    </p:spTree>
    <p:extLst>
      <p:ext uri="{BB962C8B-B14F-4D97-AF65-F5344CB8AC3E}">
        <p14:creationId xmlns:p14="http://schemas.microsoft.com/office/powerpoint/2010/main" val="881033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p:cNvSpPr/>
          <p:nvPr/>
        </p:nvSpPr>
        <p:spPr>
          <a:xfrm>
            <a:off x="3609470" y="1159947"/>
            <a:ext cx="4533499" cy="5337106"/>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smtClean="0">
                <a:solidFill>
                  <a:schemeClr val="bg1"/>
                </a:solidFill>
              </a:rPr>
              <a:t>ブランドメッセージの浸透</a:t>
            </a:r>
            <a:endParaRPr kumimoji="1" lang="ja-JP" altLang="en-US" sz="1400" b="1" dirty="0">
              <a:solidFill>
                <a:schemeClr val="bg1"/>
              </a:solidFill>
            </a:endParaRPr>
          </a:p>
        </p:txBody>
      </p:sp>
      <p:sp>
        <p:nvSpPr>
          <p:cNvPr id="2" name="タイトル 1"/>
          <p:cNvSpPr>
            <a:spLocks noGrp="1"/>
          </p:cNvSpPr>
          <p:nvPr>
            <p:ph type="title"/>
          </p:nvPr>
        </p:nvSpPr>
        <p:spPr/>
        <p:txBody>
          <a:bodyPr/>
          <a:lstStyle/>
          <a:p>
            <a:r>
              <a:rPr kumimoji="1" lang="ja-JP" altLang="en-US" dirty="0" smtClean="0"/>
              <a:t>実施メリット</a:t>
            </a:r>
            <a:endParaRPr kumimoji="1" lang="ja-JP" altLang="en-US" dirty="0"/>
          </a:p>
        </p:txBody>
      </p:sp>
      <p:sp>
        <p:nvSpPr>
          <p:cNvPr id="10" name="角丸四角形 9"/>
          <p:cNvSpPr/>
          <p:nvPr/>
        </p:nvSpPr>
        <p:spPr>
          <a:xfrm>
            <a:off x="1423720" y="3697334"/>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社会全体</a:t>
            </a:r>
            <a:endParaRPr kumimoji="1" lang="ja-JP" altLang="en-US" sz="1400" b="1" dirty="0">
              <a:solidFill>
                <a:sysClr val="windowText" lastClr="000000"/>
              </a:solidFill>
              <a:latin typeface="+mn-ea"/>
            </a:endParaRPr>
          </a:p>
        </p:txBody>
      </p:sp>
      <p:sp>
        <p:nvSpPr>
          <p:cNvPr id="11" name="角丸四角形 10"/>
          <p:cNvSpPr/>
          <p:nvPr/>
        </p:nvSpPr>
        <p:spPr>
          <a:xfrm>
            <a:off x="1423720" y="4253301"/>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教育界</a:t>
            </a:r>
            <a:endParaRPr kumimoji="1" lang="ja-JP" altLang="en-US" sz="1400" b="1" dirty="0">
              <a:solidFill>
                <a:sysClr val="windowText" lastClr="000000"/>
              </a:solidFill>
              <a:latin typeface="+mn-ea"/>
            </a:endParaRPr>
          </a:p>
        </p:txBody>
      </p:sp>
      <p:sp>
        <p:nvSpPr>
          <p:cNvPr id="12" name="角丸四角形 11"/>
          <p:cNvSpPr/>
          <p:nvPr/>
        </p:nvSpPr>
        <p:spPr>
          <a:xfrm>
            <a:off x="1423720" y="4815304"/>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ビジネス界</a:t>
            </a:r>
            <a:endParaRPr kumimoji="1" lang="ja-JP" altLang="en-US" sz="1400" b="1" dirty="0">
              <a:solidFill>
                <a:sysClr val="windowText" lastClr="000000"/>
              </a:solidFill>
              <a:latin typeface="+mn-ea"/>
            </a:endParaRPr>
          </a:p>
        </p:txBody>
      </p:sp>
      <p:sp>
        <p:nvSpPr>
          <p:cNvPr id="13" name="角丸四角形 12"/>
          <p:cNvSpPr/>
          <p:nvPr/>
        </p:nvSpPr>
        <p:spPr>
          <a:xfrm>
            <a:off x="1423720" y="5379551"/>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官界</a:t>
            </a:r>
            <a:endParaRPr kumimoji="1" lang="ja-JP" altLang="en-US" sz="1400" b="1" dirty="0">
              <a:solidFill>
                <a:sysClr val="windowText" lastClr="000000"/>
              </a:solidFill>
              <a:latin typeface="+mn-ea"/>
            </a:endParaRPr>
          </a:p>
        </p:txBody>
      </p:sp>
      <p:sp>
        <p:nvSpPr>
          <p:cNvPr id="14" name="角丸四角形 13"/>
          <p:cNvSpPr/>
          <p:nvPr/>
        </p:nvSpPr>
        <p:spPr>
          <a:xfrm>
            <a:off x="1423720" y="5942056"/>
            <a:ext cx="1941535" cy="324000"/>
          </a:xfrm>
          <a:prstGeom prst="round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b="1" dirty="0" smtClean="0">
                <a:solidFill>
                  <a:sysClr val="windowText" lastClr="000000"/>
                </a:solidFill>
                <a:latin typeface="+mn-ea"/>
              </a:rPr>
              <a:t>家族</a:t>
            </a:r>
            <a:endParaRPr kumimoji="1" lang="ja-JP" altLang="en-US" sz="1400" b="1" dirty="0">
              <a:solidFill>
                <a:sysClr val="windowText" lastClr="000000"/>
              </a:solidFill>
              <a:latin typeface="+mn-ea"/>
            </a:endParaRPr>
          </a:p>
        </p:txBody>
      </p:sp>
      <p:sp>
        <p:nvSpPr>
          <p:cNvPr id="15" name="円/楕円 14"/>
          <p:cNvSpPr/>
          <p:nvPr/>
        </p:nvSpPr>
        <p:spPr>
          <a:xfrm>
            <a:off x="1731130" y="1838875"/>
            <a:ext cx="1326714" cy="1302706"/>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b="1" dirty="0" smtClean="0">
                <a:effectLst>
                  <a:outerShdw blurRad="38100" dist="38100" dir="2700000" algn="tl">
                    <a:srgbClr val="000000">
                      <a:alpha val="43137"/>
                    </a:srgbClr>
                  </a:outerShdw>
                </a:effectLst>
              </a:rPr>
              <a:t>次世代</a:t>
            </a:r>
          </a:p>
          <a:p>
            <a:pPr algn="ctr"/>
            <a:r>
              <a:rPr kumimoji="1" lang="ja-JP" altLang="en-US" b="1" dirty="0" smtClean="0">
                <a:effectLst>
                  <a:outerShdw blurRad="38100" dist="38100" dir="2700000" algn="tl">
                    <a:srgbClr val="000000">
                      <a:alpha val="43137"/>
                    </a:srgbClr>
                  </a:outerShdw>
                </a:effectLst>
              </a:rPr>
              <a:t>キッズ</a:t>
            </a:r>
            <a:endParaRPr kumimoji="1" lang="ja-JP" altLang="en-US" b="1" dirty="0">
              <a:effectLst>
                <a:outerShdw blurRad="38100" dist="38100" dir="2700000" algn="tl">
                  <a:srgbClr val="000000">
                    <a:alpha val="43137"/>
                  </a:srgbClr>
                </a:outerShdw>
              </a:effectLst>
            </a:endParaRPr>
          </a:p>
        </p:txBody>
      </p:sp>
      <p:sp>
        <p:nvSpPr>
          <p:cNvPr id="16" name="正方形/長方形 15"/>
          <p:cNvSpPr/>
          <p:nvPr/>
        </p:nvSpPr>
        <p:spPr>
          <a:xfrm>
            <a:off x="3800370" y="3697334"/>
            <a:ext cx="4101967" cy="324000"/>
          </a:xfrm>
          <a:prstGeom prst="rect">
            <a:avLst/>
          </a:prstGeom>
          <a:solidFill>
            <a:schemeClr val="bg1"/>
          </a:solidFill>
          <a:ln>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ysClr val="windowText" lastClr="000000"/>
                </a:solidFill>
              </a:rPr>
              <a:t>貴社ブランドと社会貢献活動の認知</a:t>
            </a:r>
            <a:endParaRPr kumimoji="1" lang="ja-JP" altLang="en-US" sz="1400" b="1" dirty="0">
              <a:solidFill>
                <a:sysClr val="windowText" lastClr="000000"/>
              </a:solidFill>
            </a:endParaRPr>
          </a:p>
        </p:txBody>
      </p:sp>
      <p:sp>
        <p:nvSpPr>
          <p:cNvPr id="18" name="正方形/長方形 17"/>
          <p:cNvSpPr/>
          <p:nvPr/>
        </p:nvSpPr>
        <p:spPr>
          <a:xfrm>
            <a:off x="3800370" y="1838875"/>
            <a:ext cx="4101967" cy="1302706"/>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kumimoji="1" lang="ja-JP" altLang="en-US" sz="1400" b="1" dirty="0" smtClean="0">
                <a:solidFill>
                  <a:sysClr val="windowText" lastClr="000000"/>
                </a:solidFill>
              </a:rPr>
              <a:t>社会的に、また業界的に、今後必要な人財の確保</a:t>
            </a:r>
          </a:p>
          <a:p>
            <a:pPr marL="285750" indent="-285750">
              <a:buFont typeface="Arial" panose="020B0604020202020204" pitchFamily="34" charset="0"/>
              <a:buChar char="•"/>
            </a:pPr>
            <a:r>
              <a:rPr kumimoji="1" lang="ja-JP" altLang="en-US" sz="1400" b="1" dirty="0" smtClean="0">
                <a:solidFill>
                  <a:sysClr val="windowText" lastClr="000000"/>
                </a:solidFill>
              </a:rPr>
              <a:t>人財に貴社ブランドメッセージが浸透することにより、採用、ブランド選択などさまざまな場での優位性確保</a:t>
            </a:r>
            <a:endParaRPr kumimoji="1" lang="ja-JP" altLang="en-US" sz="1400" b="1" dirty="0">
              <a:solidFill>
                <a:sysClr val="windowText" lastClr="000000"/>
              </a:solidFill>
            </a:endParaRPr>
          </a:p>
        </p:txBody>
      </p:sp>
      <p:sp>
        <p:nvSpPr>
          <p:cNvPr id="19" name="正方形/長方形 18"/>
          <p:cNvSpPr/>
          <p:nvPr/>
        </p:nvSpPr>
        <p:spPr>
          <a:xfrm>
            <a:off x="3800369" y="4253301"/>
            <a:ext cx="4101967" cy="324000"/>
          </a:xfrm>
          <a:prstGeom prst="rect">
            <a:avLst/>
          </a:prstGeom>
          <a:solidFill>
            <a:schemeClr val="bg1"/>
          </a:solidFill>
          <a:ln>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ysClr val="windowText" lastClr="000000"/>
                </a:solidFill>
              </a:rPr>
              <a:t>貴社ブランドと製品に関する認知・好意度向上</a:t>
            </a:r>
            <a:endParaRPr kumimoji="1" lang="ja-JP" altLang="en-US" sz="1400" b="1" dirty="0">
              <a:solidFill>
                <a:sysClr val="windowText" lastClr="000000"/>
              </a:solidFill>
            </a:endParaRPr>
          </a:p>
        </p:txBody>
      </p:sp>
      <p:sp>
        <p:nvSpPr>
          <p:cNvPr id="20" name="正方形/長方形 19"/>
          <p:cNvSpPr/>
          <p:nvPr/>
        </p:nvSpPr>
        <p:spPr>
          <a:xfrm>
            <a:off x="3800369" y="4815304"/>
            <a:ext cx="4101967" cy="324000"/>
          </a:xfrm>
          <a:prstGeom prst="rect">
            <a:avLst/>
          </a:prstGeom>
          <a:solidFill>
            <a:schemeClr val="bg1"/>
          </a:solidFill>
          <a:ln>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ysClr val="windowText" lastClr="000000"/>
                </a:solidFill>
              </a:rPr>
              <a:t>貴社ブランドと製品に関する認知・好意度向上</a:t>
            </a:r>
          </a:p>
        </p:txBody>
      </p:sp>
      <p:sp>
        <p:nvSpPr>
          <p:cNvPr id="21" name="正方形/長方形 20"/>
          <p:cNvSpPr/>
          <p:nvPr/>
        </p:nvSpPr>
        <p:spPr>
          <a:xfrm>
            <a:off x="3800369" y="5379551"/>
            <a:ext cx="4101967" cy="324000"/>
          </a:xfrm>
          <a:prstGeom prst="rect">
            <a:avLst/>
          </a:prstGeom>
          <a:solidFill>
            <a:schemeClr val="bg1"/>
          </a:solidFill>
          <a:ln>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ysClr val="windowText" lastClr="000000"/>
                </a:solidFill>
              </a:rPr>
              <a:t>貴社ブランドと製品に関する認知・好意度向上</a:t>
            </a:r>
            <a:endParaRPr kumimoji="1" lang="ja-JP" altLang="en-US" sz="1400" b="1" dirty="0">
              <a:solidFill>
                <a:sysClr val="windowText" lastClr="000000"/>
              </a:solidFill>
            </a:endParaRPr>
          </a:p>
        </p:txBody>
      </p:sp>
      <p:sp>
        <p:nvSpPr>
          <p:cNvPr id="22" name="正方形/長方形 21"/>
          <p:cNvSpPr/>
          <p:nvPr/>
        </p:nvSpPr>
        <p:spPr>
          <a:xfrm>
            <a:off x="3800368" y="5942056"/>
            <a:ext cx="4101967" cy="324000"/>
          </a:xfrm>
          <a:prstGeom prst="rect">
            <a:avLst/>
          </a:prstGeom>
          <a:solidFill>
            <a:schemeClr val="bg1"/>
          </a:solidFill>
          <a:ln>
            <a:solidFill>
              <a:schemeClr val="accent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ysClr val="windowText" lastClr="000000"/>
                </a:solidFill>
              </a:rPr>
              <a:t>ブランド選択に関する優位性、採用活動支援</a:t>
            </a:r>
            <a:endParaRPr kumimoji="1" lang="ja-JP" altLang="en-US" sz="1400" b="1" dirty="0">
              <a:solidFill>
                <a:sysClr val="windowText" lastClr="000000"/>
              </a:solidFill>
            </a:endParaRPr>
          </a:p>
        </p:txBody>
      </p:sp>
      <p:sp>
        <p:nvSpPr>
          <p:cNvPr id="23" name="二等辺三角形 22"/>
          <p:cNvSpPr/>
          <p:nvPr/>
        </p:nvSpPr>
        <p:spPr>
          <a:xfrm rot="5400000">
            <a:off x="3479878" y="3731800"/>
            <a:ext cx="244747" cy="255069"/>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4" name="二等辺三角形 23"/>
          <p:cNvSpPr/>
          <p:nvPr/>
        </p:nvSpPr>
        <p:spPr>
          <a:xfrm rot="5400000">
            <a:off x="3479878" y="4287767"/>
            <a:ext cx="244747" cy="255069"/>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5" name="二等辺三角形 24"/>
          <p:cNvSpPr/>
          <p:nvPr/>
        </p:nvSpPr>
        <p:spPr>
          <a:xfrm rot="5400000">
            <a:off x="3479878" y="4849770"/>
            <a:ext cx="244747" cy="255069"/>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6" name="二等辺三角形 25"/>
          <p:cNvSpPr/>
          <p:nvPr/>
        </p:nvSpPr>
        <p:spPr>
          <a:xfrm rot="5400000">
            <a:off x="3479878" y="5414017"/>
            <a:ext cx="244747" cy="255069"/>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7" name="二等辺三角形 26"/>
          <p:cNvSpPr/>
          <p:nvPr/>
        </p:nvSpPr>
        <p:spPr>
          <a:xfrm rot="5400000">
            <a:off x="3479878" y="5976522"/>
            <a:ext cx="244747" cy="255069"/>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
        <p:nvSpPr>
          <p:cNvPr id="28" name="右矢印 27"/>
          <p:cNvSpPr/>
          <p:nvPr/>
        </p:nvSpPr>
        <p:spPr>
          <a:xfrm>
            <a:off x="1423720" y="3224463"/>
            <a:ext cx="6988760" cy="298383"/>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ysClr val="windowText" lastClr="000000"/>
              </a:solidFill>
            </a:endParaRPr>
          </a:p>
        </p:txBody>
      </p:sp>
    </p:spTree>
    <p:extLst>
      <p:ext uri="{BB962C8B-B14F-4D97-AF65-F5344CB8AC3E}">
        <p14:creationId xmlns:p14="http://schemas.microsoft.com/office/powerpoint/2010/main" val="3537750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キャンペーンプラン</a:t>
            </a:r>
            <a:endParaRPr kumimoji="1" lang="ja-JP" altLang="en-US" dirty="0"/>
          </a:p>
        </p:txBody>
      </p:sp>
      <p:graphicFrame>
        <p:nvGraphicFramePr>
          <p:cNvPr id="3" name="表 2"/>
          <p:cNvGraphicFramePr>
            <a:graphicFrameLocks noGrp="1"/>
          </p:cNvGraphicFramePr>
          <p:nvPr>
            <p:extLst>
              <p:ext uri="{D42A27DB-BD31-4B8C-83A1-F6EECF244321}">
                <p14:modId xmlns:p14="http://schemas.microsoft.com/office/powerpoint/2010/main" val="3680283948"/>
              </p:ext>
            </p:extLst>
          </p:nvPr>
        </p:nvGraphicFramePr>
        <p:xfrm>
          <a:off x="519765" y="1574797"/>
          <a:ext cx="8345102" cy="4209985"/>
        </p:xfrm>
        <a:graphic>
          <a:graphicData uri="http://schemas.openxmlformats.org/drawingml/2006/table">
            <a:tbl>
              <a:tblPr firstRow="1" bandRow="1">
                <a:tableStyleId>{72833802-FEF1-4C79-8D5D-14CF1EAF98D9}</a:tableStyleId>
              </a:tblPr>
              <a:tblGrid>
                <a:gridCol w="2781701"/>
                <a:gridCol w="1728961"/>
                <a:gridCol w="3834440"/>
              </a:tblGrid>
              <a:tr h="841997">
                <a:tc>
                  <a:txBody>
                    <a:bodyPr/>
                    <a:lstStyle/>
                    <a:p>
                      <a:pPr algn="ctr"/>
                      <a:r>
                        <a:rPr kumimoji="1" lang="ja-JP" altLang="en-US" sz="1600" dirty="0" smtClean="0">
                          <a:effectLst>
                            <a:outerShdw blurRad="38100" dist="38100" dir="2700000" algn="tl">
                              <a:srgbClr val="000000">
                                <a:alpha val="43137"/>
                              </a:srgbClr>
                            </a:outerShdw>
                          </a:effectLst>
                        </a:rPr>
                        <a:t>キャンペーンアイテム</a:t>
                      </a:r>
                      <a:endParaRPr kumimoji="1" lang="ja-JP" altLang="en-US" sz="1600" dirty="0">
                        <a:effectLst>
                          <a:outerShdw blurRad="38100" dist="38100" dir="2700000" algn="tl">
                            <a:srgbClr val="000000">
                              <a:alpha val="43137"/>
                            </a:srgbClr>
                          </a:outerShdw>
                        </a:effectLst>
                      </a:endParaRPr>
                    </a:p>
                  </a:txBody>
                  <a:tcPr anchor="ctr" anchorCtr="1">
                    <a:solidFill>
                      <a:schemeClr val="accent2"/>
                    </a:solidFill>
                  </a:tcPr>
                </a:tc>
                <a:tc>
                  <a:txBody>
                    <a:bodyPr/>
                    <a:lstStyle/>
                    <a:p>
                      <a:pPr algn="ctr"/>
                      <a:r>
                        <a:rPr kumimoji="1" lang="ja-JP" altLang="en-US" sz="1600" dirty="0" smtClean="0">
                          <a:effectLst>
                            <a:outerShdw blurRad="38100" dist="38100" dir="2700000" algn="tl">
                              <a:srgbClr val="000000">
                                <a:alpha val="43137"/>
                              </a:srgbClr>
                            </a:outerShdw>
                          </a:effectLst>
                        </a:rPr>
                        <a:t>形式</a:t>
                      </a:r>
                      <a:endParaRPr kumimoji="1" lang="ja-JP" altLang="en-US" sz="1600" dirty="0">
                        <a:effectLst>
                          <a:outerShdw blurRad="38100" dist="38100" dir="2700000" algn="tl">
                            <a:srgbClr val="000000">
                              <a:alpha val="43137"/>
                            </a:srgbClr>
                          </a:outerShdw>
                        </a:effectLst>
                      </a:endParaRPr>
                    </a:p>
                  </a:txBody>
                  <a:tcPr anchor="ctr" anchorCtr="1">
                    <a:solidFill>
                      <a:schemeClr val="accent2"/>
                    </a:solidFill>
                  </a:tcPr>
                </a:tc>
                <a:tc>
                  <a:txBody>
                    <a:bodyPr/>
                    <a:lstStyle/>
                    <a:p>
                      <a:pPr algn="ctr"/>
                      <a:r>
                        <a:rPr kumimoji="1" lang="ja-JP" altLang="en-US" sz="1600" dirty="0" smtClean="0">
                          <a:effectLst>
                            <a:outerShdw blurRad="38100" dist="38100" dir="2700000" algn="tl">
                              <a:srgbClr val="000000">
                                <a:alpha val="43137"/>
                              </a:srgbClr>
                            </a:outerShdw>
                          </a:effectLst>
                        </a:rPr>
                        <a:t>概要</a:t>
                      </a:r>
                      <a:endParaRPr kumimoji="1" lang="ja-JP" altLang="en-US" sz="1600" dirty="0">
                        <a:effectLst>
                          <a:outerShdw blurRad="38100" dist="38100" dir="2700000" algn="tl">
                            <a:srgbClr val="000000">
                              <a:alpha val="43137"/>
                            </a:srgbClr>
                          </a:outerShdw>
                        </a:effectLst>
                      </a:endParaRPr>
                    </a:p>
                  </a:txBody>
                  <a:tcPr anchor="ctr" anchorCtr="1">
                    <a:solidFill>
                      <a:schemeClr val="accent2"/>
                    </a:solidFill>
                  </a:tcPr>
                </a:tc>
              </a:tr>
              <a:tr h="841997">
                <a:tc>
                  <a:txBody>
                    <a:bodyPr/>
                    <a:lstStyle/>
                    <a:p>
                      <a:r>
                        <a:rPr kumimoji="1" lang="ja-JP" altLang="en-US" sz="1600" dirty="0" smtClean="0"/>
                        <a:t>①次世代キッズ</a:t>
                      </a:r>
                      <a:r>
                        <a:rPr kumimoji="1" lang="en-US" altLang="ja-JP" sz="1600" dirty="0" smtClean="0"/>
                        <a:t>Web</a:t>
                      </a:r>
                      <a:r>
                        <a:rPr kumimoji="1" lang="ja-JP" altLang="en-US" sz="1600" dirty="0" smtClean="0"/>
                        <a:t>サイト</a:t>
                      </a:r>
                      <a:endParaRPr kumimoji="1" lang="ja-JP" altLang="en-US" sz="1600" dirty="0"/>
                    </a:p>
                  </a:txBody>
                  <a:tcPr anchor="ctr" anchorCtr="1">
                    <a:lnR w="12700" cap="flat" cmpd="sng" algn="ctr">
                      <a:solidFill>
                        <a:schemeClr val="accent2"/>
                      </a:solidFill>
                      <a:prstDash val="solid"/>
                      <a:round/>
                      <a:headEnd type="none" w="med" len="med"/>
                      <a:tailEnd type="none" w="med" len="med"/>
                    </a:lnR>
                    <a:solidFill>
                      <a:schemeClr val="tx2">
                        <a:lumMod val="20000"/>
                        <a:lumOff val="80000"/>
                      </a:schemeClr>
                    </a:solidFill>
                  </a:tcPr>
                </a:tc>
                <a:tc>
                  <a:txBody>
                    <a:bodyPr/>
                    <a:lstStyle/>
                    <a:p>
                      <a:r>
                        <a:rPr kumimoji="1" lang="ja-JP" altLang="en-US" sz="1600" dirty="0" smtClean="0"/>
                        <a:t>コンテンツ</a:t>
                      </a:r>
                      <a:endParaRPr kumimoji="1" lang="ja-JP" altLang="en-US" sz="1600" dirty="0"/>
                    </a:p>
                  </a:txBody>
                  <a:tcPr anchor="ctr" anchorCtr="1">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solidFill>
                      <a:schemeClr val="bg1"/>
                    </a:solidFill>
                  </a:tcPr>
                </a:tc>
                <a:tc>
                  <a:txBody>
                    <a:bodyPr/>
                    <a:lstStyle/>
                    <a:p>
                      <a:pPr algn="l"/>
                      <a:r>
                        <a:rPr kumimoji="1" lang="ja-JP" altLang="en-US" sz="1600" dirty="0" smtClean="0"/>
                        <a:t>本キャンペーンの情報をすべて発信</a:t>
                      </a:r>
                      <a:endParaRPr kumimoji="1" lang="en-US" altLang="ja-JP" sz="1600" dirty="0" smtClean="0"/>
                    </a:p>
                    <a:p>
                      <a:pPr algn="l"/>
                      <a:r>
                        <a:rPr kumimoji="1" lang="ja-JP" altLang="en-US" sz="1600" dirty="0" smtClean="0"/>
                        <a:t>するポータルサイト展開</a:t>
                      </a:r>
                      <a:endParaRPr kumimoji="1" lang="ja-JP" altLang="en-US" sz="1600" dirty="0"/>
                    </a:p>
                  </a:txBody>
                  <a:tcPr anchor="ctr">
                    <a:lnL w="12700" cap="flat" cmpd="sng" algn="ctr">
                      <a:solidFill>
                        <a:schemeClr val="accent2"/>
                      </a:solidFill>
                      <a:prstDash val="solid"/>
                      <a:round/>
                      <a:headEnd type="none" w="med" len="med"/>
                      <a:tailEnd type="none" w="med" len="med"/>
                    </a:lnL>
                    <a:solidFill>
                      <a:schemeClr val="bg1"/>
                    </a:solidFill>
                  </a:tcPr>
                </a:tc>
              </a:tr>
              <a:tr h="841997">
                <a:tc>
                  <a:txBody>
                    <a:bodyPr/>
                    <a:lstStyle/>
                    <a:p>
                      <a:r>
                        <a:rPr kumimoji="1" lang="ja-JP" altLang="en-US" sz="1600" dirty="0" smtClean="0"/>
                        <a:t>②次世代キッズフォーラム</a:t>
                      </a:r>
                      <a:endParaRPr kumimoji="1" lang="ja-JP" altLang="en-US" sz="1600" dirty="0"/>
                    </a:p>
                  </a:txBody>
                  <a:tcPr anchor="ctr" anchorCtr="1">
                    <a:lnR w="12700" cap="flat" cmpd="sng" algn="ctr">
                      <a:solidFill>
                        <a:schemeClr val="accent2"/>
                      </a:solidFill>
                      <a:prstDash val="solid"/>
                      <a:round/>
                      <a:headEnd type="none" w="med" len="med"/>
                      <a:tailEnd type="none" w="med" len="med"/>
                    </a:lnR>
                    <a:solidFill>
                      <a:schemeClr val="tx2">
                        <a:lumMod val="20000"/>
                        <a:lumOff val="80000"/>
                      </a:schemeClr>
                    </a:solidFill>
                  </a:tcPr>
                </a:tc>
                <a:tc>
                  <a:txBody>
                    <a:bodyPr/>
                    <a:lstStyle/>
                    <a:p>
                      <a:r>
                        <a:rPr kumimoji="1" lang="ja-JP" altLang="en-US" sz="1600" dirty="0" smtClean="0"/>
                        <a:t>イベント</a:t>
                      </a:r>
                      <a:endParaRPr kumimoji="1" lang="ja-JP" altLang="en-US" sz="1600" dirty="0"/>
                    </a:p>
                  </a:txBody>
                  <a:tcPr anchor="ctr" anchorCtr="1">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solidFill>
                      <a:schemeClr val="bg1"/>
                    </a:solidFill>
                  </a:tcPr>
                </a:tc>
                <a:tc>
                  <a:txBody>
                    <a:bodyPr/>
                    <a:lstStyle/>
                    <a:p>
                      <a:pPr algn="l"/>
                      <a:r>
                        <a:rPr kumimoji="1" lang="ja-JP" altLang="en-US" sz="1600" dirty="0" smtClean="0"/>
                        <a:t>本キャンペーンの集大成となるシンポジウムと展示イベント開催</a:t>
                      </a:r>
                      <a:endParaRPr kumimoji="1" lang="ja-JP" altLang="en-US" sz="1600" dirty="0"/>
                    </a:p>
                  </a:txBody>
                  <a:tcPr anchor="ctr">
                    <a:lnL w="12700" cap="flat" cmpd="sng" algn="ctr">
                      <a:solidFill>
                        <a:schemeClr val="accent2"/>
                      </a:solidFill>
                      <a:prstDash val="solid"/>
                      <a:round/>
                      <a:headEnd type="none" w="med" len="med"/>
                      <a:tailEnd type="none" w="med" len="med"/>
                    </a:lnL>
                    <a:solidFill>
                      <a:schemeClr val="bg1"/>
                    </a:solidFill>
                  </a:tcPr>
                </a:tc>
              </a:tr>
              <a:tr h="841997">
                <a:tc>
                  <a:txBody>
                    <a:bodyPr/>
                    <a:lstStyle/>
                    <a:p>
                      <a:r>
                        <a:rPr kumimoji="1" lang="ja-JP" altLang="en-US" sz="1600" dirty="0" smtClean="0"/>
                        <a:t>③次世代キッズスクール</a:t>
                      </a:r>
                      <a:endParaRPr kumimoji="1" lang="ja-JP" altLang="en-US" sz="1600" dirty="0"/>
                    </a:p>
                  </a:txBody>
                  <a:tcPr anchor="ctr" anchorCtr="1">
                    <a:lnR w="12700" cap="flat" cmpd="sng" algn="ctr">
                      <a:solidFill>
                        <a:schemeClr val="accent2"/>
                      </a:solidFill>
                      <a:prstDash val="solid"/>
                      <a:round/>
                      <a:headEnd type="none" w="med" len="med"/>
                      <a:tailEnd type="none" w="med" len="med"/>
                    </a:lnR>
                    <a:solidFill>
                      <a:schemeClr val="tx2">
                        <a:lumMod val="20000"/>
                        <a:lumOff val="80000"/>
                      </a:schemeClr>
                    </a:solidFill>
                  </a:tcPr>
                </a:tc>
                <a:tc>
                  <a:txBody>
                    <a:bodyPr/>
                    <a:lstStyle/>
                    <a:p>
                      <a:r>
                        <a:rPr kumimoji="1" lang="ja-JP" altLang="en-US" sz="1600" dirty="0" smtClean="0"/>
                        <a:t>定期セミナー</a:t>
                      </a:r>
                      <a:endParaRPr kumimoji="1" lang="ja-JP" altLang="en-US" sz="1600" dirty="0"/>
                    </a:p>
                  </a:txBody>
                  <a:tcPr anchor="ctr" anchorCtr="1">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solidFill>
                      <a:schemeClr val="bg1"/>
                    </a:solidFill>
                  </a:tcPr>
                </a:tc>
                <a:tc>
                  <a:txBody>
                    <a:bodyPr/>
                    <a:lstStyle/>
                    <a:p>
                      <a:pPr algn="l"/>
                      <a:r>
                        <a:rPr kumimoji="1" lang="en-US" altLang="ja-JP" sz="1600" dirty="0" smtClean="0"/>
                        <a:t>GREEN COMPUTER</a:t>
                      </a:r>
                      <a:r>
                        <a:rPr kumimoji="1" lang="ja-JP" altLang="en-US" sz="1600" dirty="0" smtClean="0"/>
                        <a:t>本社見学と</a:t>
                      </a:r>
                      <a:r>
                        <a:rPr kumimoji="1" lang="en-US" altLang="ja-JP" sz="1600" dirty="0" smtClean="0"/>
                        <a:t>ICT</a:t>
                      </a:r>
                      <a:r>
                        <a:rPr kumimoji="1" lang="ja-JP" altLang="en-US" sz="1600" dirty="0" smtClean="0"/>
                        <a:t>教育</a:t>
                      </a:r>
                      <a:endParaRPr kumimoji="1" lang="en-US" altLang="ja-JP" sz="1600" dirty="0" smtClean="0"/>
                    </a:p>
                    <a:p>
                      <a:pPr algn="l"/>
                      <a:r>
                        <a:rPr kumimoji="1" lang="ja-JP" altLang="en-US" sz="1600" dirty="0" smtClean="0"/>
                        <a:t>体験セミナーを毎月開催</a:t>
                      </a:r>
                      <a:endParaRPr kumimoji="1" lang="ja-JP" altLang="en-US" sz="1600" dirty="0"/>
                    </a:p>
                  </a:txBody>
                  <a:tcPr anchor="ctr">
                    <a:lnL w="12700" cap="flat" cmpd="sng" algn="ctr">
                      <a:solidFill>
                        <a:schemeClr val="accent2"/>
                      </a:solidFill>
                      <a:prstDash val="solid"/>
                      <a:round/>
                      <a:headEnd type="none" w="med" len="med"/>
                      <a:tailEnd type="none" w="med" len="med"/>
                    </a:lnL>
                    <a:solidFill>
                      <a:schemeClr val="bg1"/>
                    </a:solidFill>
                  </a:tcPr>
                </a:tc>
              </a:tr>
              <a:tr h="841997">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kumimoji="1" lang="ja-JP" altLang="en-US" sz="1600" dirty="0" smtClean="0"/>
                        <a:t>④次世代キッズキャンプ</a:t>
                      </a:r>
                    </a:p>
                  </a:txBody>
                  <a:tcPr anchor="ctr" anchorCtr="1">
                    <a:lnR w="12700" cap="flat" cmpd="sng" algn="ctr">
                      <a:solidFill>
                        <a:schemeClr val="accent2"/>
                      </a:solidFill>
                      <a:prstDash val="solid"/>
                      <a:round/>
                      <a:headEnd type="none" w="med" len="med"/>
                      <a:tailEnd type="none" w="med" len="med"/>
                    </a:lnR>
                    <a:solidFill>
                      <a:schemeClr val="tx2">
                        <a:lumMod val="20000"/>
                        <a:lumOff val="80000"/>
                      </a:schemeClr>
                    </a:solidFill>
                  </a:tcPr>
                </a:tc>
                <a:tc>
                  <a:txBody>
                    <a:bodyPr/>
                    <a:lstStyle/>
                    <a:p>
                      <a:r>
                        <a:rPr kumimoji="1" lang="ja-JP" altLang="en-US" sz="1600" dirty="0" smtClean="0"/>
                        <a:t>イベント</a:t>
                      </a:r>
                      <a:endParaRPr kumimoji="1" lang="ja-JP" altLang="en-US" sz="1600" dirty="0"/>
                    </a:p>
                  </a:txBody>
                  <a:tcPr anchor="ctr" anchorCtr="1">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solidFill>
                      <a:schemeClr val="bg1"/>
                    </a:solidFill>
                  </a:tcPr>
                </a:tc>
                <a:tc>
                  <a:txBody>
                    <a:bodyPr/>
                    <a:lstStyle/>
                    <a:p>
                      <a:pPr algn="l"/>
                      <a:r>
                        <a:rPr kumimoji="1" lang="ja-JP" altLang="en-US" sz="1600" dirty="0" smtClean="0"/>
                        <a:t>「星空の</a:t>
                      </a:r>
                      <a:r>
                        <a:rPr kumimoji="1" lang="en-US" altLang="ja-JP" sz="1600" dirty="0" smtClean="0"/>
                        <a:t>ICT</a:t>
                      </a:r>
                      <a:r>
                        <a:rPr kumimoji="1" lang="ja-JP" altLang="en-US" sz="1600" dirty="0" smtClean="0"/>
                        <a:t>教室」で新秩父市での</a:t>
                      </a:r>
                      <a:r>
                        <a:rPr kumimoji="1" lang="en-US" altLang="ja-JP" sz="1600" dirty="0" smtClean="0"/>
                        <a:t>ICT</a:t>
                      </a:r>
                    </a:p>
                    <a:p>
                      <a:pPr algn="l"/>
                      <a:r>
                        <a:rPr kumimoji="1" lang="ja-JP" altLang="en-US" sz="1600" dirty="0" smtClean="0"/>
                        <a:t>林間学校開催</a:t>
                      </a:r>
                      <a:endParaRPr kumimoji="1" lang="ja-JP" altLang="en-US" sz="1600" dirty="0"/>
                    </a:p>
                  </a:txBody>
                  <a:tcPr anchor="ctr">
                    <a:lnL w="12700" cap="flat" cmpd="sng" algn="ctr">
                      <a:solidFill>
                        <a:schemeClr val="accent2"/>
                      </a:solidFill>
                      <a:prstDash val="solid"/>
                      <a:round/>
                      <a:headEnd type="none" w="med" len="med"/>
                      <a:tailEnd type="none" w="med" len="med"/>
                    </a:lnL>
                    <a:solidFill>
                      <a:schemeClr val="bg1"/>
                    </a:solidFill>
                  </a:tcPr>
                </a:tc>
              </a:tr>
            </a:tbl>
          </a:graphicData>
        </a:graphic>
      </p:graphicFrame>
    </p:spTree>
    <p:extLst>
      <p:ext uri="{BB962C8B-B14F-4D97-AF65-F5344CB8AC3E}">
        <p14:creationId xmlns:p14="http://schemas.microsoft.com/office/powerpoint/2010/main" val="39391972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角丸四角形 5"/>
          <p:cNvSpPr/>
          <p:nvPr/>
        </p:nvSpPr>
        <p:spPr>
          <a:xfrm>
            <a:off x="-12526" y="0"/>
            <a:ext cx="187890" cy="771568"/>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12526" y="1014405"/>
            <a:ext cx="187890" cy="77156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p:cNvSpPr/>
          <p:nvPr/>
        </p:nvSpPr>
        <p:spPr>
          <a:xfrm>
            <a:off x="-12526" y="2028810"/>
            <a:ext cx="187890" cy="771568"/>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2526" y="3043215"/>
            <a:ext cx="187890" cy="771568"/>
          </a:xfrm>
          <a:prstGeom prst="round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12526" y="4057620"/>
            <a:ext cx="187890" cy="771568"/>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12526" y="5072025"/>
            <a:ext cx="187890" cy="771568"/>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12526" y="6086432"/>
            <a:ext cx="187890" cy="771568"/>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647171" y="1382479"/>
            <a:ext cx="5849655" cy="646331"/>
          </a:xfrm>
          <a:prstGeom prst="rect">
            <a:avLst/>
          </a:prstGeom>
          <a:solidFill>
            <a:schemeClr val="bg1"/>
          </a:solidFill>
        </p:spPr>
        <p:txBody>
          <a:bodyPr wrap="square" rtlCol="0">
            <a:spAutoFit/>
          </a:bodyPr>
          <a:lstStyle/>
          <a:p>
            <a:pPr algn="ctr"/>
            <a:r>
              <a:rPr kumimoji="1" lang="ja-JP" altLang="en-US" b="1" dirty="0" smtClean="0"/>
              <a:t>ここで一息。</a:t>
            </a:r>
          </a:p>
          <a:p>
            <a:pPr algn="ctr"/>
            <a:r>
              <a:rPr kumimoji="1" lang="ja-JP" altLang="en-US" b="1" dirty="0" smtClean="0"/>
              <a:t>お手元のお茶やお菓子などはいかがですか？</a:t>
            </a:r>
            <a:endParaRPr kumimoji="1" lang="ja-JP" altLang="en-US"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056371" y="2467974"/>
            <a:ext cx="3104283" cy="2070138"/>
          </a:xfrm>
          <a:prstGeom prst="rect">
            <a:avLst/>
          </a:prstGeom>
          <a:noFill/>
          <a:extLst>
            <a:ext uri="{909E8E84-426E-40DD-AFC4-6F175D3DCCD1}">
              <a14:hiddenFill xmlns:a14="http://schemas.microsoft.com/office/drawing/2010/main">
                <a:solidFill>
                  <a:srgbClr val="FFFFFF"/>
                </a:solidFill>
              </a14:hiddenFill>
            </a:ext>
          </a:extLst>
        </p:spPr>
      </p:pic>
      <p:sp>
        <p:nvSpPr>
          <p:cNvPr id="13" name="正方形/長方形 12"/>
          <p:cNvSpPr/>
          <p:nvPr/>
        </p:nvSpPr>
        <p:spPr>
          <a:xfrm>
            <a:off x="3081623" y="6396335"/>
            <a:ext cx="3334033" cy="461665"/>
          </a:xfrm>
          <a:prstGeom prst="rect">
            <a:avLst/>
          </a:prstGeom>
        </p:spPr>
        <p:txBody>
          <a:bodyPr wrap="square">
            <a:spAutoFit/>
          </a:bodyPr>
          <a:lstStyle/>
          <a:p>
            <a:r>
              <a:rPr lang="ja-JP" altLang="ja-JP" sz="600" dirty="0" smtClean="0"/>
              <a:t>この</a:t>
            </a:r>
            <a:r>
              <a:rPr lang="ja-JP" altLang="ja-JP" sz="600" dirty="0"/>
              <a:t>ページのコンテンツの中には画像や写真の著作権が</a:t>
            </a:r>
            <a:r>
              <a:rPr lang="en-US" altLang="ja-JP" sz="600" dirty="0"/>
              <a:t>123RF</a:t>
            </a:r>
            <a:r>
              <a:rPr lang="ja-JP" altLang="ja-JP" sz="600" dirty="0"/>
              <a:t>社、画像提供者あるいはライセンス・パートナーに帰属するものが含まれており、ライセンスの 範囲内で使用することが許諾されています。これらの画像、写真は</a:t>
            </a:r>
            <a:r>
              <a:rPr lang="en-US" altLang="ja-JP" sz="600" dirty="0"/>
              <a:t>123RF</a:t>
            </a:r>
            <a:r>
              <a:rPr lang="ja-JP" altLang="ja-JP" sz="600" dirty="0"/>
              <a:t>社の許可なく複製またはダウンロードすることがで </a:t>
            </a:r>
            <a:r>
              <a:rPr lang="ja-JP" altLang="ja-JP" sz="600" dirty="0" smtClean="0"/>
              <a:t>きません</a:t>
            </a:r>
            <a:endParaRPr lang="ja-JP" altLang="en-US" sz="600" dirty="0"/>
          </a:p>
        </p:txBody>
      </p:sp>
      <p:sp>
        <p:nvSpPr>
          <p:cNvPr id="4" name="正方形/長方形 3"/>
          <p:cNvSpPr/>
          <p:nvPr/>
        </p:nvSpPr>
        <p:spPr>
          <a:xfrm>
            <a:off x="4956478" y="4527611"/>
            <a:ext cx="1204176" cy="215444"/>
          </a:xfrm>
          <a:prstGeom prst="rect">
            <a:avLst/>
          </a:prstGeom>
        </p:spPr>
        <p:txBody>
          <a:bodyPr wrap="none">
            <a:spAutoFit/>
          </a:bodyPr>
          <a:lstStyle/>
          <a:p>
            <a:pPr lvl="0" defTabSz="914400"/>
            <a:r>
              <a:rPr kumimoji="1" lang="en-US" altLang="ja-JP" sz="800" dirty="0">
                <a:solidFill>
                  <a:prstClr val="black"/>
                </a:solidFill>
                <a:ea typeface="ＭＳ Ｐゴシック"/>
              </a:rPr>
              <a:t>©</a:t>
            </a:r>
            <a:r>
              <a:rPr kumimoji="1" lang="en-US" altLang="ja-JP" sz="800" dirty="0" err="1">
                <a:solidFill>
                  <a:prstClr val="black"/>
                </a:solidFill>
                <a:ea typeface="ＭＳ Ｐゴシック"/>
              </a:rPr>
              <a:t>auremar</a:t>
            </a:r>
            <a:r>
              <a:rPr kumimoji="1" lang="en-US" altLang="ja-JP" sz="800" dirty="0">
                <a:solidFill>
                  <a:prstClr val="black"/>
                </a:solidFill>
                <a:ea typeface="ＭＳ Ｐゴシック"/>
              </a:rPr>
              <a:t> / 123RF.COM</a:t>
            </a:r>
          </a:p>
        </p:txBody>
      </p:sp>
    </p:spTree>
    <p:extLst>
      <p:ext uri="{BB962C8B-B14F-4D97-AF65-F5344CB8AC3E}">
        <p14:creationId xmlns:p14="http://schemas.microsoft.com/office/powerpoint/2010/main" val="3328499642"/>
      </p:ext>
    </p:extLst>
  </p:cSld>
  <p:clrMapOvr>
    <a:masterClrMapping/>
  </p:clrMapOvr>
</p:sld>
</file>

<file path=ppt/theme/theme1.xml><?xml version="1.0" encoding="utf-8"?>
<a:theme xmlns:a="http://schemas.openxmlformats.org/drawingml/2006/main" name="Office テーマ">
  <a:themeElements>
    <a:clrScheme name="マーキー">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accent2"/>
          </a:solidFill>
        </a:ln>
      </a:spPr>
      <a:bodyPr rtlCol="0" anchor="ctr"/>
      <a:lstStyle>
        <a:defPPr algn="ctr">
          <a:defRPr kumimoji="1">
            <a:solidFill>
              <a:sysClr val="windowText" lastClr="000000"/>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928</Words>
  <Application>Microsoft Office PowerPoint</Application>
  <PresentationFormat>画面に合わせる (4:3)</PresentationFormat>
  <Paragraphs>232</Paragraphs>
  <Slides>15</Slides>
  <Notes>0</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Office テーマ</vt:lpstr>
      <vt:lpstr>PowerPoint プレゼンテーション</vt:lpstr>
      <vt:lpstr>はじめに</vt:lpstr>
      <vt:lpstr>ご要望の整理</vt:lpstr>
      <vt:lpstr>考え方の背景</vt:lpstr>
      <vt:lpstr>目的</vt:lpstr>
      <vt:lpstr>コンセプト</vt:lpstr>
      <vt:lpstr>実施メリット</vt:lpstr>
      <vt:lpstr>キャンペーンプラン</vt:lpstr>
      <vt:lpstr>PowerPoint プレゼンテーション</vt:lpstr>
      <vt:lpstr>体制案</vt:lpstr>
      <vt:lpstr>スケジュール</vt:lpstr>
      <vt:lpstr>予算</vt:lpstr>
      <vt:lpstr>課題</vt:lpstr>
      <vt:lpstr>発表メンバー</vt:lpstr>
      <vt:lpstr>サマリー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2014-08-11T10:42:38Z</dcterms:created>
  <dcterms:modified xsi:type="dcterms:W3CDTF">2015-01-21T02:54:19Z</dcterms:modified>
</cp:coreProperties>
</file>