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charts/chart1.xml" ContentType="application/vnd.openxmlformats-officedocument.drawingml.chart+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72" r:id="rId1"/>
  </p:sldMasterIdLst>
  <p:notesMasterIdLst>
    <p:notesMasterId r:id="rId10"/>
  </p:notesMasterIdLst>
  <p:handoutMasterIdLst>
    <p:handoutMasterId r:id="rId11"/>
  </p:handoutMasterIdLst>
  <p:sldIdLst>
    <p:sldId id="272" r:id="rId2"/>
    <p:sldId id="285" r:id="rId3"/>
    <p:sldId id="284" r:id="rId4"/>
    <p:sldId id="278" r:id="rId5"/>
    <p:sldId id="273" r:id="rId6"/>
    <p:sldId id="276" r:id="rId7"/>
    <p:sldId id="279" r:id="rId8"/>
    <p:sldId id="281" r:id="rId9"/>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3203">
          <p15:clr>
            <a:srgbClr val="A4A3A4"/>
          </p15:clr>
        </p15:guide>
        <p15:guide id="2" pos="2880">
          <p15:clr>
            <a:srgbClr val="A4A3A4"/>
          </p15:clr>
        </p15:guide>
      </p15:sldGuideLst>
    </p:ext>
    <p:ext uri="{2D200454-40CA-4A62-9FC3-DE9A4176ACB9}">
      <p15:notesGuideLst xmlns:p15="http://schemas.microsoft.com/office/powerpoint/2012/main" xmlns="">
        <p15:guide id="1" orient="horz" pos="3108">
          <p15:clr>
            <a:srgbClr val="A4A3A4"/>
          </p15:clr>
        </p15:guide>
        <p15:guide id="2" pos="212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0E3FDE45-AF77-4B5C-9715-49D594BDF05E}" styleName="淡色スタイル 1 - アクセント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D7B26C5-4107-4FEC-AEDC-1716B250A1EF}" styleName="スタイル (淡色)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4945" autoAdjust="0"/>
    <p:restoredTop sz="94649" autoAdjust="0"/>
  </p:normalViewPr>
  <p:slideViewPr>
    <p:cSldViewPr>
      <p:cViewPr varScale="1">
        <p:scale>
          <a:sx n="110" d="100"/>
          <a:sy n="110" d="100"/>
        </p:scale>
        <p:origin x="-2376" y="-84"/>
      </p:cViewPr>
      <p:guideLst>
        <p:guide orient="horz" pos="3203"/>
        <p:guide pos="2880"/>
      </p:guideLst>
    </p:cSldViewPr>
  </p:slideViewPr>
  <p:outlineViewPr>
    <p:cViewPr>
      <p:scale>
        <a:sx n="33" d="100"/>
        <a:sy n="33" d="100"/>
      </p:scale>
      <p:origin x="0" y="2100"/>
    </p:cViewPr>
  </p:outlineViewPr>
  <p:notesTextViewPr>
    <p:cViewPr>
      <p:scale>
        <a:sx n="100" d="100"/>
        <a:sy n="100" d="100"/>
      </p:scale>
      <p:origin x="0" y="0"/>
    </p:cViewPr>
  </p:notesTextViewPr>
  <p:notesViewPr>
    <p:cSldViewPr>
      <p:cViewPr varScale="1">
        <p:scale>
          <a:sx n="60" d="100"/>
          <a:sy n="60" d="100"/>
        </p:scale>
        <p:origin x="-1710" y="-72"/>
      </p:cViewPr>
      <p:guideLst>
        <p:guide orient="horz" pos="3108"/>
        <p:guide pos="212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売上高</c:v>
                </c:pt>
              </c:strCache>
            </c:strRef>
          </c:tx>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invertIfNegative val="0"/>
          <c:cat>
            <c:strRef>
              <c:f>Sheet1!$A$2:$A$5</c:f>
              <c:strCache>
                <c:ptCount val="4"/>
                <c:pt idx="0">
                  <c:v>2012年</c:v>
                </c:pt>
                <c:pt idx="1">
                  <c:v>2013年</c:v>
                </c:pt>
                <c:pt idx="2">
                  <c:v>2014年</c:v>
                </c:pt>
                <c:pt idx="3">
                  <c:v>来期見込み</c:v>
                </c:pt>
              </c:strCache>
            </c:strRef>
          </c:cat>
          <c:val>
            <c:numRef>
              <c:f>Sheet1!$B$2:$B$5</c:f>
              <c:numCache>
                <c:formatCode>General</c:formatCode>
                <c:ptCount val="4"/>
                <c:pt idx="0">
                  <c:v>8000</c:v>
                </c:pt>
                <c:pt idx="1">
                  <c:v>12000</c:v>
                </c:pt>
                <c:pt idx="2">
                  <c:v>15000</c:v>
                </c:pt>
                <c:pt idx="3">
                  <c:v>30000</c:v>
                </c:pt>
              </c:numCache>
            </c:numRef>
          </c:val>
        </c:ser>
        <c:ser>
          <c:idx val="1"/>
          <c:order val="1"/>
          <c:tx>
            <c:strRef>
              <c:f>Sheet1!$C$1</c:f>
              <c:strCache>
                <c:ptCount val="1"/>
                <c:pt idx="0">
                  <c:v>経常利益</c:v>
                </c:pt>
              </c:strCache>
            </c:strRef>
          </c:tx>
          <c:spPr>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invertIfNegative val="0"/>
          <c:cat>
            <c:strRef>
              <c:f>Sheet1!$A$2:$A$5</c:f>
              <c:strCache>
                <c:ptCount val="4"/>
                <c:pt idx="0">
                  <c:v>2012年</c:v>
                </c:pt>
                <c:pt idx="1">
                  <c:v>2013年</c:v>
                </c:pt>
                <c:pt idx="2">
                  <c:v>2014年</c:v>
                </c:pt>
                <c:pt idx="3">
                  <c:v>来期見込み</c:v>
                </c:pt>
              </c:strCache>
            </c:strRef>
          </c:cat>
          <c:val>
            <c:numRef>
              <c:f>Sheet1!$C$2:$C$5</c:f>
              <c:numCache>
                <c:formatCode>General</c:formatCode>
                <c:ptCount val="4"/>
                <c:pt idx="0">
                  <c:v>1500</c:v>
                </c:pt>
                <c:pt idx="1">
                  <c:v>2000</c:v>
                </c:pt>
                <c:pt idx="2">
                  <c:v>3000</c:v>
                </c:pt>
                <c:pt idx="3">
                  <c:v>4000</c:v>
                </c:pt>
              </c:numCache>
            </c:numRef>
          </c:val>
        </c:ser>
        <c:dLbls>
          <c:showLegendKey val="0"/>
          <c:showVal val="0"/>
          <c:showCatName val="0"/>
          <c:showSerName val="0"/>
          <c:showPercent val="0"/>
          <c:showBubbleSize val="0"/>
        </c:dLbls>
        <c:gapWidth val="150"/>
        <c:axId val="138581888"/>
        <c:axId val="138583424"/>
      </c:barChart>
      <c:catAx>
        <c:axId val="138581888"/>
        <c:scaling>
          <c:orientation val="minMax"/>
        </c:scaling>
        <c:delete val="0"/>
        <c:axPos val="b"/>
        <c:numFmt formatCode="General" sourceLinked="0"/>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600" b="0" i="0" u="none" strike="noStrike" kern="1200" baseline="0">
                <a:solidFill>
                  <a:schemeClr val="tx1"/>
                </a:solidFill>
                <a:latin typeface="メイリオ" pitchFamily="50" charset="-128"/>
                <a:ea typeface="メイリオ" pitchFamily="50" charset="-128"/>
                <a:cs typeface="メイリオ" pitchFamily="50" charset="-128"/>
              </a:defRPr>
            </a:pPr>
            <a:endParaRPr lang="ja-JP"/>
          </a:p>
        </c:txPr>
        <c:crossAx val="138583424"/>
        <c:crosses val="autoZero"/>
        <c:auto val="1"/>
        <c:lblAlgn val="ctr"/>
        <c:lblOffset val="100"/>
        <c:noMultiLvlLbl val="0"/>
      </c:catAx>
      <c:valAx>
        <c:axId val="138583424"/>
        <c:scaling>
          <c:orientation val="minMax"/>
        </c:scaling>
        <c:delete val="0"/>
        <c:axPos val="l"/>
        <c:majorGridlines>
          <c:spPr>
            <a:ln w="9525" cap="flat" cmpd="sng" algn="ctr">
              <a:solidFill>
                <a:schemeClr val="tx1">
                  <a:tint val="75000"/>
                  <a:shade val="95000"/>
                  <a:satMod val="105000"/>
                </a:schemeClr>
              </a:solidFill>
              <a:prstDash val="solid"/>
              <a:round/>
            </a:ln>
            <a:effectLst/>
          </c:spPr>
        </c:majorGridlines>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600" b="0" i="0" u="none" strike="noStrike" kern="1200" baseline="0">
                <a:solidFill>
                  <a:schemeClr val="tx1"/>
                </a:solidFill>
                <a:latin typeface="メイリオ" pitchFamily="50" charset="-128"/>
                <a:ea typeface="メイリオ" pitchFamily="50" charset="-128"/>
                <a:cs typeface="メイリオ" pitchFamily="50" charset="-128"/>
              </a:defRPr>
            </a:pPr>
            <a:endParaRPr lang="ja-JP"/>
          </a:p>
        </c:txPr>
        <c:crossAx val="138581888"/>
        <c:crosses val="autoZero"/>
        <c:crossBetween val="between"/>
      </c:valAx>
      <c:spPr>
        <a:noFill/>
        <a:ln>
          <a:noFill/>
        </a:ln>
        <a:effectLst/>
      </c:spPr>
    </c:plotArea>
    <c:legend>
      <c:legendPos val="r"/>
      <c:layout/>
      <c:overlay val="0"/>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メイリオ" pitchFamily="50" charset="-128"/>
              <a:ea typeface="メイリオ" pitchFamily="50" charset="-128"/>
              <a:cs typeface="メイリオ" pitchFamily="50" charset="-128"/>
            </a:defRPr>
          </a:pPr>
          <a:endParaRPr lang="ja-JP"/>
        </a:p>
      </c:txPr>
    </c:legend>
    <c:plotVisOnly val="1"/>
    <c:dispBlanksAs val="gap"/>
    <c:showDLblsOverMax val="0"/>
  </c:chart>
  <c:spPr>
    <a:noFill/>
    <a:ln w="9525" cap="flat" cmpd="sng" algn="ctr">
      <a:noFill/>
      <a:prstDash val="solid"/>
    </a:ln>
    <a:effectLst/>
  </c:spPr>
  <c:txPr>
    <a:bodyPr/>
    <a:lstStyle/>
    <a:p>
      <a:pPr>
        <a:defRPr sz="1600">
          <a:latin typeface="メイリオ" pitchFamily="50" charset="-128"/>
          <a:ea typeface="メイリオ" pitchFamily="50" charset="-128"/>
          <a:cs typeface="メイリオ" pitchFamily="50" charset="-128"/>
        </a:defRPr>
      </a:pPr>
      <a:endParaRPr lang="ja-JP"/>
    </a:p>
  </c:txPr>
  <c:externalData r:id="rId1">
    <c:autoUpdate val="0"/>
  </c:externalData>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126">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3">
      <cs:styleClr val="auto"/>
    </cs:fillRef>
    <cs:effectRef idx="3">
      <a:schemeClr val="dk1"/>
    </cs:effectRef>
    <cs:fontRef idx="minor">
      <a:schemeClr val="tx1"/>
    </cs:fontRef>
  </cs:dataPoint>
  <cs:dataPoint3D>
    <cs:lnRef idx="0"/>
    <cs:fillRef idx="3">
      <cs:styleClr val="auto"/>
    </cs:fillRef>
    <cs:effectRef idx="3">
      <a:schemeClr val="dk1"/>
    </cs:effectRef>
    <cs:fontRef idx="minor">
      <a:schemeClr val="tx1"/>
    </cs:fontRef>
  </cs:dataPoint3D>
  <cs:dataPointLine>
    <cs:lnRef idx="1">
      <cs:styleClr val="auto"/>
    </cs:lnRef>
    <cs:lineWidthScale>7</cs:lineWidthScale>
    <cs:fillRef idx="0"/>
    <cs:effectRef idx="0"/>
    <cs:fontRef idx="minor">
      <a:schemeClr val="tx1"/>
    </cs:fontRef>
    <cs:spPr>
      <a:ln cap="rnd">
        <a:round/>
      </a:ln>
    </cs:spPr>
  </cs:dataPointLine>
  <cs:dataPointMarker>
    <cs:lnRef idx="1">
      <cs:styleClr val="auto"/>
    </cs:lnRef>
    <cs:fillRef idx="3">
      <cs:styleClr val="auto"/>
    </cs:fillRef>
    <cs:effectRef idx="3">
      <a:schemeClr val="dk1"/>
    </cs:effectRef>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0"/>
    <cs:fillRef idx="3">
      <a:schemeClr val="dk1">
        <a:tint val="95000"/>
      </a:schemeClr>
    </cs:fillRef>
    <cs:effectRef idx="3">
      <a:schemeClr val="dk1"/>
    </cs:effectRef>
    <cs:fontRef idx="minor">
      <a:schemeClr val="tx1"/>
    </cs:fontRef>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0"/>
    <cs:fillRef idx="3">
      <a:schemeClr val="dk1">
        <a:tint val="5000"/>
      </a:schemeClr>
    </cs:fillRef>
    <cs:effectRef idx="3">
      <a:schemeClr val="dk1"/>
    </cs:effectRef>
    <cs:fontRef idx="minor">
      <a:schemeClr val="tx1"/>
    </cs:fontRef>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diagrams/_rels/data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image" Target="../media/image2.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image" Target="../media/image2.jpe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6483EB4-6CB9-4083-9B92-618258DF9C16}" type="doc">
      <dgm:prSet loTypeId="urn:microsoft.com/office/officeart/2005/8/layout/hList7" loCatId="list" qsTypeId="urn:microsoft.com/office/officeart/2005/8/quickstyle/3d2" qsCatId="3D" csTypeId="urn:microsoft.com/office/officeart/2005/8/colors/colorful1" csCatId="colorful" phldr="1"/>
      <dgm:spPr/>
    </dgm:pt>
    <dgm:pt modelId="{5FB6E118-FBCC-4FF4-A2C3-F1BBDE7592D7}">
      <dgm:prSet phldrT="[テキスト]"/>
      <dgm:spPr/>
      <dgm:t>
        <a:bodyPr/>
        <a:lstStyle/>
        <a:p>
          <a:pPr algn="l"/>
          <a:r>
            <a:rPr kumimoji="1" lang="ja-JP" altLang="en-US" b="1" dirty="0" smtClean="0">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rPr>
            <a:t>「天下三分の計」</a:t>
          </a:r>
          <a:endParaRPr kumimoji="1" lang="ja-JP" altLang="en-US" b="1" dirty="0">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endParaRPr>
        </a:p>
      </dgm:t>
    </dgm:pt>
    <dgm:pt modelId="{590423F7-9E78-4AFF-942D-68E16B7EC335}" type="parTrans" cxnId="{AC3AA23C-D15F-4B7F-BC10-5724A53BB0E2}">
      <dgm:prSet/>
      <dgm:spPr/>
      <dgm:t>
        <a:bodyPr/>
        <a:lstStyle/>
        <a:p>
          <a:endParaRPr kumimoji="1" lang="ja-JP" altLang="en-US" b="1">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endParaRPr>
        </a:p>
      </dgm:t>
    </dgm:pt>
    <dgm:pt modelId="{B011B21A-463A-4FE7-820D-4ECC77E26F70}" type="sibTrans" cxnId="{AC3AA23C-D15F-4B7F-BC10-5724A53BB0E2}">
      <dgm:prSet/>
      <dgm:spPr/>
      <dgm:t>
        <a:bodyPr/>
        <a:lstStyle/>
        <a:p>
          <a:endParaRPr kumimoji="1" lang="ja-JP" altLang="en-US" b="1">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endParaRPr>
        </a:p>
      </dgm:t>
    </dgm:pt>
    <dgm:pt modelId="{F0F5C2DE-22BC-4453-BCBE-D6FBD056CE67}">
      <dgm:prSet phldrT="[テキスト]"/>
      <dgm:spPr/>
      <dgm:t>
        <a:bodyPr/>
        <a:lstStyle/>
        <a:p>
          <a:r>
            <a:rPr kumimoji="1" lang="ja-JP" altLang="en-US" b="1" dirty="0" smtClean="0">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rPr>
            <a:t>「天下三分の計」</a:t>
          </a:r>
          <a:endParaRPr kumimoji="1" lang="ja-JP" altLang="en-US" b="1" dirty="0">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endParaRPr>
        </a:p>
      </dgm:t>
    </dgm:pt>
    <dgm:pt modelId="{95C43FCD-9D7A-4A7A-9190-A5EC386828E7}" type="parTrans" cxnId="{A4693A98-0B0A-4DE2-8AD3-C8B20F316A31}">
      <dgm:prSet/>
      <dgm:spPr/>
      <dgm:t>
        <a:bodyPr/>
        <a:lstStyle/>
        <a:p>
          <a:endParaRPr kumimoji="1" lang="ja-JP" altLang="en-US" b="1">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endParaRPr>
        </a:p>
      </dgm:t>
    </dgm:pt>
    <dgm:pt modelId="{27BD694C-8E0E-4BD6-AA80-334D475348AF}" type="sibTrans" cxnId="{A4693A98-0B0A-4DE2-8AD3-C8B20F316A31}">
      <dgm:prSet/>
      <dgm:spPr/>
      <dgm:t>
        <a:bodyPr/>
        <a:lstStyle/>
        <a:p>
          <a:endParaRPr kumimoji="1" lang="ja-JP" altLang="en-US" b="1">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endParaRPr>
        </a:p>
      </dgm:t>
    </dgm:pt>
    <dgm:pt modelId="{0656CC35-7F4F-4EC9-A424-57A533948D8F}">
      <dgm:prSet phldrT="[テキスト]"/>
      <dgm:spPr/>
      <dgm:t>
        <a:bodyPr/>
        <a:lstStyle/>
        <a:p>
          <a:r>
            <a:rPr kumimoji="1" lang="ja-JP" altLang="en-US" b="1" dirty="0" smtClean="0">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rPr>
            <a:t>「天下三分の計」</a:t>
          </a:r>
          <a:endParaRPr kumimoji="1" lang="ja-JP" altLang="en-US" b="1" dirty="0">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endParaRPr>
        </a:p>
      </dgm:t>
    </dgm:pt>
    <dgm:pt modelId="{F613B99B-251B-4649-AF29-20524C2845D4}" type="parTrans" cxnId="{4A1B9F79-7F01-4714-BDE5-166568DF54BB}">
      <dgm:prSet/>
      <dgm:spPr/>
      <dgm:t>
        <a:bodyPr/>
        <a:lstStyle/>
        <a:p>
          <a:endParaRPr kumimoji="1" lang="ja-JP" altLang="en-US" b="1">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endParaRPr>
        </a:p>
      </dgm:t>
    </dgm:pt>
    <dgm:pt modelId="{1882B9C8-FEFD-4F55-BCD5-12518F571441}" type="sibTrans" cxnId="{4A1B9F79-7F01-4714-BDE5-166568DF54BB}">
      <dgm:prSet/>
      <dgm:spPr/>
      <dgm:t>
        <a:bodyPr/>
        <a:lstStyle/>
        <a:p>
          <a:endParaRPr kumimoji="1" lang="ja-JP" altLang="en-US" b="1">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endParaRPr>
        </a:p>
      </dgm:t>
    </dgm:pt>
    <dgm:pt modelId="{72F5A49F-6BC6-42E4-B73B-1BDD99B6076C}">
      <dgm:prSet phldrT="[テキスト]"/>
      <dgm:spPr/>
      <dgm:t>
        <a:bodyPr/>
        <a:lstStyle/>
        <a:p>
          <a:pPr algn="l"/>
          <a:r>
            <a:rPr kumimoji="1" lang="ja-JP" altLang="en-US" b="1" dirty="0" smtClean="0">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rPr>
            <a:t>会計・販売</a:t>
          </a:r>
          <a:r>
            <a:rPr kumimoji="1" lang="ja-JP" altLang="en-US" b="1" dirty="0" smtClean="0">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rPr>
            <a:t>管理クラウドサービス</a:t>
          </a:r>
          <a:r>
            <a:rPr kumimoji="1" lang="en-US" altLang="ja-JP" b="1" dirty="0" smtClean="0">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rPr>
            <a:t>『</a:t>
          </a:r>
          <a:r>
            <a:rPr kumimoji="1" lang="ja-JP" altLang="en-US" b="1" dirty="0" smtClean="0">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rPr>
            <a:t>緑</a:t>
          </a:r>
          <a:r>
            <a:rPr kumimoji="1" lang="en-US" altLang="ja-JP" b="1" dirty="0" smtClean="0">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rPr>
            <a:t>』</a:t>
          </a:r>
          <a:endParaRPr kumimoji="1" lang="ja-JP" altLang="en-US" b="1" dirty="0">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endParaRPr>
        </a:p>
      </dgm:t>
    </dgm:pt>
    <dgm:pt modelId="{6597F2E9-CC23-40FB-9C1C-F408F49CD02D}" type="parTrans" cxnId="{224F02B1-1A36-4600-BE23-CF05B11A75C7}">
      <dgm:prSet/>
      <dgm:spPr/>
      <dgm:t>
        <a:bodyPr/>
        <a:lstStyle/>
        <a:p>
          <a:endParaRPr kumimoji="1" lang="ja-JP" altLang="en-US" b="1">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endParaRPr>
        </a:p>
      </dgm:t>
    </dgm:pt>
    <dgm:pt modelId="{029418EB-2439-4A81-89C9-58B52557C2C1}" type="sibTrans" cxnId="{224F02B1-1A36-4600-BE23-CF05B11A75C7}">
      <dgm:prSet/>
      <dgm:spPr/>
      <dgm:t>
        <a:bodyPr/>
        <a:lstStyle/>
        <a:p>
          <a:endParaRPr kumimoji="1" lang="ja-JP" altLang="en-US" b="1">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endParaRPr>
        </a:p>
      </dgm:t>
    </dgm:pt>
    <dgm:pt modelId="{E6B53019-4BDD-4705-9AA3-BFB7AE3F2349}">
      <dgm:prSet phldrT="[テキスト]"/>
      <dgm:spPr/>
      <dgm:t>
        <a:bodyPr/>
        <a:lstStyle/>
        <a:p>
          <a:r>
            <a:rPr kumimoji="1" lang="ja-JP" altLang="en-US" b="1" dirty="0" smtClean="0">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rPr>
            <a:t>営業支援クラウドサービス</a:t>
          </a:r>
          <a:r>
            <a:rPr kumimoji="1" lang="en-US" altLang="ja-JP" b="1" dirty="0" smtClean="0">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rPr>
            <a:t>『</a:t>
          </a:r>
          <a:r>
            <a:rPr kumimoji="1" lang="ja-JP" altLang="en-US" b="1" dirty="0" smtClean="0">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rPr>
            <a:t>花</a:t>
          </a:r>
          <a:r>
            <a:rPr kumimoji="1" lang="en-US" altLang="ja-JP" b="1" dirty="0" smtClean="0">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rPr>
            <a:t>』</a:t>
          </a:r>
          <a:endParaRPr kumimoji="1" lang="ja-JP" altLang="en-US" b="1" dirty="0">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endParaRPr>
        </a:p>
      </dgm:t>
    </dgm:pt>
    <dgm:pt modelId="{76F28D03-809B-4503-BDCA-4F30E3B89D31}" type="parTrans" cxnId="{A3EC1FCD-B86A-4125-B0E3-CA29D727CD93}">
      <dgm:prSet/>
      <dgm:spPr/>
      <dgm:t>
        <a:bodyPr/>
        <a:lstStyle/>
        <a:p>
          <a:endParaRPr kumimoji="1" lang="ja-JP" altLang="en-US" b="1">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endParaRPr>
        </a:p>
      </dgm:t>
    </dgm:pt>
    <dgm:pt modelId="{681B2AC5-BB80-4869-A956-6C5B5E435D30}" type="sibTrans" cxnId="{A3EC1FCD-B86A-4125-B0E3-CA29D727CD93}">
      <dgm:prSet/>
      <dgm:spPr/>
      <dgm:t>
        <a:bodyPr/>
        <a:lstStyle/>
        <a:p>
          <a:endParaRPr kumimoji="1" lang="ja-JP" altLang="en-US" b="1">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endParaRPr>
        </a:p>
      </dgm:t>
    </dgm:pt>
    <dgm:pt modelId="{A6E08EE3-8BE0-4601-95C6-B08C5D01AD87}">
      <dgm:prSet phldrT="[テキスト]"/>
      <dgm:spPr/>
      <dgm:t>
        <a:bodyPr/>
        <a:lstStyle/>
        <a:p>
          <a:r>
            <a:rPr kumimoji="1" lang="ja-JP" altLang="en-US" b="1" dirty="0" smtClean="0">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rPr>
            <a:t>人事管理クラウドサービス</a:t>
          </a:r>
          <a:r>
            <a:rPr kumimoji="1" lang="en-US" altLang="ja-JP" b="1" dirty="0" smtClean="0">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rPr>
            <a:t>『</a:t>
          </a:r>
          <a:r>
            <a:rPr kumimoji="1" lang="ja-JP" altLang="en-US" b="1" dirty="0" smtClean="0">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rPr>
            <a:t>樹</a:t>
          </a:r>
          <a:r>
            <a:rPr kumimoji="1" lang="en-US" altLang="ja-JP" b="1" dirty="0" smtClean="0">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rPr>
            <a:t>』</a:t>
          </a:r>
          <a:endParaRPr kumimoji="1" lang="ja-JP" altLang="en-US" b="1" dirty="0">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endParaRPr>
        </a:p>
      </dgm:t>
    </dgm:pt>
    <dgm:pt modelId="{6BE080D4-2A39-441E-B8C7-C61402B0B9B7}" type="parTrans" cxnId="{E292070E-B9C2-44A6-B0E6-87D04280E258}">
      <dgm:prSet/>
      <dgm:spPr/>
      <dgm:t>
        <a:bodyPr/>
        <a:lstStyle/>
        <a:p>
          <a:endParaRPr kumimoji="1" lang="ja-JP" altLang="en-US" b="1">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endParaRPr>
        </a:p>
      </dgm:t>
    </dgm:pt>
    <dgm:pt modelId="{F9B36CBC-9F94-4805-BD6A-E273A687EB1E}" type="sibTrans" cxnId="{E292070E-B9C2-44A6-B0E6-87D04280E258}">
      <dgm:prSet/>
      <dgm:spPr/>
      <dgm:t>
        <a:bodyPr/>
        <a:lstStyle/>
        <a:p>
          <a:endParaRPr kumimoji="1" lang="ja-JP" altLang="en-US" b="1">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endParaRPr>
        </a:p>
      </dgm:t>
    </dgm:pt>
    <dgm:pt modelId="{4E58E8C9-0379-4DB2-A468-65246059B1FE}" type="pres">
      <dgm:prSet presAssocID="{46483EB4-6CB9-4083-9B92-618258DF9C16}" presName="Name0" presStyleCnt="0">
        <dgm:presLayoutVars>
          <dgm:dir/>
          <dgm:resizeHandles val="exact"/>
        </dgm:presLayoutVars>
      </dgm:prSet>
      <dgm:spPr/>
    </dgm:pt>
    <dgm:pt modelId="{544CF5AD-9334-48EE-9B1B-45152C897BDD}" type="pres">
      <dgm:prSet presAssocID="{46483EB4-6CB9-4083-9B92-618258DF9C16}" presName="fgShape" presStyleLbl="fgShp" presStyleIdx="0" presStyleCnt="1"/>
      <dgm:spPr/>
    </dgm:pt>
    <dgm:pt modelId="{7B78A78E-C541-4365-ACE1-E76F0A84623A}" type="pres">
      <dgm:prSet presAssocID="{46483EB4-6CB9-4083-9B92-618258DF9C16}" presName="linComp" presStyleCnt="0"/>
      <dgm:spPr/>
    </dgm:pt>
    <dgm:pt modelId="{DC594D25-0289-4282-A8DB-8D43A726AA7A}" type="pres">
      <dgm:prSet presAssocID="{5FB6E118-FBCC-4FF4-A2C3-F1BBDE7592D7}" presName="compNode" presStyleCnt="0"/>
      <dgm:spPr/>
    </dgm:pt>
    <dgm:pt modelId="{C3532D3A-6A8A-469B-A76C-10CF3D7C9693}" type="pres">
      <dgm:prSet presAssocID="{5FB6E118-FBCC-4FF4-A2C3-F1BBDE7592D7}" presName="bkgdShape" presStyleLbl="node1" presStyleIdx="0" presStyleCnt="3"/>
      <dgm:spPr/>
      <dgm:t>
        <a:bodyPr/>
        <a:lstStyle/>
        <a:p>
          <a:endParaRPr kumimoji="1" lang="ja-JP" altLang="en-US"/>
        </a:p>
      </dgm:t>
    </dgm:pt>
    <dgm:pt modelId="{15D29F50-1FE9-4271-B92C-A859DA997CBD}" type="pres">
      <dgm:prSet presAssocID="{5FB6E118-FBCC-4FF4-A2C3-F1BBDE7592D7}" presName="nodeTx" presStyleLbl="node1" presStyleIdx="0" presStyleCnt="3">
        <dgm:presLayoutVars>
          <dgm:bulletEnabled val="1"/>
        </dgm:presLayoutVars>
      </dgm:prSet>
      <dgm:spPr/>
      <dgm:t>
        <a:bodyPr/>
        <a:lstStyle/>
        <a:p>
          <a:endParaRPr kumimoji="1" lang="ja-JP" altLang="en-US"/>
        </a:p>
      </dgm:t>
    </dgm:pt>
    <dgm:pt modelId="{118DF944-97C7-4F2F-B276-AB704278C026}" type="pres">
      <dgm:prSet presAssocID="{5FB6E118-FBCC-4FF4-A2C3-F1BBDE7592D7}" presName="invisiNode" presStyleLbl="node1" presStyleIdx="0" presStyleCnt="3"/>
      <dgm:spPr/>
    </dgm:pt>
    <dgm:pt modelId="{0582ACCF-FC8F-4AE5-985B-C7CF8E62966E}" type="pres">
      <dgm:prSet presAssocID="{5FB6E118-FBCC-4FF4-A2C3-F1BBDE7592D7}" presName="imagNode" presStyleLbl="fgImgPlace1" presStyleIdx="0" presStyleCnt="3"/>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dgm:spPr>
    </dgm:pt>
    <dgm:pt modelId="{0CF42F01-D743-4C14-ACC8-E1E6EEEB8EB9}" type="pres">
      <dgm:prSet presAssocID="{B011B21A-463A-4FE7-820D-4ECC77E26F70}" presName="sibTrans" presStyleLbl="sibTrans2D1" presStyleIdx="0" presStyleCnt="0"/>
      <dgm:spPr/>
      <dgm:t>
        <a:bodyPr/>
        <a:lstStyle/>
        <a:p>
          <a:endParaRPr kumimoji="1" lang="ja-JP" altLang="en-US"/>
        </a:p>
      </dgm:t>
    </dgm:pt>
    <dgm:pt modelId="{4AB2F4DB-3B2A-49EE-A676-3FD46A5F0BAA}" type="pres">
      <dgm:prSet presAssocID="{F0F5C2DE-22BC-4453-BCBE-D6FBD056CE67}" presName="compNode" presStyleCnt="0"/>
      <dgm:spPr/>
    </dgm:pt>
    <dgm:pt modelId="{55A09F65-C690-4EAA-977D-13B548A46452}" type="pres">
      <dgm:prSet presAssocID="{F0F5C2DE-22BC-4453-BCBE-D6FBD056CE67}" presName="bkgdShape" presStyleLbl="node1" presStyleIdx="1" presStyleCnt="3"/>
      <dgm:spPr/>
      <dgm:t>
        <a:bodyPr/>
        <a:lstStyle/>
        <a:p>
          <a:endParaRPr kumimoji="1" lang="ja-JP" altLang="en-US"/>
        </a:p>
      </dgm:t>
    </dgm:pt>
    <dgm:pt modelId="{231AC706-268D-46A9-A7C1-33FD72450D04}" type="pres">
      <dgm:prSet presAssocID="{F0F5C2DE-22BC-4453-BCBE-D6FBD056CE67}" presName="nodeTx" presStyleLbl="node1" presStyleIdx="1" presStyleCnt="3">
        <dgm:presLayoutVars>
          <dgm:bulletEnabled val="1"/>
        </dgm:presLayoutVars>
      </dgm:prSet>
      <dgm:spPr/>
      <dgm:t>
        <a:bodyPr/>
        <a:lstStyle/>
        <a:p>
          <a:endParaRPr kumimoji="1" lang="ja-JP" altLang="en-US"/>
        </a:p>
      </dgm:t>
    </dgm:pt>
    <dgm:pt modelId="{8D654891-AB3B-414D-B366-B75504E80675}" type="pres">
      <dgm:prSet presAssocID="{F0F5C2DE-22BC-4453-BCBE-D6FBD056CE67}" presName="invisiNode" presStyleLbl="node1" presStyleIdx="1" presStyleCnt="3"/>
      <dgm:spPr/>
    </dgm:pt>
    <dgm:pt modelId="{80AA8895-AB1B-4466-A871-78BB8AF5668F}" type="pres">
      <dgm:prSet presAssocID="{F0F5C2DE-22BC-4453-BCBE-D6FBD056CE67}" presName="imagNode" presStyleLbl="fgImgPlace1" presStyleIdx="1" presStyleCnt="3"/>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a:stretch>
        </a:blipFill>
      </dgm:spPr>
    </dgm:pt>
    <dgm:pt modelId="{006D7A7E-0B3D-4847-BDB5-40E31E6A6F19}" type="pres">
      <dgm:prSet presAssocID="{27BD694C-8E0E-4BD6-AA80-334D475348AF}" presName="sibTrans" presStyleLbl="sibTrans2D1" presStyleIdx="0" presStyleCnt="0"/>
      <dgm:spPr/>
      <dgm:t>
        <a:bodyPr/>
        <a:lstStyle/>
        <a:p>
          <a:endParaRPr kumimoji="1" lang="ja-JP" altLang="en-US"/>
        </a:p>
      </dgm:t>
    </dgm:pt>
    <dgm:pt modelId="{1E4C91B8-0403-4468-A8A5-A89A31003056}" type="pres">
      <dgm:prSet presAssocID="{0656CC35-7F4F-4EC9-A424-57A533948D8F}" presName="compNode" presStyleCnt="0"/>
      <dgm:spPr/>
    </dgm:pt>
    <dgm:pt modelId="{259801FE-EC26-44FA-9DBB-383A8BDCC095}" type="pres">
      <dgm:prSet presAssocID="{0656CC35-7F4F-4EC9-A424-57A533948D8F}" presName="bkgdShape" presStyleLbl="node1" presStyleIdx="2" presStyleCnt="3"/>
      <dgm:spPr/>
      <dgm:t>
        <a:bodyPr/>
        <a:lstStyle/>
        <a:p>
          <a:endParaRPr kumimoji="1" lang="ja-JP" altLang="en-US"/>
        </a:p>
      </dgm:t>
    </dgm:pt>
    <dgm:pt modelId="{C86A58C6-1249-44DF-9944-3FFDF9A0FC50}" type="pres">
      <dgm:prSet presAssocID="{0656CC35-7F4F-4EC9-A424-57A533948D8F}" presName="nodeTx" presStyleLbl="node1" presStyleIdx="2" presStyleCnt="3">
        <dgm:presLayoutVars>
          <dgm:bulletEnabled val="1"/>
        </dgm:presLayoutVars>
      </dgm:prSet>
      <dgm:spPr/>
      <dgm:t>
        <a:bodyPr/>
        <a:lstStyle/>
        <a:p>
          <a:endParaRPr kumimoji="1" lang="ja-JP" altLang="en-US"/>
        </a:p>
      </dgm:t>
    </dgm:pt>
    <dgm:pt modelId="{9D78C1F9-1769-43DA-B28C-84752B1014E3}" type="pres">
      <dgm:prSet presAssocID="{0656CC35-7F4F-4EC9-A424-57A533948D8F}" presName="invisiNode" presStyleLbl="node1" presStyleIdx="2" presStyleCnt="3"/>
      <dgm:spPr/>
    </dgm:pt>
    <dgm:pt modelId="{C2E295C9-EEFD-490D-8FE5-655BA5D6B200}" type="pres">
      <dgm:prSet presAssocID="{0656CC35-7F4F-4EC9-A424-57A533948D8F}" presName="imagNode" presStyleLbl="fgImgPlace1" presStyleIdx="2" presStyleCnt="3"/>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a:stretch>
        </a:blipFill>
      </dgm:spPr>
    </dgm:pt>
  </dgm:ptLst>
  <dgm:cxnLst>
    <dgm:cxn modelId="{6D0BC81A-9496-418E-B379-FFFD6FA92FA4}" type="presOf" srcId="{0656CC35-7F4F-4EC9-A424-57A533948D8F}" destId="{259801FE-EC26-44FA-9DBB-383A8BDCC095}" srcOrd="0" destOrd="0" presId="urn:microsoft.com/office/officeart/2005/8/layout/hList7"/>
    <dgm:cxn modelId="{BBAC8B38-E246-44E0-B480-4070661E6B98}" type="presOf" srcId="{A6E08EE3-8BE0-4601-95C6-B08C5D01AD87}" destId="{259801FE-EC26-44FA-9DBB-383A8BDCC095}" srcOrd="0" destOrd="1" presId="urn:microsoft.com/office/officeart/2005/8/layout/hList7"/>
    <dgm:cxn modelId="{690FF673-CA6F-4782-8210-3B9D09BE92EE}" type="presOf" srcId="{F0F5C2DE-22BC-4453-BCBE-D6FBD056CE67}" destId="{55A09F65-C690-4EAA-977D-13B548A46452}" srcOrd="0" destOrd="0" presId="urn:microsoft.com/office/officeart/2005/8/layout/hList7"/>
    <dgm:cxn modelId="{5554FD88-8AC0-43B8-A655-79269879E165}" type="presOf" srcId="{B011B21A-463A-4FE7-820D-4ECC77E26F70}" destId="{0CF42F01-D743-4C14-ACC8-E1E6EEEB8EB9}" srcOrd="0" destOrd="0" presId="urn:microsoft.com/office/officeart/2005/8/layout/hList7"/>
    <dgm:cxn modelId="{E292070E-B9C2-44A6-B0E6-87D04280E258}" srcId="{0656CC35-7F4F-4EC9-A424-57A533948D8F}" destId="{A6E08EE3-8BE0-4601-95C6-B08C5D01AD87}" srcOrd="0" destOrd="0" parTransId="{6BE080D4-2A39-441E-B8C7-C61402B0B9B7}" sibTransId="{F9B36CBC-9F94-4805-BD6A-E273A687EB1E}"/>
    <dgm:cxn modelId="{393C1AB0-7116-424A-9EED-ECF195349461}" type="presOf" srcId="{0656CC35-7F4F-4EC9-A424-57A533948D8F}" destId="{C86A58C6-1249-44DF-9944-3FFDF9A0FC50}" srcOrd="1" destOrd="0" presId="urn:microsoft.com/office/officeart/2005/8/layout/hList7"/>
    <dgm:cxn modelId="{41C85379-37EE-41FF-BC92-39D09EAC3D95}" type="presOf" srcId="{E6B53019-4BDD-4705-9AA3-BFB7AE3F2349}" destId="{55A09F65-C690-4EAA-977D-13B548A46452}" srcOrd="0" destOrd="1" presId="urn:microsoft.com/office/officeart/2005/8/layout/hList7"/>
    <dgm:cxn modelId="{ABB7B0B3-2736-4B2D-BB71-73653AB6D984}" type="presOf" srcId="{27BD694C-8E0E-4BD6-AA80-334D475348AF}" destId="{006D7A7E-0B3D-4847-BDB5-40E31E6A6F19}" srcOrd="0" destOrd="0" presId="urn:microsoft.com/office/officeart/2005/8/layout/hList7"/>
    <dgm:cxn modelId="{89278B3B-1589-4F78-96AE-304FF6CD3E6A}" type="presOf" srcId="{A6E08EE3-8BE0-4601-95C6-B08C5D01AD87}" destId="{C86A58C6-1249-44DF-9944-3FFDF9A0FC50}" srcOrd="1" destOrd="1" presId="urn:microsoft.com/office/officeart/2005/8/layout/hList7"/>
    <dgm:cxn modelId="{4A1B9F79-7F01-4714-BDE5-166568DF54BB}" srcId="{46483EB4-6CB9-4083-9B92-618258DF9C16}" destId="{0656CC35-7F4F-4EC9-A424-57A533948D8F}" srcOrd="2" destOrd="0" parTransId="{F613B99B-251B-4649-AF29-20524C2845D4}" sibTransId="{1882B9C8-FEFD-4F55-BCD5-12518F571441}"/>
    <dgm:cxn modelId="{A4693A98-0B0A-4DE2-8AD3-C8B20F316A31}" srcId="{46483EB4-6CB9-4083-9B92-618258DF9C16}" destId="{F0F5C2DE-22BC-4453-BCBE-D6FBD056CE67}" srcOrd="1" destOrd="0" parTransId="{95C43FCD-9D7A-4A7A-9190-A5EC386828E7}" sibTransId="{27BD694C-8E0E-4BD6-AA80-334D475348AF}"/>
    <dgm:cxn modelId="{9DFB8207-7517-4D9B-80C0-7F002FF74683}" type="presOf" srcId="{5FB6E118-FBCC-4FF4-A2C3-F1BBDE7592D7}" destId="{C3532D3A-6A8A-469B-A76C-10CF3D7C9693}" srcOrd="0" destOrd="0" presId="urn:microsoft.com/office/officeart/2005/8/layout/hList7"/>
    <dgm:cxn modelId="{ADA16184-E161-4115-810B-9FAB14C0E6C9}" type="presOf" srcId="{72F5A49F-6BC6-42E4-B73B-1BDD99B6076C}" destId="{15D29F50-1FE9-4271-B92C-A859DA997CBD}" srcOrd="1" destOrd="1" presId="urn:microsoft.com/office/officeart/2005/8/layout/hList7"/>
    <dgm:cxn modelId="{B4EC32B0-5887-4162-987E-7AF0750847AF}" type="presOf" srcId="{72F5A49F-6BC6-42E4-B73B-1BDD99B6076C}" destId="{C3532D3A-6A8A-469B-A76C-10CF3D7C9693}" srcOrd="0" destOrd="1" presId="urn:microsoft.com/office/officeart/2005/8/layout/hList7"/>
    <dgm:cxn modelId="{A3EC1FCD-B86A-4125-B0E3-CA29D727CD93}" srcId="{F0F5C2DE-22BC-4453-BCBE-D6FBD056CE67}" destId="{E6B53019-4BDD-4705-9AA3-BFB7AE3F2349}" srcOrd="0" destOrd="0" parTransId="{76F28D03-809B-4503-BDCA-4F30E3B89D31}" sibTransId="{681B2AC5-BB80-4869-A956-6C5B5E435D30}"/>
    <dgm:cxn modelId="{224F02B1-1A36-4600-BE23-CF05B11A75C7}" srcId="{5FB6E118-FBCC-4FF4-A2C3-F1BBDE7592D7}" destId="{72F5A49F-6BC6-42E4-B73B-1BDD99B6076C}" srcOrd="0" destOrd="0" parTransId="{6597F2E9-CC23-40FB-9C1C-F408F49CD02D}" sibTransId="{029418EB-2439-4A81-89C9-58B52557C2C1}"/>
    <dgm:cxn modelId="{2FB05498-0AC4-49B5-A4F6-59B576C1ADD0}" type="presOf" srcId="{E6B53019-4BDD-4705-9AA3-BFB7AE3F2349}" destId="{231AC706-268D-46A9-A7C1-33FD72450D04}" srcOrd="1" destOrd="1" presId="urn:microsoft.com/office/officeart/2005/8/layout/hList7"/>
    <dgm:cxn modelId="{2CBD03DC-6C6C-4BD9-95E5-1BF69812F89B}" type="presOf" srcId="{5FB6E118-FBCC-4FF4-A2C3-F1BBDE7592D7}" destId="{15D29F50-1FE9-4271-B92C-A859DA997CBD}" srcOrd="1" destOrd="0" presId="urn:microsoft.com/office/officeart/2005/8/layout/hList7"/>
    <dgm:cxn modelId="{5A19A51B-5F42-492E-87E3-D2A929AB9475}" type="presOf" srcId="{F0F5C2DE-22BC-4453-BCBE-D6FBD056CE67}" destId="{231AC706-268D-46A9-A7C1-33FD72450D04}" srcOrd="1" destOrd="0" presId="urn:microsoft.com/office/officeart/2005/8/layout/hList7"/>
    <dgm:cxn modelId="{BF949AEE-CED8-4D78-BD17-8EFC35E3C1E3}" type="presOf" srcId="{46483EB4-6CB9-4083-9B92-618258DF9C16}" destId="{4E58E8C9-0379-4DB2-A468-65246059B1FE}" srcOrd="0" destOrd="0" presId="urn:microsoft.com/office/officeart/2005/8/layout/hList7"/>
    <dgm:cxn modelId="{AC3AA23C-D15F-4B7F-BC10-5724A53BB0E2}" srcId="{46483EB4-6CB9-4083-9B92-618258DF9C16}" destId="{5FB6E118-FBCC-4FF4-A2C3-F1BBDE7592D7}" srcOrd="0" destOrd="0" parTransId="{590423F7-9E78-4AFF-942D-68E16B7EC335}" sibTransId="{B011B21A-463A-4FE7-820D-4ECC77E26F70}"/>
    <dgm:cxn modelId="{60892CFB-9F8D-4AEF-BF81-FD65A8AA3804}" type="presParOf" srcId="{4E58E8C9-0379-4DB2-A468-65246059B1FE}" destId="{544CF5AD-9334-48EE-9B1B-45152C897BDD}" srcOrd="0" destOrd="0" presId="urn:microsoft.com/office/officeart/2005/8/layout/hList7"/>
    <dgm:cxn modelId="{40386A8D-19EC-42E5-A500-9ED8E60DCC33}" type="presParOf" srcId="{4E58E8C9-0379-4DB2-A468-65246059B1FE}" destId="{7B78A78E-C541-4365-ACE1-E76F0A84623A}" srcOrd="1" destOrd="0" presId="urn:microsoft.com/office/officeart/2005/8/layout/hList7"/>
    <dgm:cxn modelId="{A6164A9A-A233-4E49-87EC-1A47BFE5304D}" type="presParOf" srcId="{7B78A78E-C541-4365-ACE1-E76F0A84623A}" destId="{DC594D25-0289-4282-A8DB-8D43A726AA7A}" srcOrd="0" destOrd="0" presId="urn:microsoft.com/office/officeart/2005/8/layout/hList7"/>
    <dgm:cxn modelId="{1FB11F7C-4681-489E-BD11-9F853107E6E8}" type="presParOf" srcId="{DC594D25-0289-4282-A8DB-8D43A726AA7A}" destId="{C3532D3A-6A8A-469B-A76C-10CF3D7C9693}" srcOrd="0" destOrd="0" presId="urn:microsoft.com/office/officeart/2005/8/layout/hList7"/>
    <dgm:cxn modelId="{4B1ED524-4CE4-4C3C-8000-354E03CDA74D}" type="presParOf" srcId="{DC594D25-0289-4282-A8DB-8D43A726AA7A}" destId="{15D29F50-1FE9-4271-B92C-A859DA997CBD}" srcOrd="1" destOrd="0" presId="urn:microsoft.com/office/officeart/2005/8/layout/hList7"/>
    <dgm:cxn modelId="{F9CD02CB-298C-4C63-8014-8D936692B5E7}" type="presParOf" srcId="{DC594D25-0289-4282-A8DB-8D43A726AA7A}" destId="{118DF944-97C7-4F2F-B276-AB704278C026}" srcOrd="2" destOrd="0" presId="urn:microsoft.com/office/officeart/2005/8/layout/hList7"/>
    <dgm:cxn modelId="{2082E3F8-F3AE-49E0-92F3-1B2ACD60D52D}" type="presParOf" srcId="{DC594D25-0289-4282-A8DB-8D43A726AA7A}" destId="{0582ACCF-FC8F-4AE5-985B-C7CF8E62966E}" srcOrd="3" destOrd="0" presId="urn:microsoft.com/office/officeart/2005/8/layout/hList7"/>
    <dgm:cxn modelId="{ACF55D50-BDF0-4DE3-A1A3-B8FCB44F59FA}" type="presParOf" srcId="{7B78A78E-C541-4365-ACE1-E76F0A84623A}" destId="{0CF42F01-D743-4C14-ACC8-E1E6EEEB8EB9}" srcOrd="1" destOrd="0" presId="urn:microsoft.com/office/officeart/2005/8/layout/hList7"/>
    <dgm:cxn modelId="{739189ED-2A66-4AB3-AE4A-5AEEB60D3AC3}" type="presParOf" srcId="{7B78A78E-C541-4365-ACE1-E76F0A84623A}" destId="{4AB2F4DB-3B2A-49EE-A676-3FD46A5F0BAA}" srcOrd="2" destOrd="0" presId="urn:microsoft.com/office/officeart/2005/8/layout/hList7"/>
    <dgm:cxn modelId="{394C290F-957C-41E3-A846-BCC48C7F54B6}" type="presParOf" srcId="{4AB2F4DB-3B2A-49EE-A676-3FD46A5F0BAA}" destId="{55A09F65-C690-4EAA-977D-13B548A46452}" srcOrd="0" destOrd="0" presId="urn:microsoft.com/office/officeart/2005/8/layout/hList7"/>
    <dgm:cxn modelId="{3474F197-A2D2-4FF5-BBD3-7B740AC99C9B}" type="presParOf" srcId="{4AB2F4DB-3B2A-49EE-A676-3FD46A5F0BAA}" destId="{231AC706-268D-46A9-A7C1-33FD72450D04}" srcOrd="1" destOrd="0" presId="urn:microsoft.com/office/officeart/2005/8/layout/hList7"/>
    <dgm:cxn modelId="{912D231E-2AEC-4021-9032-4B20E27BAA10}" type="presParOf" srcId="{4AB2F4DB-3B2A-49EE-A676-3FD46A5F0BAA}" destId="{8D654891-AB3B-414D-B366-B75504E80675}" srcOrd="2" destOrd="0" presId="urn:microsoft.com/office/officeart/2005/8/layout/hList7"/>
    <dgm:cxn modelId="{2113F0C6-CE84-46E7-BA91-29BE3C6971FB}" type="presParOf" srcId="{4AB2F4DB-3B2A-49EE-A676-3FD46A5F0BAA}" destId="{80AA8895-AB1B-4466-A871-78BB8AF5668F}" srcOrd="3" destOrd="0" presId="urn:microsoft.com/office/officeart/2005/8/layout/hList7"/>
    <dgm:cxn modelId="{3CFA0CB2-9441-443C-B133-F6BC1F0E58FC}" type="presParOf" srcId="{7B78A78E-C541-4365-ACE1-E76F0A84623A}" destId="{006D7A7E-0B3D-4847-BDB5-40E31E6A6F19}" srcOrd="3" destOrd="0" presId="urn:microsoft.com/office/officeart/2005/8/layout/hList7"/>
    <dgm:cxn modelId="{D2118217-EEB7-42BE-8735-CFAE23DAA070}" type="presParOf" srcId="{7B78A78E-C541-4365-ACE1-E76F0A84623A}" destId="{1E4C91B8-0403-4468-A8A5-A89A31003056}" srcOrd="4" destOrd="0" presId="urn:microsoft.com/office/officeart/2005/8/layout/hList7"/>
    <dgm:cxn modelId="{6ECEDB53-7891-4D1D-85A7-874D09BFF4FF}" type="presParOf" srcId="{1E4C91B8-0403-4468-A8A5-A89A31003056}" destId="{259801FE-EC26-44FA-9DBB-383A8BDCC095}" srcOrd="0" destOrd="0" presId="urn:microsoft.com/office/officeart/2005/8/layout/hList7"/>
    <dgm:cxn modelId="{6DC669DE-547C-450B-993B-6318EA5CBAF5}" type="presParOf" srcId="{1E4C91B8-0403-4468-A8A5-A89A31003056}" destId="{C86A58C6-1249-44DF-9944-3FFDF9A0FC50}" srcOrd="1" destOrd="0" presId="urn:microsoft.com/office/officeart/2005/8/layout/hList7"/>
    <dgm:cxn modelId="{EF8CD639-23A9-400E-BCB8-CB513DBB93CD}" type="presParOf" srcId="{1E4C91B8-0403-4468-A8A5-A89A31003056}" destId="{9D78C1F9-1769-43DA-B28C-84752B1014E3}" srcOrd="2" destOrd="0" presId="urn:microsoft.com/office/officeart/2005/8/layout/hList7"/>
    <dgm:cxn modelId="{5F569457-2C7C-4453-B990-F3A4E1574A3B}" type="presParOf" srcId="{1E4C91B8-0403-4468-A8A5-A89A31003056}" destId="{C2E295C9-EEFD-490D-8FE5-655BA5D6B200}" srcOrd="3" destOrd="0" presId="urn:microsoft.com/office/officeart/2005/8/layout/hList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1C2AA92-DCCA-4DC3-BA03-F08A5E60AE74}" type="doc">
      <dgm:prSet loTypeId="urn:microsoft.com/office/officeart/2005/8/layout/hList1" loCatId="list" qsTypeId="urn:microsoft.com/office/officeart/2005/8/quickstyle/3d3" qsCatId="3D" csTypeId="urn:microsoft.com/office/officeart/2005/8/colors/colorful5" csCatId="colorful" phldr="1"/>
      <dgm:spPr/>
      <dgm:t>
        <a:bodyPr/>
        <a:lstStyle/>
        <a:p>
          <a:endParaRPr kumimoji="1" lang="ja-JP" altLang="en-US"/>
        </a:p>
      </dgm:t>
    </dgm:pt>
    <dgm:pt modelId="{FA7BEBDE-E8C1-46AA-BBD0-36604BA2667A}">
      <dgm:prSet/>
      <dgm:spPr/>
      <dgm:t>
        <a:bodyPr/>
        <a:lstStyle/>
        <a:p>
          <a:pPr rtl="0"/>
          <a:r>
            <a:rPr kumimoji="1" lang="zh-TW" b="1" dirty="0" smtClean="0">
              <a:latin typeface="メイリオ" pitchFamily="50" charset="-128"/>
              <a:ea typeface="メイリオ" pitchFamily="50" charset="-128"/>
              <a:cs typeface="メイリオ" pitchFamily="50" charset="-128"/>
            </a:rPr>
            <a:t>魏国電気</a:t>
          </a:r>
          <a:r>
            <a:rPr kumimoji="1" lang="ja-JP" altLang="en-US" b="1" dirty="0" smtClean="0">
              <a:latin typeface="メイリオ" pitchFamily="50" charset="-128"/>
              <a:ea typeface="メイリオ" pitchFamily="50" charset="-128"/>
              <a:cs typeface="メイリオ" pitchFamily="50" charset="-128"/>
            </a:rPr>
            <a:t>　</a:t>
          </a:r>
          <a:r>
            <a:rPr kumimoji="1" lang="ja-JP" b="1" dirty="0" smtClean="0">
              <a:latin typeface="メイリオ" pitchFamily="50" charset="-128"/>
              <a:ea typeface="メイリオ" pitchFamily="50" charset="-128"/>
              <a:cs typeface="メイリオ" pitchFamily="50" charset="-128"/>
            </a:rPr>
            <a:t>様</a:t>
          </a:r>
          <a:endParaRPr lang="ja-JP" dirty="0">
            <a:latin typeface="メイリオ" pitchFamily="50" charset="-128"/>
            <a:ea typeface="メイリオ" pitchFamily="50" charset="-128"/>
            <a:cs typeface="メイリオ" pitchFamily="50" charset="-128"/>
          </a:endParaRPr>
        </a:p>
      </dgm:t>
    </dgm:pt>
    <dgm:pt modelId="{0E9B379C-1011-4968-AC55-75BD62E51787}" type="parTrans" cxnId="{45ACA815-4500-4870-B692-E905C358B6FF}">
      <dgm:prSet/>
      <dgm:spPr/>
      <dgm:t>
        <a:bodyPr/>
        <a:lstStyle/>
        <a:p>
          <a:endParaRPr kumimoji="1" lang="ja-JP" altLang="en-US">
            <a:latin typeface="メイリオ" pitchFamily="50" charset="-128"/>
            <a:ea typeface="メイリオ" pitchFamily="50" charset="-128"/>
            <a:cs typeface="メイリオ" pitchFamily="50" charset="-128"/>
          </a:endParaRPr>
        </a:p>
      </dgm:t>
    </dgm:pt>
    <dgm:pt modelId="{A3311471-2B7F-43EE-884F-73C9B608149F}" type="sibTrans" cxnId="{45ACA815-4500-4870-B692-E905C358B6FF}">
      <dgm:prSet/>
      <dgm:spPr/>
      <dgm:t>
        <a:bodyPr/>
        <a:lstStyle/>
        <a:p>
          <a:endParaRPr kumimoji="1" lang="ja-JP" altLang="en-US">
            <a:latin typeface="メイリオ" pitchFamily="50" charset="-128"/>
            <a:ea typeface="メイリオ" pitchFamily="50" charset="-128"/>
            <a:cs typeface="メイリオ" pitchFamily="50" charset="-128"/>
          </a:endParaRPr>
        </a:p>
      </dgm:t>
    </dgm:pt>
    <dgm:pt modelId="{450E786C-D95F-4C3A-8184-E39FB38DC484}">
      <dgm:prSet/>
      <dgm:spPr/>
      <dgm:t>
        <a:bodyPr/>
        <a:lstStyle/>
        <a:p>
          <a:pPr rtl="0"/>
          <a:r>
            <a:rPr kumimoji="1" lang="ja-JP" b="1" dirty="0" smtClean="0">
              <a:latin typeface="メイリオ" pitchFamily="50" charset="-128"/>
              <a:ea typeface="メイリオ" pitchFamily="50" charset="-128"/>
              <a:cs typeface="メイリオ" pitchFamily="50" charset="-128"/>
            </a:rPr>
            <a:t>「天下三分の計クラウドサービス」導入により、システム運用スタッフ</a:t>
          </a:r>
          <a:r>
            <a:rPr kumimoji="1" lang="en-US" b="1" dirty="0" smtClean="0">
              <a:latin typeface="メイリオ" pitchFamily="50" charset="-128"/>
              <a:ea typeface="メイリオ" pitchFamily="50" charset="-128"/>
              <a:cs typeface="メイリオ" pitchFamily="50" charset="-128"/>
            </a:rPr>
            <a:t>30</a:t>
          </a:r>
          <a:r>
            <a:rPr kumimoji="1" lang="ja-JP" b="1" dirty="0" smtClean="0">
              <a:latin typeface="メイリオ" pitchFamily="50" charset="-128"/>
              <a:ea typeface="メイリオ" pitchFamily="50" charset="-128"/>
              <a:cs typeface="メイリオ" pitchFamily="50" charset="-128"/>
            </a:rPr>
            <a:t>％削減の実現に成功、販売力強化によりシェア拡大</a:t>
          </a:r>
          <a:endParaRPr lang="ja-JP" dirty="0">
            <a:latin typeface="メイリオ" pitchFamily="50" charset="-128"/>
            <a:ea typeface="メイリオ" pitchFamily="50" charset="-128"/>
            <a:cs typeface="メイリオ" pitchFamily="50" charset="-128"/>
          </a:endParaRPr>
        </a:p>
      </dgm:t>
    </dgm:pt>
    <dgm:pt modelId="{D36A5E7E-8FA5-45A0-B808-E35BAFF06D37}" type="parTrans" cxnId="{FDDD52E6-0CA3-4A5C-9D26-F28BF59C736B}">
      <dgm:prSet/>
      <dgm:spPr/>
      <dgm:t>
        <a:bodyPr/>
        <a:lstStyle/>
        <a:p>
          <a:endParaRPr kumimoji="1" lang="ja-JP" altLang="en-US">
            <a:latin typeface="メイリオ" pitchFamily="50" charset="-128"/>
            <a:ea typeface="メイリオ" pitchFamily="50" charset="-128"/>
            <a:cs typeface="メイリオ" pitchFamily="50" charset="-128"/>
          </a:endParaRPr>
        </a:p>
      </dgm:t>
    </dgm:pt>
    <dgm:pt modelId="{9C4C4E4B-FEEB-4964-AD58-FCA162E3D967}" type="sibTrans" cxnId="{FDDD52E6-0CA3-4A5C-9D26-F28BF59C736B}">
      <dgm:prSet/>
      <dgm:spPr/>
      <dgm:t>
        <a:bodyPr/>
        <a:lstStyle/>
        <a:p>
          <a:endParaRPr kumimoji="1" lang="ja-JP" altLang="en-US">
            <a:latin typeface="メイリオ" pitchFamily="50" charset="-128"/>
            <a:ea typeface="メイリオ" pitchFamily="50" charset="-128"/>
            <a:cs typeface="メイリオ" pitchFamily="50" charset="-128"/>
          </a:endParaRPr>
        </a:p>
      </dgm:t>
    </dgm:pt>
    <dgm:pt modelId="{2A1DBA7C-26EE-42C1-A926-2DD0FA488796}">
      <dgm:prSet/>
      <dgm:spPr/>
      <dgm:t>
        <a:bodyPr/>
        <a:lstStyle/>
        <a:p>
          <a:pPr rtl="0"/>
          <a:r>
            <a:rPr kumimoji="1" lang="ja-JP" smtClean="0">
              <a:latin typeface="メイリオ" pitchFamily="50" charset="-128"/>
              <a:ea typeface="メイリオ" pitchFamily="50" charset="-128"/>
              <a:cs typeface="メイリオ" pitchFamily="50" charset="-128"/>
            </a:rPr>
            <a:t>システム本部長　郭嘉ホウコウ様より</a:t>
          </a:r>
          <a:endParaRPr lang="ja-JP">
            <a:latin typeface="メイリオ" pitchFamily="50" charset="-128"/>
            <a:ea typeface="メイリオ" pitchFamily="50" charset="-128"/>
            <a:cs typeface="メイリオ" pitchFamily="50" charset="-128"/>
          </a:endParaRPr>
        </a:p>
      </dgm:t>
    </dgm:pt>
    <dgm:pt modelId="{3FE47DB9-F793-47E5-B01C-D707D612D562}" type="parTrans" cxnId="{32D0AC50-AA79-4505-AD19-FDD4B5E894E3}">
      <dgm:prSet/>
      <dgm:spPr/>
      <dgm:t>
        <a:bodyPr/>
        <a:lstStyle/>
        <a:p>
          <a:endParaRPr kumimoji="1" lang="ja-JP" altLang="en-US">
            <a:latin typeface="メイリオ" pitchFamily="50" charset="-128"/>
            <a:ea typeface="メイリオ" pitchFamily="50" charset="-128"/>
            <a:cs typeface="メイリオ" pitchFamily="50" charset="-128"/>
          </a:endParaRPr>
        </a:p>
      </dgm:t>
    </dgm:pt>
    <dgm:pt modelId="{7B166C7A-553F-491B-9D06-4C7EB31FC974}" type="sibTrans" cxnId="{32D0AC50-AA79-4505-AD19-FDD4B5E894E3}">
      <dgm:prSet/>
      <dgm:spPr/>
      <dgm:t>
        <a:bodyPr/>
        <a:lstStyle/>
        <a:p>
          <a:endParaRPr kumimoji="1" lang="ja-JP" altLang="en-US">
            <a:latin typeface="メイリオ" pitchFamily="50" charset="-128"/>
            <a:ea typeface="メイリオ" pitchFamily="50" charset="-128"/>
            <a:cs typeface="メイリオ" pitchFamily="50" charset="-128"/>
          </a:endParaRPr>
        </a:p>
      </dgm:t>
    </dgm:pt>
    <dgm:pt modelId="{A5ED5A89-132B-4D3E-9538-424DD3F81168}">
      <dgm:prSet/>
      <dgm:spPr/>
      <dgm:t>
        <a:bodyPr/>
        <a:lstStyle/>
        <a:p>
          <a:pPr rtl="0"/>
          <a:r>
            <a:rPr kumimoji="1" lang="ja-JP" dirty="0" smtClean="0">
              <a:latin typeface="メイリオ" pitchFamily="50" charset="-128"/>
              <a:ea typeface="メイリオ" pitchFamily="50" charset="-128"/>
              <a:cs typeface="メイリオ" pitchFamily="50" charset="-128"/>
            </a:rPr>
            <a:t>「天下三分の計クラウドサービスの導入</a:t>
          </a:r>
          <a:r>
            <a:rPr kumimoji="1" lang="ja-JP" dirty="0" smtClean="0">
              <a:latin typeface="メイリオ" pitchFamily="50" charset="-128"/>
              <a:ea typeface="メイリオ" pitchFamily="50" charset="-128"/>
              <a:cs typeface="メイリオ" pitchFamily="50" charset="-128"/>
            </a:rPr>
            <a:t>により、システム運用に従事していたスタッフを営業の最前線に回すことが可能となりました。おかげで北方烏丸電気からシェアを獲得することができ、売上アップでコストは削減という理想的な経営を行うことができています」</a:t>
          </a:r>
          <a:endParaRPr lang="ja-JP" dirty="0">
            <a:latin typeface="メイリオ" pitchFamily="50" charset="-128"/>
            <a:ea typeface="メイリオ" pitchFamily="50" charset="-128"/>
            <a:cs typeface="メイリオ" pitchFamily="50" charset="-128"/>
          </a:endParaRPr>
        </a:p>
      </dgm:t>
    </dgm:pt>
    <dgm:pt modelId="{1B5738FD-5EB7-4C54-8445-B2E31DE36FCF}" type="parTrans" cxnId="{B3802E45-AD9D-46BA-8FBC-BEC652D0C8B0}">
      <dgm:prSet/>
      <dgm:spPr/>
      <dgm:t>
        <a:bodyPr/>
        <a:lstStyle/>
        <a:p>
          <a:endParaRPr kumimoji="1" lang="ja-JP" altLang="en-US">
            <a:latin typeface="メイリオ" pitchFamily="50" charset="-128"/>
            <a:ea typeface="メイリオ" pitchFamily="50" charset="-128"/>
            <a:cs typeface="メイリオ" pitchFamily="50" charset="-128"/>
          </a:endParaRPr>
        </a:p>
      </dgm:t>
    </dgm:pt>
    <dgm:pt modelId="{3F99BD0A-4AB0-45DA-82C2-A4AC92ABCB32}" type="sibTrans" cxnId="{B3802E45-AD9D-46BA-8FBC-BEC652D0C8B0}">
      <dgm:prSet/>
      <dgm:spPr/>
      <dgm:t>
        <a:bodyPr/>
        <a:lstStyle/>
        <a:p>
          <a:endParaRPr kumimoji="1" lang="ja-JP" altLang="en-US">
            <a:latin typeface="メイリオ" pitchFamily="50" charset="-128"/>
            <a:ea typeface="メイリオ" pitchFamily="50" charset="-128"/>
            <a:cs typeface="メイリオ" pitchFamily="50" charset="-128"/>
          </a:endParaRPr>
        </a:p>
      </dgm:t>
    </dgm:pt>
    <dgm:pt modelId="{70B216C4-DF5B-4341-8EA9-0F8DC503D5F9}">
      <dgm:prSet/>
      <dgm:spPr/>
      <dgm:t>
        <a:bodyPr/>
        <a:lstStyle/>
        <a:p>
          <a:pPr rtl="0"/>
          <a:r>
            <a:rPr kumimoji="1" lang="zh-TW" b="1" dirty="0" smtClean="0">
              <a:latin typeface="メイリオ" pitchFamily="50" charset="-128"/>
              <a:ea typeface="メイリオ" pitchFamily="50" charset="-128"/>
              <a:cs typeface="メイリオ" pitchFamily="50" charset="-128"/>
            </a:rPr>
            <a:t>孫権水産</a:t>
          </a:r>
          <a:r>
            <a:rPr kumimoji="1" lang="ja-JP" altLang="en-US" b="1" dirty="0" smtClean="0">
              <a:latin typeface="メイリオ" pitchFamily="50" charset="-128"/>
              <a:ea typeface="メイリオ" pitchFamily="50" charset="-128"/>
              <a:cs typeface="メイリオ" pitchFamily="50" charset="-128"/>
            </a:rPr>
            <a:t>　</a:t>
          </a:r>
          <a:r>
            <a:rPr kumimoji="1" lang="ja-JP" b="1" dirty="0" smtClean="0">
              <a:latin typeface="メイリオ" pitchFamily="50" charset="-128"/>
              <a:ea typeface="メイリオ" pitchFamily="50" charset="-128"/>
              <a:cs typeface="メイリオ" pitchFamily="50" charset="-128"/>
            </a:rPr>
            <a:t>様</a:t>
          </a:r>
          <a:endParaRPr lang="ja-JP" dirty="0">
            <a:latin typeface="メイリオ" pitchFamily="50" charset="-128"/>
            <a:ea typeface="メイリオ" pitchFamily="50" charset="-128"/>
            <a:cs typeface="メイリオ" pitchFamily="50" charset="-128"/>
          </a:endParaRPr>
        </a:p>
      </dgm:t>
    </dgm:pt>
    <dgm:pt modelId="{E06D2CBF-42B5-4D3F-88E5-A5DAB7E85ECF}" type="parTrans" cxnId="{AEAC1EBF-5D93-4AEA-8DD5-8543FF421CBC}">
      <dgm:prSet/>
      <dgm:spPr/>
      <dgm:t>
        <a:bodyPr/>
        <a:lstStyle/>
        <a:p>
          <a:endParaRPr kumimoji="1" lang="ja-JP" altLang="en-US">
            <a:latin typeface="メイリオ" pitchFamily="50" charset="-128"/>
            <a:ea typeface="メイリオ" pitchFamily="50" charset="-128"/>
            <a:cs typeface="メイリオ" pitchFamily="50" charset="-128"/>
          </a:endParaRPr>
        </a:p>
      </dgm:t>
    </dgm:pt>
    <dgm:pt modelId="{9A79A798-4936-45AD-8E7D-406FFCE3D3E7}" type="sibTrans" cxnId="{AEAC1EBF-5D93-4AEA-8DD5-8543FF421CBC}">
      <dgm:prSet/>
      <dgm:spPr/>
      <dgm:t>
        <a:bodyPr/>
        <a:lstStyle/>
        <a:p>
          <a:endParaRPr kumimoji="1" lang="ja-JP" altLang="en-US">
            <a:latin typeface="メイリオ" pitchFamily="50" charset="-128"/>
            <a:ea typeface="メイリオ" pitchFamily="50" charset="-128"/>
            <a:cs typeface="メイリオ" pitchFamily="50" charset="-128"/>
          </a:endParaRPr>
        </a:p>
      </dgm:t>
    </dgm:pt>
    <dgm:pt modelId="{3FFBB9FE-FC1E-46CE-B947-8F9D77766F96}">
      <dgm:prSet/>
      <dgm:spPr/>
      <dgm:t>
        <a:bodyPr/>
        <a:lstStyle/>
        <a:p>
          <a:pPr rtl="0"/>
          <a:r>
            <a:rPr kumimoji="1" lang="ja-JP" b="1" smtClean="0">
              <a:latin typeface="メイリオ" pitchFamily="50" charset="-128"/>
              <a:ea typeface="メイリオ" pitchFamily="50" charset="-128"/>
              <a:cs typeface="メイリオ" pitchFamily="50" charset="-128"/>
            </a:rPr>
            <a:t>「孫権船団」の運行管理システムに「天下三分の計クラウドサービス」を導入、効率的な船舶管理を実現</a:t>
          </a:r>
          <a:endParaRPr lang="ja-JP">
            <a:latin typeface="メイリオ" pitchFamily="50" charset="-128"/>
            <a:ea typeface="メイリオ" pitchFamily="50" charset="-128"/>
            <a:cs typeface="メイリオ" pitchFamily="50" charset="-128"/>
          </a:endParaRPr>
        </a:p>
      </dgm:t>
    </dgm:pt>
    <dgm:pt modelId="{707FC3EF-D422-42AD-B463-24EC2C034E9F}" type="parTrans" cxnId="{C8E88CA6-3C6A-4F0C-A5DD-99578A664BCD}">
      <dgm:prSet/>
      <dgm:spPr/>
      <dgm:t>
        <a:bodyPr/>
        <a:lstStyle/>
        <a:p>
          <a:endParaRPr kumimoji="1" lang="ja-JP" altLang="en-US">
            <a:latin typeface="メイリオ" pitchFamily="50" charset="-128"/>
            <a:ea typeface="メイリオ" pitchFamily="50" charset="-128"/>
            <a:cs typeface="メイリオ" pitchFamily="50" charset="-128"/>
          </a:endParaRPr>
        </a:p>
      </dgm:t>
    </dgm:pt>
    <dgm:pt modelId="{4108565E-814C-4C0D-AADC-0D9C861A717D}" type="sibTrans" cxnId="{C8E88CA6-3C6A-4F0C-A5DD-99578A664BCD}">
      <dgm:prSet/>
      <dgm:spPr/>
      <dgm:t>
        <a:bodyPr/>
        <a:lstStyle/>
        <a:p>
          <a:endParaRPr kumimoji="1" lang="ja-JP" altLang="en-US">
            <a:latin typeface="メイリオ" pitchFamily="50" charset="-128"/>
            <a:ea typeface="メイリオ" pitchFamily="50" charset="-128"/>
            <a:cs typeface="メイリオ" pitchFamily="50" charset="-128"/>
          </a:endParaRPr>
        </a:p>
      </dgm:t>
    </dgm:pt>
    <dgm:pt modelId="{76775D42-EA02-4DA7-AA96-BC35E5303580}">
      <dgm:prSet/>
      <dgm:spPr/>
      <dgm:t>
        <a:bodyPr/>
        <a:lstStyle/>
        <a:p>
          <a:pPr rtl="0"/>
          <a:r>
            <a:rPr kumimoji="1" lang="ja-JP" smtClean="0">
              <a:latin typeface="メイリオ" pitchFamily="50" charset="-128"/>
              <a:ea typeface="メイリオ" pitchFamily="50" charset="-128"/>
              <a:cs typeface="メイリオ" pitchFamily="50" charset="-128"/>
            </a:rPr>
            <a:t>業務本部長　甘寧コウハ様より</a:t>
          </a:r>
          <a:endParaRPr lang="ja-JP">
            <a:latin typeface="メイリオ" pitchFamily="50" charset="-128"/>
            <a:ea typeface="メイリオ" pitchFamily="50" charset="-128"/>
            <a:cs typeface="メイリオ" pitchFamily="50" charset="-128"/>
          </a:endParaRPr>
        </a:p>
      </dgm:t>
    </dgm:pt>
    <dgm:pt modelId="{C0B9726B-69C7-4480-83E3-AA52E65900F9}" type="parTrans" cxnId="{475E3EFF-8B16-4E62-B66D-702B1CA77ED2}">
      <dgm:prSet/>
      <dgm:spPr/>
      <dgm:t>
        <a:bodyPr/>
        <a:lstStyle/>
        <a:p>
          <a:endParaRPr kumimoji="1" lang="ja-JP" altLang="en-US">
            <a:latin typeface="メイリオ" pitchFamily="50" charset="-128"/>
            <a:ea typeface="メイリオ" pitchFamily="50" charset="-128"/>
            <a:cs typeface="メイリオ" pitchFamily="50" charset="-128"/>
          </a:endParaRPr>
        </a:p>
      </dgm:t>
    </dgm:pt>
    <dgm:pt modelId="{F31CF410-E955-43BE-95C2-3E2E5B68F427}" type="sibTrans" cxnId="{475E3EFF-8B16-4E62-B66D-702B1CA77ED2}">
      <dgm:prSet/>
      <dgm:spPr/>
      <dgm:t>
        <a:bodyPr/>
        <a:lstStyle/>
        <a:p>
          <a:endParaRPr kumimoji="1" lang="ja-JP" altLang="en-US">
            <a:latin typeface="メイリオ" pitchFamily="50" charset="-128"/>
            <a:ea typeface="メイリオ" pitchFamily="50" charset="-128"/>
            <a:cs typeface="メイリオ" pitchFamily="50" charset="-128"/>
          </a:endParaRPr>
        </a:p>
      </dgm:t>
    </dgm:pt>
    <dgm:pt modelId="{AF21D3B4-4042-459B-9054-56AE50564806}">
      <dgm:prSet/>
      <dgm:spPr/>
      <dgm:t>
        <a:bodyPr/>
        <a:lstStyle/>
        <a:p>
          <a:pPr rtl="0"/>
          <a:r>
            <a:rPr kumimoji="1" lang="ja-JP" smtClean="0">
              <a:latin typeface="メイリオ" pitchFamily="50" charset="-128"/>
              <a:ea typeface="メイリオ" pitchFamily="50" charset="-128"/>
              <a:cs typeface="メイリオ" pitchFamily="50" charset="-128"/>
            </a:rPr>
            <a:t>我が社の船舶管理については、これまで個人のノウハウやスキルに頼っていたもので、たいへんムダが多く、人の移動に従ってノウハウやスキルが散逸するのが悩みでした。天下三分の計クラウドサービスの導入により、個人の経験やナレッジを全社で共有化することができ、効率的な船舶管理が可能になりました」</a:t>
          </a:r>
          <a:endParaRPr lang="ja-JP">
            <a:latin typeface="メイリオ" pitchFamily="50" charset="-128"/>
            <a:ea typeface="メイリオ" pitchFamily="50" charset="-128"/>
            <a:cs typeface="メイリオ" pitchFamily="50" charset="-128"/>
          </a:endParaRPr>
        </a:p>
      </dgm:t>
    </dgm:pt>
    <dgm:pt modelId="{2CD24EB0-4E6D-464A-90FA-A65071905A7C}" type="parTrans" cxnId="{9530C23C-2052-407D-BE55-E704E4B6583A}">
      <dgm:prSet/>
      <dgm:spPr/>
      <dgm:t>
        <a:bodyPr/>
        <a:lstStyle/>
        <a:p>
          <a:endParaRPr kumimoji="1" lang="ja-JP" altLang="en-US">
            <a:latin typeface="メイリオ" pitchFamily="50" charset="-128"/>
            <a:ea typeface="メイリオ" pitchFamily="50" charset="-128"/>
            <a:cs typeface="メイリオ" pitchFamily="50" charset="-128"/>
          </a:endParaRPr>
        </a:p>
      </dgm:t>
    </dgm:pt>
    <dgm:pt modelId="{02AF8FC8-A186-46E2-AE72-CED856A52847}" type="sibTrans" cxnId="{9530C23C-2052-407D-BE55-E704E4B6583A}">
      <dgm:prSet/>
      <dgm:spPr/>
      <dgm:t>
        <a:bodyPr/>
        <a:lstStyle/>
        <a:p>
          <a:endParaRPr kumimoji="1" lang="ja-JP" altLang="en-US">
            <a:latin typeface="メイリオ" pitchFamily="50" charset="-128"/>
            <a:ea typeface="メイリオ" pitchFamily="50" charset="-128"/>
            <a:cs typeface="メイリオ" pitchFamily="50" charset="-128"/>
          </a:endParaRPr>
        </a:p>
      </dgm:t>
    </dgm:pt>
    <dgm:pt modelId="{FFCB10E1-C53F-4AFC-913A-E34FD325B732}" type="pres">
      <dgm:prSet presAssocID="{51C2AA92-DCCA-4DC3-BA03-F08A5E60AE74}" presName="Name0" presStyleCnt="0">
        <dgm:presLayoutVars>
          <dgm:dir/>
          <dgm:animLvl val="lvl"/>
          <dgm:resizeHandles val="exact"/>
        </dgm:presLayoutVars>
      </dgm:prSet>
      <dgm:spPr/>
      <dgm:t>
        <a:bodyPr/>
        <a:lstStyle/>
        <a:p>
          <a:endParaRPr kumimoji="1" lang="ja-JP" altLang="en-US"/>
        </a:p>
      </dgm:t>
    </dgm:pt>
    <dgm:pt modelId="{26E0E3DA-7666-4772-83BC-1F47932F71B2}" type="pres">
      <dgm:prSet presAssocID="{FA7BEBDE-E8C1-46AA-BBD0-36604BA2667A}" presName="composite" presStyleCnt="0"/>
      <dgm:spPr/>
      <dgm:t>
        <a:bodyPr/>
        <a:lstStyle/>
        <a:p>
          <a:endParaRPr kumimoji="1" lang="ja-JP" altLang="en-US"/>
        </a:p>
      </dgm:t>
    </dgm:pt>
    <dgm:pt modelId="{25D56A61-BDAF-468F-9CF7-B0C1AC39E64C}" type="pres">
      <dgm:prSet presAssocID="{FA7BEBDE-E8C1-46AA-BBD0-36604BA2667A}" presName="parTx" presStyleLbl="alignNode1" presStyleIdx="0" presStyleCnt="2">
        <dgm:presLayoutVars>
          <dgm:chMax val="0"/>
          <dgm:chPref val="0"/>
          <dgm:bulletEnabled val="1"/>
        </dgm:presLayoutVars>
      </dgm:prSet>
      <dgm:spPr/>
      <dgm:t>
        <a:bodyPr/>
        <a:lstStyle/>
        <a:p>
          <a:endParaRPr kumimoji="1" lang="ja-JP" altLang="en-US"/>
        </a:p>
      </dgm:t>
    </dgm:pt>
    <dgm:pt modelId="{3FC8D287-1651-46B7-AE97-466C401E0851}" type="pres">
      <dgm:prSet presAssocID="{FA7BEBDE-E8C1-46AA-BBD0-36604BA2667A}" presName="desTx" presStyleLbl="alignAccFollowNode1" presStyleIdx="0" presStyleCnt="2">
        <dgm:presLayoutVars>
          <dgm:bulletEnabled val="1"/>
        </dgm:presLayoutVars>
      </dgm:prSet>
      <dgm:spPr/>
      <dgm:t>
        <a:bodyPr/>
        <a:lstStyle/>
        <a:p>
          <a:endParaRPr kumimoji="1" lang="ja-JP" altLang="en-US"/>
        </a:p>
      </dgm:t>
    </dgm:pt>
    <dgm:pt modelId="{8D5E9246-E687-4764-BAE5-3DFD83F5BDC8}" type="pres">
      <dgm:prSet presAssocID="{A3311471-2B7F-43EE-884F-73C9B608149F}" presName="space" presStyleCnt="0"/>
      <dgm:spPr/>
      <dgm:t>
        <a:bodyPr/>
        <a:lstStyle/>
        <a:p>
          <a:endParaRPr kumimoji="1" lang="ja-JP" altLang="en-US"/>
        </a:p>
      </dgm:t>
    </dgm:pt>
    <dgm:pt modelId="{931F63B2-DA84-4ACC-BC87-6308522FD000}" type="pres">
      <dgm:prSet presAssocID="{70B216C4-DF5B-4341-8EA9-0F8DC503D5F9}" presName="composite" presStyleCnt="0"/>
      <dgm:spPr/>
      <dgm:t>
        <a:bodyPr/>
        <a:lstStyle/>
        <a:p>
          <a:endParaRPr kumimoji="1" lang="ja-JP" altLang="en-US"/>
        </a:p>
      </dgm:t>
    </dgm:pt>
    <dgm:pt modelId="{02B2FF74-E36A-4960-A3D8-E097EDC5CE6C}" type="pres">
      <dgm:prSet presAssocID="{70B216C4-DF5B-4341-8EA9-0F8DC503D5F9}" presName="parTx" presStyleLbl="alignNode1" presStyleIdx="1" presStyleCnt="2">
        <dgm:presLayoutVars>
          <dgm:chMax val="0"/>
          <dgm:chPref val="0"/>
          <dgm:bulletEnabled val="1"/>
        </dgm:presLayoutVars>
      </dgm:prSet>
      <dgm:spPr/>
      <dgm:t>
        <a:bodyPr/>
        <a:lstStyle/>
        <a:p>
          <a:endParaRPr kumimoji="1" lang="ja-JP" altLang="en-US"/>
        </a:p>
      </dgm:t>
    </dgm:pt>
    <dgm:pt modelId="{8FBBC517-6872-4A2D-AB93-D71A0B2775C9}" type="pres">
      <dgm:prSet presAssocID="{70B216C4-DF5B-4341-8EA9-0F8DC503D5F9}" presName="desTx" presStyleLbl="alignAccFollowNode1" presStyleIdx="1" presStyleCnt="2">
        <dgm:presLayoutVars>
          <dgm:bulletEnabled val="1"/>
        </dgm:presLayoutVars>
      </dgm:prSet>
      <dgm:spPr/>
      <dgm:t>
        <a:bodyPr/>
        <a:lstStyle/>
        <a:p>
          <a:endParaRPr kumimoji="1" lang="ja-JP" altLang="en-US"/>
        </a:p>
      </dgm:t>
    </dgm:pt>
  </dgm:ptLst>
  <dgm:cxnLst>
    <dgm:cxn modelId="{B3802E45-AD9D-46BA-8FBC-BEC652D0C8B0}" srcId="{450E786C-D95F-4C3A-8184-E39FB38DC484}" destId="{A5ED5A89-132B-4D3E-9538-424DD3F81168}" srcOrd="1" destOrd="0" parTransId="{1B5738FD-5EB7-4C54-8445-B2E31DE36FCF}" sibTransId="{3F99BD0A-4AB0-45DA-82C2-A4AC92ABCB32}"/>
    <dgm:cxn modelId="{BF0DFAC7-959F-4E4F-BFFD-70FAC07D4B36}" type="presOf" srcId="{51C2AA92-DCCA-4DC3-BA03-F08A5E60AE74}" destId="{FFCB10E1-C53F-4AFC-913A-E34FD325B732}" srcOrd="0" destOrd="0" presId="urn:microsoft.com/office/officeart/2005/8/layout/hList1"/>
    <dgm:cxn modelId="{AEAC1EBF-5D93-4AEA-8DD5-8543FF421CBC}" srcId="{51C2AA92-DCCA-4DC3-BA03-F08A5E60AE74}" destId="{70B216C4-DF5B-4341-8EA9-0F8DC503D5F9}" srcOrd="1" destOrd="0" parTransId="{E06D2CBF-42B5-4D3F-88E5-A5DAB7E85ECF}" sibTransId="{9A79A798-4936-45AD-8E7D-406FFCE3D3E7}"/>
    <dgm:cxn modelId="{9530C23C-2052-407D-BE55-E704E4B6583A}" srcId="{3FFBB9FE-FC1E-46CE-B947-8F9D77766F96}" destId="{AF21D3B4-4042-459B-9054-56AE50564806}" srcOrd="1" destOrd="0" parTransId="{2CD24EB0-4E6D-464A-90FA-A65071905A7C}" sibTransId="{02AF8FC8-A186-46E2-AE72-CED856A52847}"/>
    <dgm:cxn modelId="{04AC1C02-4ADF-4FF6-B993-65F56D9E4800}" type="presOf" srcId="{2A1DBA7C-26EE-42C1-A926-2DD0FA488796}" destId="{3FC8D287-1651-46B7-AE97-466C401E0851}" srcOrd="0" destOrd="1" presId="urn:microsoft.com/office/officeart/2005/8/layout/hList1"/>
    <dgm:cxn modelId="{D4219D18-867A-4258-9E8C-A2D9505970EC}" type="presOf" srcId="{A5ED5A89-132B-4D3E-9538-424DD3F81168}" destId="{3FC8D287-1651-46B7-AE97-466C401E0851}" srcOrd="0" destOrd="2" presId="urn:microsoft.com/office/officeart/2005/8/layout/hList1"/>
    <dgm:cxn modelId="{ED29F498-C57D-4AEC-ABB1-EB590A60422E}" type="presOf" srcId="{70B216C4-DF5B-4341-8EA9-0F8DC503D5F9}" destId="{02B2FF74-E36A-4960-A3D8-E097EDC5CE6C}" srcOrd="0" destOrd="0" presId="urn:microsoft.com/office/officeart/2005/8/layout/hList1"/>
    <dgm:cxn modelId="{FDDD52E6-0CA3-4A5C-9D26-F28BF59C736B}" srcId="{FA7BEBDE-E8C1-46AA-BBD0-36604BA2667A}" destId="{450E786C-D95F-4C3A-8184-E39FB38DC484}" srcOrd="0" destOrd="0" parTransId="{D36A5E7E-8FA5-45A0-B808-E35BAFF06D37}" sibTransId="{9C4C4E4B-FEEB-4964-AD58-FCA162E3D967}"/>
    <dgm:cxn modelId="{475E3EFF-8B16-4E62-B66D-702B1CA77ED2}" srcId="{3FFBB9FE-FC1E-46CE-B947-8F9D77766F96}" destId="{76775D42-EA02-4DA7-AA96-BC35E5303580}" srcOrd="0" destOrd="0" parTransId="{C0B9726B-69C7-4480-83E3-AA52E65900F9}" sibTransId="{F31CF410-E955-43BE-95C2-3E2E5B68F427}"/>
    <dgm:cxn modelId="{32D0AC50-AA79-4505-AD19-FDD4B5E894E3}" srcId="{450E786C-D95F-4C3A-8184-E39FB38DC484}" destId="{2A1DBA7C-26EE-42C1-A926-2DD0FA488796}" srcOrd="0" destOrd="0" parTransId="{3FE47DB9-F793-47E5-B01C-D707D612D562}" sibTransId="{7B166C7A-553F-491B-9D06-4C7EB31FC974}"/>
    <dgm:cxn modelId="{45ACA815-4500-4870-B692-E905C358B6FF}" srcId="{51C2AA92-DCCA-4DC3-BA03-F08A5E60AE74}" destId="{FA7BEBDE-E8C1-46AA-BBD0-36604BA2667A}" srcOrd="0" destOrd="0" parTransId="{0E9B379C-1011-4968-AC55-75BD62E51787}" sibTransId="{A3311471-2B7F-43EE-884F-73C9B608149F}"/>
    <dgm:cxn modelId="{33F714D8-3CE1-4A24-B877-C1EFF2A09B4A}" type="presOf" srcId="{AF21D3B4-4042-459B-9054-56AE50564806}" destId="{8FBBC517-6872-4A2D-AB93-D71A0B2775C9}" srcOrd="0" destOrd="2" presId="urn:microsoft.com/office/officeart/2005/8/layout/hList1"/>
    <dgm:cxn modelId="{D447BEB9-B26D-485D-A2C4-5E4B435A4901}" type="presOf" srcId="{76775D42-EA02-4DA7-AA96-BC35E5303580}" destId="{8FBBC517-6872-4A2D-AB93-D71A0B2775C9}" srcOrd="0" destOrd="1" presId="urn:microsoft.com/office/officeart/2005/8/layout/hList1"/>
    <dgm:cxn modelId="{6DD3D771-E66F-4D06-955F-4052ABABC8DC}" type="presOf" srcId="{3FFBB9FE-FC1E-46CE-B947-8F9D77766F96}" destId="{8FBBC517-6872-4A2D-AB93-D71A0B2775C9}" srcOrd="0" destOrd="0" presId="urn:microsoft.com/office/officeart/2005/8/layout/hList1"/>
    <dgm:cxn modelId="{BE2F82F2-ECD7-4B43-A44D-BD27FF960E95}" type="presOf" srcId="{450E786C-D95F-4C3A-8184-E39FB38DC484}" destId="{3FC8D287-1651-46B7-AE97-466C401E0851}" srcOrd="0" destOrd="0" presId="urn:microsoft.com/office/officeart/2005/8/layout/hList1"/>
    <dgm:cxn modelId="{4073E297-5DAC-4093-8D35-AA1E03765CF1}" type="presOf" srcId="{FA7BEBDE-E8C1-46AA-BBD0-36604BA2667A}" destId="{25D56A61-BDAF-468F-9CF7-B0C1AC39E64C}" srcOrd="0" destOrd="0" presId="urn:microsoft.com/office/officeart/2005/8/layout/hList1"/>
    <dgm:cxn modelId="{C8E88CA6-3C6A-4F0C-A5DD-99578A664BCD}" srcId="{70B216C4-DF5B-4341-8EA9-0F8DC503D5F9}" destId="{3FFBB9FE-FC1E-46CE-B947-8F9D77766F96}" srcOrd="0" destOrd="0" parTransId="{707FC3EF-D422-42AD-B463-24EC2C034E9F}" sibTransId="{4108565E-814C-4C0D-AADC-0D9C861A717D}"/>
    <dgm:cxn modelId="{230A02F0-E7A6-4FF4-BC9C-F6BA18A87E87}" type="presParOf" srcId="{FFCB10E1-C53F-4AFC-913A-E34FD325B732}" destId="{26E0E3DA-7666-4772-83BC-1F47932F71B2}" srcOrd="0" destOrd="0" presId="urn:microsoft.com/office/officeart/2005/8/layout/hList1"/>
    <dgm:cxn modelId="{86ED9F21-5130-4EDF-B382-195FBEAEEC1B}" type="presParOf" srcId="{26E0E3DA-7666-4772-83BC-1F47932F71B2}" destId="{25D56A61-BDAF-468F-9CF7-B0C1AC39E64C}" srcOrd="0" destOrd="0" presId="urn:microsoft.com/office/officeart/2005/8/layout/hList1"/>
    <dgm:cxn modelId="{C9209148-19A2-4B2E-BF75-AA7DEE0C25C9}" type="presParOf" srcId="{26E0E3DA-7666-4772-83BC-1F47932F71B2}" destId="{3FC8D287-1651-46B7-AE97-466C401E0851}" srcOrd="1" destOrd="0" presId="urn:microsoft.com/office/officeart/2005/8/layout/hList1"/>
    <dgm:cxn modelId="{DE6B1E49-7D56-4F0C-A511-2E8088443936}" type="presParOf" srcId="{FFCB10E1-C53F-4AFC-913A-E34FD325B732}" destId="{8D5E9246-E687-4764-BAE5-3DFD83F5BDC8}" srcOrd="1" destOrd="0" presId="urn:microsoft.com/office/officeart/2005/8/layout/hList1"/>
    <dgm:cxn modelId="{211989D3-931E-4CBB-BFAC-60DFD4A8E25B}" type="presParOf" srcId="{FFCB10E1-C53F-4AFC-913A-E34FD325B732}" destId="{931F63B2-DA84-4ACC-BC87-6308522FD000}" srcOrd="2" destOrd="0" presId="urn:microsoft.com/office/officeart/2005/8/layout/hList1"/>
    <dgm:cxn modelId="{4039D6C7-C32A-4F1E-B7B8-62ED524B94FA}" type="presParOf" srcId="{931F63B2-DA84-4ACC-BC87-6308522FD000}" destId="{02B2FF74-E36A-4960-A3D8-E097EDC5CE6C}" srcOrd="0" destOrd="0" presId="urn:microsoft.com/office/officeart/2005/8/layout/hList1"/>
    <dgm:cxn modelId="{F04E2F6D-5893-4F3B-8154-EC56FC56AFDE}" type="presParOf" srcId="{931F63B2-DA84-4ACC-BC87-6308522FD000}" destId="{8FBBC517-6872-4A2D-AB93-D71A0B2775C9}"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D0C1B2F-7F15-4FAC-9CD8-C99CB6C669CC}" type="doc">
      <dgm:prSet loTypeId="urn:microsoft.com/office/officeart/2005/8/layout/list1" loCatId="list" qsTypeId="urn:microsoft.com/office/officeart/2005/8/quickstyle/simple5" qsCatId="simple" csTypeId="urn:microsoft.com/office/officeart/2005/8/colors/colorful1" csCatId="colorful" phldr="1"/>
      <dgm:spPr/>
      <dgm:t>
        <a:bodyPr/>
        <a:lstStyle/>
        <a:p>
          <a:endParaRPr kumimoji="1" lang="ja-JP" altLang="en-US"/>
        </a:p>
      </dgm:t>
    </dgm:pt>
    <dgm:pt modelId="{D25EC893-7187-4FF2-AB6E-DF5CEB4F54A3}">
      <dgm:prSet phldrT="[テキスト]" custT="1"/>
      <dgm:spPr/>
      <dgm:t>
        <a:bodyPr/>
        <a:lstStyle/>
        <a:p>
          <a:r>
            <a:rPr kumimoji="1" lang="ja-JP" altLang="en-US" sz="1800" b="1" dirty="0" smtClean="0">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rPr>
            <a:t>企業理念</a:t>
          </a:r>
          <a:endParaRPr kumimoji="1" lang="ja-JP" altLang="en-US" sz="1800" b="1" dirty="0">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endParaRPr>
        </a:p>
      </dgm:t>
    </dgm:pt>
    <dgm:pt modelId="{86E8D4DE-44B3-4EFB-9A74-44CFBF41F274}" type="parTrans" cxnId="{7113DBEB-2828-41AE-956D-FB50FA1EB8ED}">
      <dgm:prSet/>
      <dgm:spPr/>
      <dgm:t>
        <a:bodyPr/>
        <a:lstStyle/>
        <a:p>
          <a:endParaRPr kumimoji="1" lang="ja-JP" altLang="en-US">
            <a:latin typeface="メイリオ" pitchFamily="50" charset="-128"/>
            <a:ea typeface="メイリオ" pitchFamily="50" charset="-128"/>
            <a:cs typeface="メイリオ" pitchFamily="50" charset="-128"/>
          </a:endParaRPr>
        </a:p>
      </dgm:t>
    </dgm:pt>
    <dgm:pt modelId="{F130C6AC-AFB9-40AB-9184-2A8738F08135}" type="sibTrans" cxnId="{7113DBEB-2828-41AE-956D-FB50FA1EB8ED}">
      <dgm:prSet/>
      <dgm:spPr/>
      <dgm:t>
        <a:bodyPr/>
        <a:lstStyle/>
        <a:p>
          <a:endParaRPr kumimoji="1" lang="ja-JP" altLang="en-US">
            <a:latin typeface="メイリオ" pitchFamily="50" charset="-128"/>
            <a:ea typeface="メイリオ" pitchFamily="50" charset="-128"/>
            <a:cs typeface="メイリオ" pitchFamily="50" charset="-128"/>
          </a:endParaRPr>
        </a:p>
      </dgm:t>
    </dgm:pt>
    <dgm:pt modelId="{93B3B7CC-BE70-4270-9372-4E7BB5612A3B}">
      <dgm:prSet phldrT="[テキスト]" custT="1"/>
      <dgm:spPr/>
      <dgm:t>
        <a:bodyPr/>
        <a:lstStyle/>
        <a:p>
          <a:r>
            <a:rPr kumimoji="1" lang="ja-JP" altLang="en-US" sz="1600" dirty="0" smtClean="0">
              <a:latin typeface="メイリオ" pitchFamily="50" charset="-128"/>
              <a:ea typeface="メイリオ" pitchFamily="50" charset="-128"/>
              <a:cs typeface="メイリオ" pitchFamily="50" charset="-128"/>
            </a:rPr>
            <a:t>「義のマインド」で、お取引先と地域の幸せに貢献する</a:t>
          </a:r>
          <a:endParaRPr kumimoji="1" lang="ja-JP" altLang="en-US" sz="1600" dirty="0">
            <a:latin typeface="メイリオ" pitchFamily="50" charset="-128"/>
            <a:ea typeface="メイリオ" pitchFamily="50" charset="-128"/>
            <a:cs typeface="メイリオ" pitchFamily="50" charset="-128"/>
          </a:endParaRPr>
        </a:p>
      </dgm:t>
    </dgm:pt>
    <dgm:pt modelId="{D7E46FDE-2D30-4E4A-9EC0-9930F4C2E308}" type="parTrans" cxnId="{06A50CA1-41D1-4469-A7D9-742D049BA5AA}">
      <dgm:prSet/>
      <dgm:spPr/>
      <dgm:t>
        <a:bodyPr/>
        <a:lstStyle/>
        <a:p>
          <a:endParaRPr kumimoji="1" lang="ja-JP" altLang="en-US">
            <a:latin typeface="メイリオ" pitchFamily="50" charset="-128"/>
            <a:ea typeface="メイリオ" pitchFamily="50" charset="-128"/>
            <a:cs typeface="メイリオ" pitchFamily="50" charset="-128"/>
          </a:endParaRPr>
        </a:p>
      </dgm:t>
    </dgm:pt>
    <dgm:pt modelId="{FA188C8B-EED9-4ECA-BE7C-FDC7AF6B1116}" type="sibTrans" cxnId="{06A50CA1-41D1-4469-A7D9-742D049BA5AA}">
      <dgm:prSet/>
      <dgm:spPr/>
      <dgm:t>
        <a:bodyPr/>
        <a:lstStyle/>
        <a:p>
          <a:endParaRPr kumimoji="1" lang="ja-JP" altLang="en-US">
            <a:latin typeface="メイリオ" pitchFamily="50" charset="-128"/>
            <a:ea typeface="メイリオ" pitchFamily="50" charset="-128"/>
            <a:cs typeface="メイリオ" pitchFamily="50" charset="-128"/>
          </a:endParaRPr>
        </a:p>
      </dgm:t>
    </dgm:pt>
    <dgm:pt modelId="{59CA4157-92AD-45F1-82BF-1DA607DA3E48}">
      <dgm:prSet phldrT="[テキスト]" custT="1"/>
      <dgm:spPr/>
      <dgm:t>
        <a:bodyPr/>
        <a:lstStyle/>
        <a:p>
          <a:r>
            <a:rPr kumimoji="1" lang="ja-JP" altLang="en-US" sz="1800" b="1" dirty="0" smtClean="0">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rPr>
            <a:t>経営方針</a:t>
          </a:r>
          <a:endParaRPr kumimoji="1" lang="ja-JP" altLang="en-US" sz="1800" b="1" dirty="0">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endParaRPr>
        </a:p>
      </dgm:t>
    </dgm:pt>
    <dgm:pt modelId="{62966F35-AC31-4C0D-9A50-A164747F555A}" type="parTrans" cxnId="{62A15D7E-0E9F-43DE-8D43-69DFE91F3347}">
      <dgm:prSet/>
      <dgm:spPr/>
      <dgm:t>
        <a:bodyPr/>
        <a:lstStyle/>
        <a:p>
          <a:endParaRPr kumimoji="1" lang="ja-JP" altLang="en-US">
            <a:latin typeface="メイリオ" pitchFamily="50" charset="-128"/>
            <a:ea typeface="メイリオ" pitchFamily="50" charset="-128"/>
            <a:cs typeface="メイリオ" pitchFamily="50" charset="-128"/>
          </a:endParaRPr>
        </a:p>
      </dgm:t>
    </dgm:pt>
    <dgm:pt modelId="{A733CBC5-DF9E-4D7E-A24F-60B25F16CAE4}" type="sibTrans" cxnId="{62A15D7E-0E9F-43DE-8D43-69DFE91F3347}">
      <dgm:prSet/>
      <dgm:spPr/>
      <dgm:t>
        <a:bodyPr/>
        <a:lstStyle/>
        <a:p>
          <a:endParaRPr kumimoji="1" lang="ja-JP" altLang="en-US">
            <a:latin typeface="メイリオ" pitchFamily="50" charset="-128"/>
            <a:ea typeface="メイリオ" pitchFamily="50" charset="-128"/>
            <a:cs typeface="メイリオ" pitchFamily="50" charset="-128"/>
          </a:endParaRPr>
        </a:p>
      </dgm:t>
    </dgm:pt>
    <dgm:pt modelId="{D5DB769F-5B8C-4AC8-BD7A-BA9F341F3DC5}">
      <dgm:prSet phldrT="[テキスト]" custT="1"/>
      <dgm:spPr/>
      <dgm:t>
        <a:bodyPr/>
        <a:lstStyle/>
        <a:p>
          <a:r>
            <a:rPr kumimoji="1" lang="ja-JP" altLang="en-US" sz="1600" dirty="0" smtClean="0">
              <a:latin typeface="メイリオ" pitchFamily="50" charset="-128"/>
              <a:ea typeface="メイリオ" pitchFamily="50" charset="-128"/>
              <a:cs typeface="メイリオ" pitchFamily="50" charset="-128"/>
            </a:rPr>
            <a:t>お客様本位の</a:t>
          </a:r>
          <a:r>
            <a:rPr kumimoji="1" lang="en-US" altLang="ja-JP" sz="1600" dirty="0" smtClean="0">
              <a:latin typeface="メイリオ" pitchFamily="50" charset="-128"/>
              <a:ea typeface="メイリオ" pitchFamily="50" charset="-128"/>
              <a:cs typeface="メイリオ" pitchFamily="50" charset="-128"/>
            </a:rPr>
            <a:t>ICT</a:t>
          </a:r>
          <a:r>
            <a:rPr kumimoji="1" lang="ja-JP" altLang="en-US" sz="1600" dirty="0" smtClean="0">
              <a:latin typeface="メイリオ" pitchFamily="50" charset="-128"/>
              <a:ea typeface="メイリオ" pitchFamily="50" charset="-128"/>
              <a:cs typeface="メイリオ" pitchFamily="50" charset="-128"/>
            </a:rPr>
            <a:t>コンサルティングにより、最適なソリューション</a:t>
          </a:r>
          <a:r>
            <a:rPr kumimoji="1" lang="ja-JP" altLang="en-US" sz="1600" dirty="0" smtClean="0">
              <a:latin typeface="メイリオ" pitchFamily="50" charset="-128"/>
              <a:ea typeface="メイリオ" pitchFamily="50" charset="-128"/>
              <a:cs typeface="メイリオ" pitchFamily="50" charset="-128"/>
            </a:rPr>
            <a:t>を適正なコストで提供</a:t>
          </a:r>
          <a:endParaRPr kumimoji="1" lang="ja-JP" altLang="en-US" sz="1600" dirty="0">
            <a:latin typeface="メイリオ" pitchFamily="50" charset="-128"/>
            <a:ea typeface="メイリオ" pitchFamily="50" charset="-128"/>
            <a:cs typeface="メイリオ" pitchFamily="50" charset="-128"/>
          </a:endParaRPr>
        </a:p>
      </dgm:t>
    </dgm:pt>
    <dgm:pt modelId="{4D89387B-C024-4882-94E1-2860354A8A65}" type="parTrans" cxnId="{BD2F4368-E703-4CDB-A9E2-BA5578DA8D41}">
      <dgm:prSet/>
      <dgm:spPr/>
      <dgm:t>
        <a:bodyPr/>
        <a:lstStyle/>
        <a:p>
          <a:endParaRPr kumimoji="1" lang="ja-JP" altLang="en-US">
            <a:latin typeface="メイリオ" pitchFamily="50" charset="-128"/>
            <a:ea typeface="メイリオ" pitchFamily="50" charset="-128"/>
            <a:cs typeface="メイリオ" pitchFamily="50" charset="-128"/>
          </a:endParaRPr>
        </a:p>
      </dgm:t>
    </dgm:pt>
    <dgm:pt modelId="{6396F9A0-8178-4E65-BC10-58DA285F5272}" type="sibTrans" cxnId="{BD2F4368-E703-4CDB-A9E2-BA5578DA8D41}">
      <dgm:prSet/>
      <dgm:spPr/>
      <dgm:t>
        <a:bodyPr/>
        <a:lstStyle/>
        <a:p>
          <a:endParaRPr kumimoji="1" lang="ja-JP" altLang="en-US">
            <a:latin typeface="メイリオ" pitchFamily="50" charset="-128"/>
            <a:ea typeface="メイリオ" pitchFamily="50" charset="-128"/>
            <a:cs typeface="メイリオ" pitchFamily="50" charset="-128"/>
          </a:endParaRPr>
        </a:p>
      </dgm:t>
    </dgm:pt>
    <dgm:pt modelId="{0B3767B3-048A-4700-9D02-F90230BD99F5}">
      <dgm:prSet phldrT="[テキスト]" custT="1"/>
      <dgm:spPr/>
      <dgm:t>
        <a:bodyPr/>
        <a:lstStyle/>
        <a:p>
          <a:r>
            <a:rPr kumimoji="1" lang="ja-JP" altLang="en-US" sz="1600" dirty="0" smtClean="0">
              <a:latin typeface="メイリオ" pitchFamily="50" charset="-128"/>
              <a:ea typeface="メイリオ" pitchFamily="50" charset="-128"/>
              <a:cs typeface="メイリオ" pitchFamily="50" charset="-128"/>
            </a:rPr>
            <a:t>メンバーそれぞれが卓越したプロフェッショナルとして自立し、少数精鋭による事業運営を行う</a:t>
          </a:r>
          <a:endParaRPr kumimoji="1" lang="ja-JP" altLang="en-US" sz="1600" dirty="0">
            <a:latin typeface="メイリオ" pitchFamily="50" charset="-128"/>
            <a:ea typeface="メイリオ" pitchFamily="50" charset="-128"/>
            <a:cs typeface="メイリオ" pitchFamily="50" charset="-128"/>
          </a:endParaRPr>
        </a:p>
      </dgm:t>
    </dgm:pt>
    <dgm:pt modelId="{BD942E2D-028C-4426-A39B-A22270D3E395}" type="parTrans" cxnId="{4CB3F8C3-E8CB-4593-9BB5-37D74F41950B}">
      <dgm:prSet/>
      <dgm:spPr/>
      <dgm:t>
        <a:bodyPr/>
        <a:lstStyle/>
        <a:p>
          <a:endParaRPr kumimoji="1" lang="ja-JP" altLang="en-US"/>
        </a:p>
      </dgm:t>
    </dgm:pt>
    <dgm:pt modelId="{543880FF-B61C-4524-A210-C4F6B1BF151F}" type="sibTrans" cxnId="{4CB3F8C3-E8CB-4593-9BB5-37D74F41950B}">
      <dgm:prSet/>
      <dgm:spPr/>
      <dgm:t>
        <a:bodyPr/>
        <a:lstStyle/>
        <a:p>
          <a:endParaRPr kumimoji="1" lang="ja-JP" altLang="en-US"/>
        </a:p>
      </dgm:t>
    </dgm:pt>
    <dgm:pt modelId="{6A961BEB-F47F-413A-BE31-2B37ADFCF1B6}" type="pres">
      <dgm:prSet presAssocID="{FD0C1B2F-7F15-4FAC-9CD8-C99CB6C669CC}" presName="linear" presStyleCnt="0">
        <dgm:presLayoutVars>
          <dgm:dir/>
          <dgm:animLvl val="lvl"/>
          <dgm:resizeHandles val="exact"/>
        </dgm:presLayoutVars>
      </dgm:prSet>
      <dgm:spPr/>
      <dgm:t>
        <a:bodyPr/>
        <a:lstStyle/>
        <a:p>
          <a:endParaRPr kumimoji="1" lang="ja-JP" altLang="en-US"/>
        </a:p>
      </dgm:t>
    </dgm:pt>
    <dgm:pt modelId="{DDFE934A-858C-4758-BE00-08E9B7E5031C}" type="pres">
      <dgm:prSet presAssocID="{D25EC893-7187-4FF2-AB6E-DF5CEB4F54A3}" presName="parentLin" presStyleCnt="0"/>
      <dgm:spPr/>
      <dgm:t>
        <a:bodyPr/>
        <a:lstStyle/>
        <a:p>
          <a:endParaRPr kumimoji="1" lang="ja-JP" altLang="en-US"/>
        </a:p>
      </dgm:t>
    </dgm:pt>
    <dgm:pt modelId="{EA9AD899-ADF4-4F7E-AF20-89907B936924}" type="pres">
      <dgm:prSet presAssocID="{D25EC893-7187-4FF2-AB6E-DF5CEB4F54A3}" presName="parentLeftMargin" presStyleLbl="node1" presStyleIdx="0" presStyleCnt="2"/>
      <dgm:spPr/>
      <dgm:t>
        <a:bodyPr/>
        <a:lstStyle/>
        <a:p>
          <a:endParaRPr kumimoji="1" lang="ja-JP" altLang="en-US"/>
        </a:p>
      </dgm:t>
    </dgm:pt>
    <dgm:pt modelId="{6BD79932-AFF6-44DD-AEF9-FC7DFF61B518}" type="pres">
      <dgm:prSet presAssocID="{D25EC893-7187-4FF2-AB6E-DF5CEB4F54A3}" presName="parentText" presStyleLbl="node1" presStyleIdx="0" presStyleCnt="2">
        <dgm:presLayoutVars>
          <dgm:chMax val="0"/>
          <dgm:bulletEnabled val="1"/>
        </dgm:presLayoutVars>
      </dgm:prSet>
      <dgm:spPr/>
      <dgm:t>
        <a:bodyPr/>
        <a:lstStyle/>
        <a:p>
          <a:endParaRPr kumimoji="1" lang="ja-JP" altLang="en-US"/>
        </a:p>
      </dgm:t>
    </dgm:pt>
    <dgm:pt modelId="{0F0ADE5F-7353-4D5E-8918-BD2C919B8108}" type="pres">
      <dgm:prSet presAssocID="{D25EC893-7187-4FF2-AB6E-DF5CEB4F54A3}" presName="negativeSpace" presStyleCnt="0"/>
      <dgm:spPr/>
      <dgm:t>
        <a:bodyPr/>
        <a:lstStyle/>
        <a:p>
          <a:endParaRPr kumimoji="1" lang="ja-JP" altLang="en-US"/>
        </a:p>
      </dgm:t>
    </dgm:pt>
    <dgm:pt modelId="{D2B34685-AFAB-4D89-A827-B8E5FFDED5B9}" type="pres">
      <dgm:prSet presAssocID="{D25EC893-7187-4FF2-AB6E-DF5CEB4F54A3}" presName="childText" presStyleLbl="conFgAcc1" presStyleIdx="0" presStyleCnt="2">
        <dgm:presLayoutVars>
          <dgm:bulletEnabled val="1"/>
        </dgm:presLayoutVars>
      </dgm:prSet>
      <dgm:spPr/>
      <dgm:t>
        <a:bodyPr/>
        <a:lstStyle/>
        <a:p>
          <a:endParaRPr kumimoji="1" lang="ja-JP" altLang="en-US"/>
        </a:p>
      </dgm:t>
    </dgm:pt>
    <dgm:pt modelId="{58B4783F-691C-42F1-8725-36006349B329}" type="pres">
      <dgm:prSet presAssocID="{F130C6AC-AFB9-40AB-9184-2A8738F08135}" presName="spaceBetweenRectangles" presStyleCnt="0"/>
      <dgm:spPr/>
      <dgm:t>
        <a:bodyPr/>
        <a:lstStyle/>
        <a:p>
          <a:endParaRPr kumimoji="1" lang="ja-JP" altLang="en-US"/>
        </a:p>
      </dgm:t>
    </dgm:pt>
    <dgm:pt modelId="{7380A541-7A37-4F8F-8121-5A4DF436FB68}" type="pres">
      <dgm:prSet presAssocID="{59CA4157-92AD-45F1-82BF-1DA607DA3E48}" presName="parentLin" presStyleCnt="0"/>
      <dgm:spPr/>
      <dgm:t>
        <a:bodyPr/>
        <a:lstStyle/>
        <a:p>
          <a:endParaRPr kumimoji="1" lang="ja-JP" altLang="en-US"/>
        </a:p>
      </dgm:t>
    </dgm:pt>
    <dgm:pt modelId="{248CCB1C-3E90-4050-BA40-7CAF5A0D1578}" type="pres">
      <dgm:prSet presAssocID="{59CA4157-92AD-45F1-82BF-1DA607DA3E48}" presName="parentLeftMargin" presStyleLbl="node1" presStyleIdx="0" presStyleCnt="2"/>
      <dgm:spPr/>
      <dgm:t>
        <a:bodyPr/>
        <a:lstStyle/>
        <a:p>
          <a:endParaRPr kumimoji="1" lang="ja-JP" altLang="en-US"/>
        </a:p>
      </dgm:t>
    </dgm:pt>
    <dgm:pt modelId="{363AFE55-F774-4A00-B2F9-58FA0F0E3D36}" type="pres">
      <dgm:prSet presAssocID="{59CA4157-92AD-45F1-82BF-1DA607DA3E48}" presName="parentText" presStyleLbl="node1" presStyleIdx="1" presStyleCnt="2">
        <dgm:presLayoutVars>
          <dgm:chMax val="0"/>
          <dgm:bulletEnabled val="1"/>
        </dgm:presLayoutVars>
      </dgm:prSet>
      <dgm:spPr/>
      <dgm:t>
        <a:bodyPr/>
        <a:lstStyle/>
        <a:p>
          <a:endParaRPr kumimoji="1" lang="ja-JP" altLang="en-US"/>
        </a:p>
      </dgm:t>
    </dgm:pt>
    <dgm:pt modelId="{54E4A00E-7796-4007-9104-0C39BAD23263}" type="pres">
      <dgm:prSet presAssocID="{59CA4157-92AD-45F1-82BF-1DA607DA3E48}" presName="negativeSpace" presStyleCnt="0"/>
      <dgm:spPr/>
      <dgm:t>
        <a:bodyPr/>
        <a:lstStyle/>
        <a:p>
          <a:endParaRPr kumimoji="1" lang="ja-JP" altLang="en-US"/>
        </a:p>
      </dgm:t>
    </dgm:pt>
    <dgm:pt modelId="{8E2406D2-D657-423B-B32E-12963942689E}" type="pres">
      <dgm:prSet presAssocID="{59CA4157-92AD-45F1-82BF-1DA607DA3E48}" presName="childText" presStyleLbl="conFgAcc1" presStyleIdx="1" presStyleCnt="2">
        <dgm:presLayoutVars>
          <dgm:bulletEnabled val="1"/>
        </dgm:presLayoutVars>
      </dgm:prSet>
      <dgm:spPr/>
      <dgm:t>
        <a:bodyPr/>
        <a:lstStyle/>
        <a:p>
          <a:endParaRPr kumimoji="1" lang="ja-JP" altLang="en-US"/>
        </a:p>
      </dgm:t>
    </dgm:pt>
  </dgm:ptLst>
  <dgm:cxnLst>
    <dgm:cxn modelId="{7113DBEB-2828-41AE-956D-FB50FA1EB8ED}" srcId="{FD0C1B2F-7F15-4FAC-9CD8-C99CB6C669CC}" destId="{D25EC893-7187-4FF2-AB6E-DF5CEB4F54A3}" srcOrd="0" destOrd="0" parTransId="{86E8D4DE-44B3-4EFB-9A74-44CFBF41F274}" sibTransId="{F130C6AC-AFB9-40AB-9184-2A8738F08135}"/>
    <dgm:cxn modelId="{DECA2904-5302-43AB-B846-368540940365}" type="presOf" srcId="{93B3B7CC-BE70-4270-9372-4E7BB5612A3B}" destId="{D2B34685-AFAB-4D89-A827-B8E5FFDED5B9}" srcOrd="0" destOrd="0" presId="urn:microsoft.com/office/officeart/2005/8/layout/list1"/>
    <dgm:cxn modelId="{09FD51DD-C424-4651-895D-42DD95CB5325}" type="presOf" srcId="{59CA4157-92AD-45F1-82BF-1DA607DA3E48}" destId="{363AFE55-F774-4A00-B2F9-58FA0F0E3D36}" srcOrd="1" destOrd="0" presId="urn:microsoft.com/office/officeart/2005/8/layout/list1"/>
    <dgm:cxn modelId="{93687D57-58D9-490E-8288-F842057DF2E4}" type="presOf" srcId="{D25EC893-7187-4FF2-AB6E-DF5CEB4F54A3}" destId="{6BD79932-AFF6-44DD-AEF9-FC7DFF61B518}" srcOrd="1" destOrd="0" presId="urn:microsoft.com/office/officeart/2005/8/layout/list1"/>
    <dgm:cxn modelId="{E0E0D4A9-BE92-4FE2-8FFE-75A1F278EFDD}" type="presOf" srcId="{0B3767B3-048A-4700-9D02-F90230BD99F5}" destId="{8E2406D2-D657-423B-B32E-12963942689E}" srcOrd="0" destOrd="1" presId="urn:microsoft.com/office/officeart/2005/8/layout/list1"/>
    <dgm:cxn modelId="{45E9D381-983D-4CB0-B332-56AF922F89C2}" type="presOf" srcId="{D5DB769F-5B8C-4AC8-BD7A-BA9F341F3DC5}" destId="{8E2406D2-D657-423B-B32E-12963942689E}" srcOrd="0" destOrd="0" presId="urn:microsoft.com/office/officeart/2005/8/layout/list1"/>
    <dgm:cxn modelId="{06A50CA1-41D1-4469-A7D9-742D049BA5AA}" srcId="{D25EC893-7187-4FF2-AB6E-DF5CEB4F54A3}" destId="{93B3B7CC-BE70-4270-9372-4E7BB5612A3B}" srcOrd="0" destOrd="0" parTransId="{D7E46FDE-2D30-4E4A-9EC0-9930F4C2E308}" sibTransId="{FA188C8B-EED9-4ECA-BE7C-FDC7AF6B1116}"/>
    <dgm:cxn modelId="{62A15D7E-0E9F-43DE-8D43-69DFE91F3347}" srcId="{FD0C1B2F-7F15-4FAC-9CD8-C99CB6C669CC}" destId="{59CA4157-92AD-45F1-82BF-1DA607DA3E48}" srcOrd="1" destOrd="0" parTransId="{62966F35-AC31-4C0D-9A50-A164747F555A}" sibTransId="{A733CBC5-DF9E-4D7E-A24F-60B25F16CAE4}"/>
    <dgm:cxn modelId="{E7392B0E-D595-4F53-A993-E906A88D84DE}" type="presOf" srcId="{FD0C1B2F-7F15-4FAC-9CD8-C99CB6C669CC}" destId="{6A961BEB-F47F-413A-BE31-2B37ADFCF1B6}" srcOrd="0" destOrd="0" presId="urn:microsoft.com/office/officeart/2005/8/layout/list1"/>
    <dgm:cxn modelId="{4CB3F8C3-E8CB-4593-9BB5-37D74F41950B}" srcId="{59CA4157-92AD-45F1-82BF-1DA607DA3E48}" destId="{0B3767B3-048A-4700-9D02-F90230BD99F5}" srcOrd="1" destOrd="0" parTransId="{BD942E2D-028C-4426-A39B-A22270D3E395}" sibTransId="{543880FF-B61C-4524-A210-C4F6B1BF151F}"/>
    <dgm:cxn modelId="{BD2F4368-E703-4CDB-A9E2-BA5578DA8D41}" srcId="{59CA4157-92AD-45F1-82BF-1DA607DA3E48}" destId="{D5DB769F-5B8C-4AC8-BD7A-BA9F341F3DC5}" srcOrd="0" destOrd="0" parTransId="{4D89387B-C024-4882-94E1-2860354A8A65}" sibTransId="{6396F9A0-8178-4E65-BC10-58DA285F5272}"/>
    <dgm:cxn modelId="{CC295626-AB3A-4598-B26D-0A63571D0BB8}" type="presOf" srcId="{59CA4157-92AD-45F1-82BF-1DA607DA3E48}" destId="{248CCB1C-3E90-4050-BA40-7CAF5A0D1578}" srcOrd="0" destOrd="0" presId="urn:microsoft.com/office/officeart/2005/8/layout/list1"/>
    <dgm:cxn modelId="{3D0F593B-4065-4688-B69B-B0D4DE23B0D6}" type="presOf" srcId="{D25EC893-7187-4FF2-AB6E-DF5CEB4F54A3}" destId="{EA9AD899-ADF4-4F7E-AF20-89907B936924}" srcOrd="0" destOrd="0" presId="urn:microsoft.com/office/officeart/2005/8/layout/list1"/>
    <dgm:cxn modelId="{4CD50470-D8A5-40C5-8AF1-322647F3D332}" type="presParOf" srcId="{6A961BEB-F47F-413A-BE31-2B37ADFCF1B6}" destId="{DDFE934A-858C-4758-BE00-08E9B7E5031C}" srcOrd="0" destOrd="0" presId="urn:microsoft.com/office/officeart/2005/8/layout/list1"/>
    <dgm:cxn modelId="{A579AE12-BEB1-4190-A8A4-D0F5212D2DDF}" type="presParOf" srcId="{DDFE934A-858C-4758-BE00-08E9B7E5031C}" destId="{EA9AD899-ADF4-4F7E-AF20-89907B936924}" srcOrd="0" destOrd="0" presId="urn:microsoft.com/office/officeart/2005/8/layout/list1"/>
    <dgm:cxn modelId="{DE333373-F5EE-4985-B765-20ADB216CA07}" type="presParOf" srcId="{DDFE934A-858C-4758-BE00-08E9B7E5031C}" destId="{6BD79932-AFF6-44DD-AEF9-FC7DFF61B518}" srcOrd="1" destOrd="0" presId="urn:microsoft.com/office/officeart/2005/8/layout/list1"/>
    <dgm:cxn modelId="{C4970C79-7AE0-41E2-B938-15B86743F114}" type="presParOf" srcId="{6A961BEB-F47F-413A-BE31-2B37ADFCF1B6}" destId="{0F0ADE5F-7353-4D5E-8918-BD2C919B8108}" srcOrd="1" destOrd="0" presId="urn:microsoft.com/office/officeart/2005/8/layout/list1"/>
    <dgm:cxn modelId="{31601487-F191-47DA-8C4C-4983B09627D1}" type="presParOf" srcId="{6A961BEB-F47F-413A-BE31-2B37ADFCF1B6}" destId="{D2B34685-AFAB-4D89-A827-B8E5FFDED5B9}" srcOrd="2" destOrd="0" presId="urn:microsoft.com/office/officeart/2005/8/layout/list1"/>
    <dgm:cxn modelId="{D6B8D45E-3AE7-470F-86E6-373B81CDD532}" type="presParOf" srcId="{6A961BEB-F47F-413A-BE31-2B37ADFCF1B6}" destId="{58B4783F-691C-42F1-8725-36006349B329}" srcOrd="3" destOrd="0" presId="urn:microsoft.com/office/officeart/2005/8/layout/list1"/>
    <dgm:cxn modelId="{93C2838F-6F9C-497E-BB3A-9C774E3D7545}" type="presParOf" srcId="{6A961BEB-F47F-413A-BE31-2B37ADFCF1B6}" destId="{7380A541-7A37-4F8F-8121-5A4DF436FB68}" srcOrd="4" destOrd="0" presId="urn:microsoft.com/office/officeart/2005/8/layout/list1"/>
    <dgm:cxn modelId="{FDE71955-EF63-4BFE-BA1A-EBA2ADD3521F}" type="presParOf" srcId="{7380A541-7A37-4F8F-8121-5A4DF436FB68}" destId="{248CCB1C-3E90-4050-BA40-7CAF5A0D1578}" srcOrd="0" destOrd="0" presId="urn:microsoft.com/office/officeart/2005/8/layout/list1"/>
    <dgm:cxn modelId="{5C79D076-3196-4A97-A15B-F9A76C70EBAA}" type="presParOf" srcId="{7380A541-7A37-4F8F-8121-5A4DF436FB68}" destId="{363AFE55-F774-4A00-B2F9-58FA0F0E3D36}" srcOrd="1" destOrd="0" presId="urn:microsoft.com/office/officeart/2005/8/layout/list1"/>
    <dgm:cxn modelId="{6E0AB874-9462-4481-A07A-2606C4168E31}" type="presParOf" srcId="{6A961BEB-F47F-413A-BE31-2B37ADFCF1B6}" destId="{54E4A00E-7796-4007-9104-0C39BAD23263}" srcOrd="5" destOrd="0" presId="urn:microsoft.com/office/officeart/2005/8/layout/list1"/>
    <dgm:cxn modelId="{CA6DB622-19FC-4C86-BE96-6BFE4FC27B9B}" type="presParOf" srcId="{6A961BEB-F47F-413A-BE31-2B37ADFCF1B6}" destId="{8E2406D2-D657-423B-B32E-12963942689E}" srcOrd="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333EDAA-22A2-481D-BD84-FAACF05AD2AF}" type="doc">
      <dgm:prSet loTypeId="urn:microsoft.com/office/officeart/2005/8/layout/lProcess2" loCatId="list" qsTypeId="urn:microsoft.com/office/officeart/2005/8/quickstyle/simple5" qsCatId="simple" csTypeId="urn:microsoft.com/office/officeart/2005/8/colors/colorful1" csCatId="colorful" phldr="1"/>
      <dgm:spPr/>
      <dgm:t>
        <a:bodyPr/>
        <a:lstStyle/>
        <a:p>
          <a:endParaRPr kumimoji="1" lang="ja-JP" altLang="en-US"/>
        </a:p>
      </dgm:t>
    </dgm:pt>
    <dgm:pt modelId="{8EA40380-63B0-465D-B2CC-8EE22F51A822}">
      <dgm:prSet phldrT="[テキスト]" custT="1"/>
      <dgm:spPr/>
      <dgm:t>
        <a:bodyPr anchor="ctr" anchorCtr="0"/>
        <a:lstStyle/>
        <a:p>
          <a:r>
            <a:rPr kumimoji="1" lang="en-US" altLang="ja-JP" sz="1400" b="1" dirty="0" smtClean="0">
              <a:effectLst/>
              <a:latin typeface="メイリオ" pitchFamily="50" charset="-128"/>
              <a:ea typeface="メイリオ" pitchFamily="50" charset="-128"/>
              <a:cs typeface="メイリオ" pitchFamily="50" charset="-128"/>
            </a:rPr>
            <a:t>ICT</a:t>
          </a:r>
          <a:r>
            <a:rPr kumimoji="1" lang="ja-JP" altLang="en-US" sz="1400" b="1" dirty="0" smtClean="0">
              <a:effectLst/>
              <a:latin typeface="メイリオ" pitchFamily="50" charset="-128"/>
              <a:ea typeface="メイリオ" pitchFamily="50" charset="-128"/>
              <a:cs typeface="メイリオ" pitchFamily="50" charset="-128"/>
            </a:rPr>
            <a:t>導入コンサルティング</a:t>
          </a:r>
          <a:endParaRPr kumimoji="1" lang="ja-JP" altLang="en-US" sz="1400" b="1" dirty="0">
            <a:effectLst/>
            <a:latin typeface="メイリオ" pitchFamily="50" charset="-128"/>
            <a:ea typeface="メイリオ" pitchFamily="50" charset="-128"/>
            <a:cs typeface="メイリオ" pitchFamily="50" charset="-128"/>
          </a:endParaRPr>
        </a:p>
      </dgm:t>
    </dgm:pt>
    <dgm:pt modelId="{F872372B-16B5-4882-9BFF-E984CB182F15}" type="parTrans" cxnId="{F9045D45-A22E-4CC0-9801-6544AAF00487}">
      <dgm:prSet/>
      <dgm:spPr/>
      <dgm:t>
        <a:bodyPr/>
        <a:lstStyle/>
        <a:p>
          <a:endParaRPr kumimoji="1" lang="ja-JP" altLang="en-US" sz="1400" b="1">
            <a:effectLst/>
            <a:latin typeface="メイリオ" pitchFamily="50" charset="-128"/>
            <a:ea typeface="メイリオ" pitchFamily="50" charset="-128"/>
            <a:cs typeface="メイリオ" pitchFamily="50" charset="-128"/>
          </a:endParaRPr>
        </a:p>
      </dgm:t>
    </dgm:pt>
    <dgm:pt modelId="{6D9B47A9-7173-4F8A-8219-F3F4ADB062FF}" type="sibTrans" cxnId="{F9045D45-A22E-4CC0-9801-6544AAF00487}">
      <dgm:prSet/>
      <dgm:spPr/>
      <dgm:t>
        <a:bodyPr/>
        <a:lstStyle/>
        <a:p>
          <a:endParaRPr kumimoji="1" lang="ja-JP" altLang="en-US" sz="1400" b="1">
            <a:effectLst/>
            <a:latin typeface="メイリオ" pitchFamily="50" charset="-128"/>
            <a:ea typeface="メイリオ" pitchFamily="50" charset="-128"/>
            <a:cs typeface="メイリオ" pitchFamily="50" charset="-128"/>
          </a:endParaRPr>
        </a:p>
      </dgm:t>
    </dgm:pt>
    <dgm:pt modelId="{A4D49FD4-6723-4B4A-9C75-BEB7C04E2E8B}">
      <dgm:prSet phldrT="[テキスト]" custT="1"/>
      <dgm:spPr/>
      <dgm:t>
        <a:bodyPr anchor="ctr" anchorCtr="0"/>
        <a:lstStyle/>
        <a:p>
          <a:r>
            <a:rPr kumimoji="1" lang="ja-JP" altLang="en-US" sz="1400" b="1" dirty="0" smtClean="0">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rPr>
            <a:t>弊社独自ノウハウ「天下三分の計」を用いて貴社の業務フローを作成、最適なシステムコストを試算いたします。</a:t>
          </a:r>
          <a:endParaRPr kumimoji="1" lang="ja-JP" altLang="en-US" sz="1400" b="1" dirty="0">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endParaRPr>
        </a:p>
      </dgm:t>
    </dgm:pt>
    <dgm:pt modelId="{07A7E49F-DD01-4EEF-A9F6-BB4F1CCD3073}" type="parTrans" cxnId="{5DB9959A-B365-4010-8FB7-746213C720EF}">
      <dgm:prSet/>
      <dgm:spPr/>
      <dgm:t>
        <a:bodyPr/>
        <a:lstStyle/>
        <a:p>
          <a:endParaRPr kumimoji="1" lang="ja-JP" altLang="en-US" sz="1400" b="1">
            <a:effectLst/>
            <a:latin typeface="メイリオ" pitchFamily="50" charset="-128"/>
            <a:ea typeface="メイリオ" pitchFamily="50" charset="-128"/>
            <a:cs typeface="メイリオ" pitchFamily="50" charset="-128"/>
          </a:endParaRPr>
        </a:p>
      </dgm:t>
    </dgm:pt>
    <dgm:pt modelId="{E12A34DF-C7A9-4339-A2E5-DE10E8D8CD84}" type="sibTrans" cxnId="{5DB9959A-B365-4010-8FB7-746213C720EF}">
      <dgm:prSet/>
      <dgm:spPr/>
      <dgm:t>
        <a:bodyPr/>
        <a:lstStyle/>
        <a:p>
          <a:endParaRPr kumimoji="1" lang="ja-JP" altLang="en-US" sz="1400" b="1">
            <a:effectLst/>
            <a:latin typeface="メイリオ" pitchFamily="50" charset="-128"/>
            <a:ea typeface="メイリオ" pitchFamily="50" charset="-128"/>
            <a:cs typeface="メイリオ" pitchFamily="50" charset="-128"/>
          </a:endParaRPr>
        </a:p>
      </dgm:t>
    </dgm:pt>
    <dgm:pt modelId="{B92FDEC9-28B0-49ED-9BD6-DB3D5AC92D98}">
      <dgm:prSet phldrT="[テキスト]" custT="1"/>
      <dgm:spPr/>
      <dgm:t>
        <a:bodyPr anchor="ctr" anchorCtr="0"/>
        <a:lstStyle/>
        <a:p>
          <a:r>
            <a:rPr kumimoji="1" lang="en-US" altLang="ja-JP" sz="1400" b="1" dirty="0" smtClean="0">
              <a:effectLst/>
              <a:latin typeface="メイリオ" pitchFamily="50" charset="-128"/>
              <a:ea typeface="メイリオ" pitchFamily="50" charset="-128"/>
              <a:cs typeface="メイリオ" pitchFamily="50" charset="-128"/>
            </a:rPr>
            <a:t>ICT</a:t>
          </a:r>
          <a:r>
            <a:rPr kumimoji="1" lang="ja-JP" altLang="en-US" sz="1400" b="1" dirty="0" smtClean="0">
              <a:effectLst/>
              <a:latin typeface="メイリオ" pitchFamily="50" charset="-128"/>
              <a:ea typeface="メイリオ" pitchFamily="50" charset="-128"/>
              <a:cs typeface="メイリオ" pitchFamily="50" charset="-128"/>
            </a:rPr>
            <a:t>業務代行</a:t>
          </a:r>
          <a:endParaRPr kumimoji="1" lang="ja-JP" altLang="en-US" sz="1400" b="1" dirty="0">
            <a:effectLst/>
            <a:latin typeface="メイリオ" pitchFamily="50" charset="-128"/>
            <a:ea typeface="メイリオ" pitchFamily="50" charset="-128"/>
            <a:cs typeface="メイリオ" pitchFamily="50" charset="-128"/>
          </a:endParaRPr>
        </a:p>
      </dgm:t>
    </dgm:pt>
    <dgm:pt modelId="{366EEE06-4FAC-46CE-9854-64244EB7C5D1}" type="parTrans" cxnId="{816061ED-578C-4FA9-B774-83D72C775F1B}">
      <dgm:prSet/>
      <dgm:spPr/>
      <dgm:t>
        <a:bodyPr/>
        <a:lstStyle/>
        <a:p>
          <a:endParaRPr kumimoji="1" lang="ja-JP" altLang="en-US" sz="1400" b="1">
            <a:effectLst/>
            <a:latin typeface="メイリオ" pitchFamily="50" charset="-128"/>
            <a:ea typeface="メイリオ" pitchFamily="50" charset="-128"/>
            <a:cs typeface="メイリオ" pitchFamily="50" charset="-128"/>
          </a:endParaRPr>
        </a:p>
      </dgm:t>
    </dgm:pt>
    <dgm:pt modelId="{E8AD00F1-DDD8-4A6B-A5C2-C7C864F1A107}" type="sibTrans" cxnId="{816061ED-578C-4FA9-B774-83D72C775F1B}">
      <dgm:prSet/>
      <dgm:spPr/>
      <dgm:t>
        <a:bodyPr/>
        <a:lstStyle/>
        <a:p>
          <a:endParaRPr kumimoji="1" lang="ja-JP" altLang="en-US" sz="1400" b="1">
            <a:effectLst/>
            <a:latin typeface="メイリオ" pitchFamily="50" charset="-128"/>
            <a:ea typeface="メイリオ" pitchFamily="50" charset="-128"/>
            <a:cs typeface="メイリオ" pitchFamily="50" charset="-128"/>
          </a:endParaRPr>
        </a:p>
      </dgm:t>
    </dgm:pt>
    <dgm:pt modelId="{46B5C28A-79DB-48F0-8C9E-E838EC9E0CEB}">
      <dgm:prSet phldrT="[テキスト]" custT="1"/>
      <dgm:spPr/>
      <dgm:t>
        <a:bodyPr anchor="ctr" anchorCtr="0"/>
        <a:lstStyle/>
        <a:p>
          <a:r>
            <a:rPr kumimoji="1" lang="ja-JP" altLang="en-US" sz="1400" b="1" dirty="0" smtClean="0">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rPr>
            <a:t>システムの導入や運用など煩雑な業務を弊社のチームで代行しますので、貴社は創造的な業務、顧客への提案活動に注力できます。</a:t>
          </a:r>
          <a:endParaRPr kumimoji="1" lang="ja-JP" altLang="en-US" sz="1400" b="1" dirty="0">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endParaRPr>
        </a:p>
      </dgm:t>
    </dgm:pt>
    <dgm:pt modelId="{1B135564-8080-4781-A594-B10D03FDBFEC}" type="parTrans" cxnId="{50E0C78E-9185-4903-9BA4-DDAD6DDCFA89}">
      <dgm:prSet/>
      <dgm:spPr/>
      <dgm:t>
        <a:bodyPr/>
        <a:lstStyle/>
        <a:p>
          <a:endParaRPr kumimoji="1" lang="ja-JP" altLang="en-US" sz="1400" b="1">
            <a:effectLst/>
            <a:latin typeface="メイリオ" pitchFamily="50" charset="-128"/>
            <a:ea typeface="メイリオ" pitchFamily="50" charset="-128"/>
            <a:cs typeface="メイリオ" pitchFamily="50" charset="-128"/>
          </a:endParaRPr>
        </a:p>
      </dgm:t>
    </dgm:pt>
    <dgm:pt modelId="{39247C68-74D5-487C-B81D-CF08BA35D012}" type="sibTrans" cxnId="{50E0C78E-9185-4903-9BA4-DDAD6DDCFA89}">
      <dgm:prSet/>
      <dgm:spPr/>
      <dgm:t>
        <a:bodyPr/>
        <a:lstStyle/>
        <a:p>
          <a:endParaRPr kumimoji="1" lang="ja-JP" altLang="en-US" sz="1400" b="1">
            <a:effectLst/>
            <a:latin typeface="メイリオ" pitchFamily="50" charset="-128"/>
            <a:ea typeface="メイリオ" pitchFamily="50" charset="-128"/>
            <a:cs typeface="メイリオ" pitchFamily="50" charset="-128"/>
          </a:endParaRPr>
        </a:p>
      </dgm:t>
    </dgm:pt>
    <dgm:pt modelId="{DBBE6554-5429-4450-9DF1-1DB5650B0560}">
      <dgm:prSet phldrT="[テキスト]" custT="1"/>
      <dgm:spPr/>
      <dgm:t>
        <a:bodyPr anchor="ctr" anchorCtr="0"/>
        <a:lstStyle/>
        <a:p>
          <a:r>
            <a:rPr kumimoji="1" lang="ja-JP" altLang="en-US" sz="1400" b="1" dirty="0" smtClean="0">
              <a:effectLst/>
              <a:latin typeface="メイリオ" pitchFamily="50" charset="-128"/>
              <a:ea typeface="メイリオ" pitchFamily="50" charset="-128"/>
              <a:cs typeface="メイリオ" pitchFamily="50" charset="-128"/>
            </a:rPr>
            <a:t>クラウドサービスの開発・提供</a:t>
          </a:r>
          <a:endParaRPr kumimoji="1" lang="ja-JP" altLang="en-US" sz="1400" b="1" dirty="0">
            <a:effectLst/>
            <a:latin typeface="メイリオ" pitchFamily="50" charset="-128"/>
            <a:ea typeface="メイリオ" pitchFamily="50" charset="-128"/>
            <a:cs typeface="メイリオ" pitchFamily="50" charset="-128"/>
          </a:endParaRPr>
        </a:p>
      </dgm:t>
    </dgm:pt>
    <dgm:pt modelId="{22DDBB94-289A-4B1E-9FA1-5E72ECB3802F}" type="parTrans" cxnId="{DECC7673-779D-4443-BA01-C5D1A97BABC0}">
      <dgm:prSet/>
      <dgm:spPr/>
      <dgm:t>
        <a:bodyPr/>
        <a:lstStyle/>
        <a:p>
          <a:endParaRPr kumimoji="1" lang="ja-JP" altLang="en-US" sz="1400" b="1">
            <a:effectLst/>
            <a:latin typeface="メイリオ" pitchFamily="50" charset="-128"/>
            <a:ea typeface="メイリオ" pitchFamily="50" charset="-128"/>
            <a:cs typeface="メイリオ" pitchFamily="50" charset="-128"/>
          </a:endParaRPr>
        </a:p>
      </dgm:t>
    </dgm:pt>
    <dgm:pt modelId="{55D2348D-9E03-47F7-AEFC-820D3642384E}" type="sibTrans" cxnId="{DECC7673-779D-4443-BA01-C5D1A97BABC0}">
      <dgm:prSet/>
      <dgm:spPr/>
      <dgm:t>
        <a:bodyPr/>
        <a:lstStyle/>
        <a:p>
          <a:endParaRPr kumimoji="1" lang="ja-JP" altLang="en-US" sz="1400" b="1">
            <a:effectLst/>
            <a:latin typeface="メイリオ" pitchFamily="50" charset="-128"/>
            <a:ea typeface="メイリオ" pitchFamily="50" charset="-128"/>
            <a:cs typeface="メイリオ" pitchFamily="50" charset="-128"/>
          </a:endParaRPr>
        </a:p>
      </dgm:t>
    </dgm:pt>
    <dgm:pt modelId="{AF382B99-C193-4894-94E6-3C55BFD8CCBC}">
      <dgm:prSet phldrT="[テキスト]" custT="1"/>
      <dgm:spPr/>
      <dgm:t>
        <a:bodyPr anchor="ctr" anchorCtr="0"/>
        <a:lstStyle/>
        <a:p>
          <a:r>
            <a:rPr kumimoji="1" lang="ja-JP" altLang="en-US" sz="1400" b="1" dirty="0" smtClean="0">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rPr>
            <a:t>「天下三分の計」をベースに、中小企業が低価格で、しかもブラウザベースで活用できるクラウドサービスを開発・提供いたします。</a:t>
          </a:r>
          <a:endParaRPr kumimoji="1" lang="ja-JP" altLang="en-US" sz="1400" b="1" dirty="0">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endParaRPr>
        </a:p>
      </dgm:t>
    </dgm:pt>
    <dgm:pt modelId="{96F038C6-28C4-42E6-A7AE-34F9170EDA4E}" type="parTrans" cxnId="{DEB7A1D9-C72D-4672-9E4C-044F13437ABF}">
      <dgm:prSet/>
      <dgm:spPr/>
      <dgm:t>
        <a:bodyPr/>
        <a:lstStyle/>
        <a:p>
          <a:endParaRPr kumimoji="1" lang="ja-JP" altLang="en-US" sz="1400" b="1">
            <a:effectLst/>
            <a:latin typeface="メイリオ" pitchFamily="50" charset="-128"/>
            <a:ea typeface="メイリオ" pitchFamily="50" charset="-128"/>
            <a:cs typeface="メイリオ" pitchFamily="50" charset="-128"/>
          </a:endParaRPr>
        </a:p>
      </dgm:t>
    </dgm:pt>
    <dgm:pt modelId="{66A97A6A-0E6D-4FC0-9DB7-2DE4BCA43B95}" type="sibTrans" cxnId="{DEB7A1D9-C72D-4672-9E4C-044F13437ABF}">
      <dgm:prSet/>
      <dgm:spPr/>
      <dgm:t>
        <a:bodyPr/>
        <a:lstStyle/>
        <a:p>
          <a:endParaRPr kumimoji="1" lang="ja-JP" altLang="en-US" sz="1400" b="1">
            <a:effectLst/>
            <a:latin typeface="メイリオ" pitchFamily="50" charset="-128"/>
            <a:ea typeface="メイリオ" pitchFamily="50" charset="-128"/>
            <a:cs typeface="メイリオ" pitchFamily="50" charset="-128"/>
          </a:endParaRPr>
        </a:p>
      </dgm:t>
    </dgm:pt>
    <dgm:pt modelId="{CB4D70AF-798F-4FDD-A867-34D566F1A82C}" type="pres">
      <dgm:prSet presAssocID="{A333EDAA-22A2-481D-BD84-FAACF05AD2AF}" presName="theList" presStyleCnt="0">
        <dgm:presLayoutVars>
          <dgm:dir/>
          <dgm:animLvl val="lvl"/>
          <dgm:resizeHandles val="exact"/>
        </dgm:presLayoutVars>
      </dgm:prSet>
      <dgm:spPr/>
      <dgm:t>
        <a:bodyPr/>
        <a:lstStyle/>
        <a:p>
          <a:endParaRPr kumimoji="1" lang="ja-JP" altLang="en-US"/>
        </a:p>
      </dgm:t>
    </dgm:pt>
    <dgm:pt modelId="{DF51E150-6FC4-48B9-8735-D6F7722D6534}" type="pres">
      <dgm:prSet presAssocID="{8EA40380-63B0-465D-B2CC-8EE22F51A822}" presName="compNode" presStyleCnt="0"/>
      <dgm:spPr/>
      <dgm:t>
        <a:bodyPr/>
        <a:lstStyle/>
        <a:p>
          <a:endParaRPr kumimoji="1" lang="ja-JP" altLang="en-US"/>
        </a:p>
      </dgm:t>
    </dgm:pt>
    <dgm:pt modelId="{A90A441F-6B81-4EF4-A9CA-CDE95BFFE0BB}" type="pres">
      <dgm:prSet presAssocID="{8EA40380-63B0-465D-B2CC-8EE22F51A822}" presName="aNode" presStyleLbl="bgShp" presStyleIdx="0" presStyleCnt="3"/>
      <dgm:spPr/>
      <dgm:t>
        <a:bodyPr/>
        <a:lstStyle/>
        <a:p>
          <a:endParaRPr kumimoji="1" lang="ja-JP" altLang="en-US"/>
        </a:p>
      </dgm:t>
    </dgm:pt>
    <dgm:pt modelId="{310E98E6-3B58-48EF-BAB4-6843B9A8D03D}" type="pres">
      <dgm:prSet presAssocID="{8EA40380-63B0-465D-B2CC-8EE22F51A822}" presName="textNode" presStyleLbl="bgShp" presStyleIdx="0" presStyleCnt="3"/>
      <dgm:spPr/>
      <dgm:t>
        <a:bodyPr/>
        <a:lstStyle/>
        <a:p>
          <a:endParaRPr kumimoji="1" lang="ja-JP" altLang="en-US"/>
        </a:p>
      </dgm:t>
    </dgm:pt>
    <dgm:pt modelId="{4A585BAE-1373-4531-8C03-1561910B26E8}" type="pres">
      <dgm:prSet presAssocID="{8EA40380-63B0-465D-B2CC-8EE22F51A822}" presName="compChildNode" presStyleCnt="0"/>
      <dgm:spPr/>
      <dgm:t>
        <a:bodyPr/>
        <a:lstStyle/>
        <a:p>
          <a:endParaRPr kumimoji="1" lang="ja-JP" altLang="en-US"/>
        </a:p>
      </dgm:t>
    </dgm:pt>
    <dgm:pt modelId="{2CB5FB33-79C9-4192-B38B-B439D43A3B28}" type="pres">
      <dgm:prSet presAssocID="{8EA40380-63B0-465D-B2CC-8EE22F51A822}" presName="theInnerList" presStyleCnt="0"/>
      <dgm:spPr/>
      <dgm:t>
        <a:bodyPr/>
        <a:lstStyle/>
        <a:p>
          <a:endParaRPr kumimoji="1" lang="ja-JP" altLang="en-US"/>
        </a:p>
      </dgm:t>
    </dgm:pt>
    <dgm:pt modelId="{D9A65E58-BB0A-4BD8-BFB7-878E9FEF1A13}" type="pres">
      <dgm:prSet presAssocID="{A4D49FD4-6723-4B4A-9C75-BEB7C04E2E8B}" presName="childNode" presStyleLbl="node1" presStyleIdx="0" presStyleCnt="3">
        <dgm:presLayoutVars>
          <dgm:bulletEnabled val="1"/>
        </dgm:presLayoutVars>
      </dgm:prSet>
      <dgm:spPr/>
      <dgm:t>
        <a:bodyPr/>
        <a:lstStyle/>
        <a:p>
          <a:endParaRPr kumimoji="1" lang="ja-JP" altLang="en-US"/>
        </a:p>
      </dgm:t>
    </dgm:pt>
    <dgm:pt modelId="{84BB7734-7B26-411F-8C2E-06833891DB61}" type="pres">
      <dgm:prSet presAssocID="{8EA40380-63B0-465D-B2CC-8EE22F51A822}" presName="aSpace" presStyleCnt="0"/>
      <dgm:spPr/>
      <dgm:t>
        <a:bodyPr/>
        <a:lstStyle/>
        <a:p>
          <a:endParaRPr kumimoji="1" lang="ja-JP" altLang="en-US"/>
        </a:p>
      </dgm:t>
    </dgm:pt>
    <dgm:pt modelId="{54D11021-C30E-486F-93DB-F383B452126B}" type="pres">
      <dgm:prSet presAssocID="{B92FDEC9-28B0-49ED-9BD6-DB3D5AC92D98}" presName="compNode" presStyleCnt="0"/>
      <dgm:spPr/>
      <dgm:t>
        <a:bodyPr/>
        <a:lstStyle/>
        <a:p>
          <a:endParaRPr kumimoji="1" lang="ja-JP" altLang="en-US"/>
        </a:p>
      </dgm:t>
    </dgm:pt>
    <dgm:pt modelId="{2B6C8F87-64EF-4FA4-917C-BEA8E1F05529}" type="pres">
      <dgm:prSet presAssocID="{B92FDEC9-28B0-49ED-9BD6-DB3D5AC92D98}" presName="aNode" presStyleLbl="bgShp" presStyleIdx="1" presStyleCnt="3"/>
      <dgm:spPr/>
      <dgm:t>
        <a:bodyPr/>
        <a:lstStyle/>
        <a:p>
          <a:endParaRPr kumimoji="1" lang="ja-JP" altLang="en-US"/>
        </a:p>
      </dgm:t>
    </dgm:pt>
    <dgm:pt modelId="{E3E03A63-E2F2-486F-8A09-98B61C4D070A}" type="pres">
      <dgm:prSet presAssocID="{B92FDEC9-28B0-49ED-9BD6-DB3D5AC92D98}" presName="textNode" presStyleLbl="bgShp" presStyleIdx="1" presStyleCnt="3"/>
      <dgm:spPr/>
      <dgm:t>
        <a:bodyPr/>
        <a:lstStyle/>
        <a:p>
          <a:endParaRPr kumimoji="1" lang="ja-JP" altLang="en-US"/>
        </a:p>
      </dgm:t>
    </dgm:pt>
    <dgm:pt modelId="{1B482E95-50EA-41D0-B38C-D219B429C43D}" type="pres">
      <dgm:prSet presAssocID="{B92FDEC9-28B0-49ED-9BD6-DB3D5AC92D98}" presName="compChildNode" presStyleCnt="0"/>
      <dgm:spPr/>
      <dgm:t>
        <a:bodyPr/>
        <a:lstStyle/>
        <a:p>
          <a:endParaRPr kumimoji="1" lang="ja-JP" altLang="en-US"/>
        </a:p>
      </dgm:t>
    </dgm:pt>
    <dgm:pt modelId="{EFF5B90D-1AD6-430A-9717-5812A993D693}" type="pres">
      <dgm:prSet presAssocID="{B92FDEC9-28B0-49ED-9BD6-DB3D5AC92D98}" presName="theInnerList" presStyleCnt="0"/>
      <dgm:spPr/>
      <dgm:t>
        <a:bodyPr/>
        <a:lstStyle/>
        <a:p>
          <a:endParaRPr kumimoji="1" lang="ja-JP" altLang="en-US"/>
        </a:p>
      </dgm:t>
    </dgm:pt>
    <dgm:pt modelId="{D4BB2BC2-DBAC-4F41-8F8F-B62493A4CAA9}" type="pres">
      <dgm:prSet presAssocID="{46B5C28A-79DB-48F0-8C9E-E838EC9E0CEB}" presName="childNode" presStyleLbl="node1" presStyleIdx="1" presStyleCnt="3">
        <dgm:presLayoutVars>
          <dgm:bulletEnabled val="1"/>
        </dgm:presLayoutVars>
      </dgm:prSet>
      <dgm:spPr/>
      <dgm:t>
        <a:bodyPr/>
        <a:lstStyle/>
        <a:p>
          <a:endParaRPr kumimoji="1" lang="ja-JP" altLang="en-US"/>
        </a:p>
      </dgm:t>
    </dgm:pt>
    <dgm:pt modelId="{CBF95067-7DCB-4AB6-9569-095D8B49EDAA}" type="pres">
      <dgm:prSet presAssocID="{B92FDEC9-28B0-49ED-9BD6-DB3D5AC92D98}" presName="aSpace" presStyleCnt="0"/>
      <dgm:spPr/>
      <dgm:t>
        <a:bodyPr/>
        <a:lstStyle/>
        <a:p>
          <a:endParaRPr kumimoji="1" lang="ja-JP" altLang="en-US"/>
        </a:p>
      </dgm:t>
    </dgm:pt>
    <dgm:pt modelId="{B9AFEA68-A539-460C-A105-2C377BDDDB12}" type="pres">
      <dgm:prSet presAssocID="{DBBE6554-5429-4450-9DF1-1DB5650B0560}" presName="compNode" presStyleCnt="0"/>
      <dgm:spPr/>
      <dgm:t>
        <a:bodyPr/>
        <a:lstStyle/>
        <a:p>
          <a:endParaRPr kumimoji="1" lang="ja-JP" altLang="en-US"/>
        </a:p>
      </dgm:t>
    </dgm:pt>
    <dgm:pt modelId="{7A56F2B4-FADB-4C32-9FF7-192A5153A493}" type="pres">
      <dgm:prSet presAssocID="{DBBE6554-5429-4450-9DF1-1DB5650B0560}" presName="aNode" presStyleLbl="bgShp" presStyleIdx="2" presStyleCnt="3"/>
      <dgm:spPr/>
      <dgm:t>
        <a:bodyPr/>
        <a:lstStyle/>
        <a:p>
          <a:endParaRPr kumimoji="1" lang="ja-JP" altLang="en-US"/>
        </a:p>
      </dgm:t>
    </dgm:pt>
    <dgm:pt modelId="{4C6FBCAE-A16C-4BDC-86EB-91E9BBB980BE}" type="pres">
      <dgm:prSet presAssocID="{DBBE6554-5429-4450-9DF1-1DB5650B0560}" presName="textNode" presStyleLbl="bgShp" presStyleIdx="2" presStyleCnt="3"/>
      <dgm:spPr/>
      <dgm:t>
        <a:bodyPr/>
        <a:lstStyle/>
        <a:p>
          <a:endParaRPr kumimoji="1" lang="ja-JP" altLang="en-US"/>
        </a:p>
      </dgm:t>
    </dgm:pt>
    <dgm:pt modelId="{3A544AB8-DAF0-42A5-B11E-8F34A3C6E4F8}" type="pres">
      <dgm:prSet presAssocID="{DBBE6554-5429-4450-9DF1-1DB5650B0560}" presName="compChildNode" presStyleCnt="0"/>
      <dgm:spPr/>
      <dgm:t>
        <a:bodyPr/>
        <a:lstStyle/>
        <a:p>
          <a:endParaRPr kumimoji="1" lang="ja-JP" altLang="en-US"/>
        </a:p>
      </dgm:t>
    </dgm:pt>
    <dgm:pt modelId="{967E92A8-F459-4BA5-9D65-CA71180EF065}" type="pres">
      <dgm:prSet presAssocID="{DBBE6554-5429-4450-9DF1-1DB5650B0560}" presName="theInnerList" presStyleCnt="0"/>
      <dgm:spPr/>
      <dgm:t>
        <a:bodyPr/>
        <a:lstStyle/>
        <a:p>
          <a:endParaRPr kumimoji="1" lang="ja-JP" altLang="en-US"/>
        </a:p>
      </dgm:t>
    </dgm:pt>
    <dgm:pt modelId="{4B052B11-07A6-4CAB-A97D-BEB6E5AF12F4}" type="pres">
      <dgm:prSet presAssocID="{AF382B99-C193-4894-94E6-3C55BFD8CCBC}" presName="childNode" presStyleLbl="node1" presStyleIdx="2" presStyleCnt="3">
        <dgm:presLayoutVars>
          <dgm:bulletEnabled val="1"/>
        </dgm:presLayoutVars>
      </dgm:prSet>
      <dgm:spPr/>
      <dgm:t>
        <a:bodyPr/>
        <a:lstStyle/>
        <a:p>
          <a:endParaRPr kumimoji="1" lang="ja-JP" altLang="en-US"/>
        </a:p>
      </dgm:t>
    </dgm:pt>
  </dgm:ptLst>
  <dgm:cxnLst>
    <dgm:cxn modelId="{50E0C78E-9185-4903-9BA4-DDAD6DDCFA89}" srcId="{B92FDEC9-28B0-49ED-9BD6-DB3D5AC92D98}" destId="{46B5C28A-79DB-48F0-8C9E-E838EC9E0CEB}" srcOrd="0" destOrd="0" parTransId="{1B135564-8080-4781-A594-B10D03FDBFEC}" sibTransId="{39247C68-74D5-487C-B81D-CF08BA35D012}"/>
    <dgm:cxn modelId="{FB70F751-4316-43C6-8B90-58C3283FC733}" type="presOf" srcId="{8EA40380-63B0-465D-B2CC-8EE22F51A822}" destId="{A90A441F-6B81-4EF4-A9CA-CDE95BFFE0BB}" srcOrd="0" destOrd="0" presId="urn:microsoft.com/office/officeart/2005/8/layout/lProcess2"/>
    <dgm:cxn modelId="{7DB65BFB-994A-48DE-BD9C-0B6D24FCE6FE}" type="presOf" srcId="{8EA40380-63B0-465D-B2CC-8EE22F51A822}" destId="{310E98E6-3B58-48EF-BAB4-6843B9A8D03D}" srcOrd="1" destOrd="0" presId="urn:microsoft.com/office/officeart/2005/8/layout/lProcess2"/>
    <dgm:cxn modelId="{DEB7A1D9-C72D-4672-9E4C-044F13437ABF}" srcId="{DBBE6554-5429-4450-9DF1-1DB5650B0560}" destId="{AF382B99-C193-4894-94E6-3C55BFD8CCBC}" srcOrd="0" destOrd="0" parTransId="{96F038C6-28C4-42E6-A7AE-34F9170EDA4E}" sibTransId="{66A97A6A-0E6D-4FC0-9DB7-2DE4BCA43B95}"/>
    <dgm:cxn modelId="{DC69DFD1-1C2E-4D47-B08F-55F758B6D470}" type="presOf" srcId="{DBBE6554-5429-4450-9DF1-1DB5650B0560}" destId="{4C6FBCAE-A16C-4BDC-86EB-91E9BBB980BE}" srcOrd="1" destOrd="0" presId="urn:microsoft.com/office/officeart/2005/8/layout/lProcess2"/>
    <dgm:cxn modelId="{F9045D45-A22E-4CC0-9801-6544AAF00487}" srcId="{A333EDAA-22A2-481D-BD84-FAACF05AD2AF}" destId="{8EA40380-63B0-465D-B2CC-8EE22F51A822}" srcOrd="0" destOrd="0" parTransId="{F872372B-16B5-4882-9BFF-E984CB182F15}" sibTransId="{6D9B47A9-7173-4F8A-8219-F3F4ADB062FF}"/>
    <dgm:cxn modelId="{0B1ECC61-4AEF-4AC7-BEE0-D77D3A9C907A}" type="presOf" srcId="{AF382B99-C193-4894-94E6-3C55BFD8CCBC}" destId="{4B052B11-07A6-4CAB-A97D-BEB6E5AF12F4}" srcOrd="0" destOrd="0" presId="urn:microsoft.com/office/officeart/2005/8/layout/lProcess2"/>
    <dgm:cxn modelId="{5DB9959A-B365-4010-8FB7-746213C720EF}" srcId="{8EA40380-63B0-465D-B2CC-8EE22F51A822}" destId="{A4D49FD4-6723-4B4A-9C75-BEB7C04E2E8B}" srcOrd="0" destOrd="0" parTransId="{07A7E49F-DD01-4EEF-A9F6-BB4F1CCD3073}" sibTransId="{E12A34DF-C7A9-4339-A2E5-DE10E8D8CD84}"/>
    <dgm:cxn modelId="{5A5D8E62-15ED-4297-ABAE-506E20D5A0F9}" type="presOf" srcId="{B92FDEC9-28B0-49ED-9BD6-DB3D5AC92D98}" destId="{2B6C8F87-64EF-4FA4-917C-BEA8E1F05529}" srcOrd="0" destOrd="0" presId="urn:microsoft.com/office/officeart/2005/8/layout/lProcess2"/>
    <dgm:cxn modelId="{2B2F7B56-8A3B-404F-92DA-5F04C8801CC9}" type="presOf" srcId="{DBBE6554-5429-4450-9DF1-1DB5650B0560}" destId="{7A56F2B4-FADB-4C32-9FF7-192A5153A493}" srcOrd="0" destOrd="0" presId="urn:microsoft.com/office/officeart/2005/8/layout/lProcess2"/>
    <dgm:cxn modelId="{06F83464-B3CA-4E43-91BA-AE97B146F69F}" type="presOf" srcId="{46B5C28A-79DB-48F0-8C9E-E838EC9E0CEB}" destId="{D4BB2BC2-DBAC-4F41-8F8F-B62493A4CAA9}" srcOrd="0" destOrd="0" presId="urn:microsoft.com/office/officeart/2005/8/layout/lProcess2"/>
    <dgm:cxn modelId="{DECC7673-779D-4443-BA01-C5D1A97BABC0}" srcId="{A333EDAA-22A2-481D-BD84-FAACF05AD2AF}" destId="{DBBE6554-5429-4450-9DF1-1DB5650B0560}" srcOrd="2" destOrd="0" parTransId="{22DDBB94-289A-4B1E-9FA1-5E72ECB3802F}" sibTransId="{55D2348D-9E03-47F7-AEFC-820D3642384E}"/>
    <dgm:cxn modelId="{1BFDF520-2BF8-4331-83EB-5FB324F5A141}" type="presOf" srcId="{A4D49FD4-6723-4B4A-9C75-BEB7C04E2E8B}" destId="{D9A65E58-BB0A-4BD8-BFB7-878E9FEF1A13}" srcOrd="0" destOrd="0" presId="urn:microsoft.com/office/officeart/2005/8/layout/lProcess2"/>
    <dgm:cxn modelId="{AFD2CD15-6783-4333-8395-CB7C8B6054E7}" type="presOf" srcId="{B92FDEC9-28B0-49ED-9BD6-DB3D5AC92D98}" destId="{E3E03A63-E2F2-486F-8A09-98B61C4D070A}" srcOrd="1" destOrd="0" presId="urn:microsoft.com/office/officeart/2005/8/layout/lProcess2"/>
    <dgm:cxn modelId="{ADC16881-2D8D-42DC-A1EF-60F1D0D949D7}" type="presOf" srcId="{A333EDAA-22A2-481D-BD84-FAACF05AD2AF}" destId="{CB4D70AF-798F-4FDD-A867-34D566F1A82C}" srcOrd="0" destOrd="0" presId="urn:microsoft.com/office/officeart/2005/8/layout/lProcess2"/>
    <dgm:cxn modelId="{816061ED-578C-4FA9-B774-83D72C775F1B}" srcId="{A333EDAA-22A2-481D-BD84-FAACF05AD2AF}" destId="{B92FDEC9-28B0-49ED-9BD6-DB3D5AC92D98}" srcOrd="1" destOrd="0" parTransId="{366EEE06-4FAC-46CE-9854-64244EB7C5D1}" sibTransId="{E8AD00F1-DDD8-4A6B-A5C2-C7C864F1A107}"/>
    <dgm:cxn modelId="{D4B93B86-2817-4C1E-967A-621C949719E8}" type="presParOf" srcId="{CB4D70AF-798F-4FDD-A867-34D566F1A82C}" destId="{DF51E150-6FC4-48B9-8735-D6F7722D6534}" srcOrd="0" destOrd="0" presId="urn:microsoft.com/office/officeart/2005/8/layout/lProcess2"/>
    <dgm:cxn modelId="{271350EE-7C27-4FB0-A027-6DD0022AFE85}" type="presParOf" srcId="{DF51E150-6FC4-48B9-8735-D6F7722D6534}" destId="{A90A441F-6B81-4EF4-A9CA-CDE95BFFE0BB}" srcOrd="0" destOrd="0" presId="urn:microsoft.com/office/officeart/2005/8/layout/lProcess2"/>
    <dgm:cxn modelId="{4B157A18-C513-4132-BAD7-63C4B65143D9}" type="presParOf" srcId="{DF51E150-6FC4-48B9-8735-D6F7722D6534}" destId="{310E98E6-3B58-48EF-BAB4-6843B9A8D03D}" srcOrd="1" destOrd="0" presId="urn:microsoft.com/office/officeart/2005/8/layout/lProcess2"/>
    <dgm:cxn modelId="{0C7DE0A9-245E-4C5A-993D-865C63F3F8D1}" type="presParOf" srcId="{DF51E150-6FC4-48B9-8735-D6F7722D6534}" destId="{4A585BAE-1373-4531-8C03-1561910B26E8}" srcOrd="2" destOrd="0" presId="urn:microsoft.com/office/officeart/2005/8/layout/lProcess2"/>
    <dgm:cxn modelId="{F55D02D9-7CC7-4719-A078-485ABE2D13EA}" type="presParOf" srcId="{4A585BAE-1373-4531-8C03-1561910B26E8}" destId="{2CB5FB33-79C9-4192-B38B-B439D43A3B28}" srcOrd="0" destOrd="0" presId="urn:microsoft.com/office/officeart/2005/8/layout/lProcess2"/>
    <dgm:cxn modelId="{59D37D2E-741F-4E33-92BD-17EAD8CEF13F}" type="presParOf" srcId="{2CB5FB33-79C9-4192-B38B-B439D43A3B28}" destId="{D9A65E58-BB0A-4BD8-BFB7-878E9FEF1A13}" srcOrd="0" destOrd="0" presId="urn:microsoft.com/office/officeart/2005/8/layout/lProcess2"/>
    <dgm:cxn modelId="{F894E026-F12F-41EF-ACCE-B6F313371E1D}" type="presParOf" srcId="{CB4D70AF-798F-4FDD-A867-34D566F1A82C}" destId="{84BB7734-7B26-411F-8C2E-06833891DB61}" srcOrd="1" destOrd="0" presId="urn:microsoft.com/office/officeart/2005/8/layout/lProcess2"/>
    <dgm:cxn modelId="{1F2DAD01-B4D4-43E1-80F4-D7D9C6803A76}" type="presParOf" srcId="{CB4D70AF-798F-4FDD-A867-34D566F1A82C}" destId="{54D11021-C30E-486F-93DB-F383B452126B}" srcOrd="2" destOrd="0" presId="urn:microsoft.com/office/officeart/2005/8/layout/lProcess2"/>
    <dgm:cxn modelId="{C4DF6C45-0A6A-4409-A189-DD268752F8CF}" type="presParOf" srcId="{54D11021-C30E-486F-93DB-F383B452126B}" destId="{2B6C8F87-64EF-4FA4-917C-BEA8E1F05529}" srcOrd="0" destOrd="0" presId="urn:microsoft.com/office/officeart/2005/8/layout/lProcess2"/>
    <dgm:cxn modelId="{7EB6CEE8-579B-4753-91B3-6C2541653C54}" type="presParOf" srcId="{54D11021-C30E-486F-93DB-F383B452126B}" destId="{E3E03A63-E2F2-486F-8A09-98B61C4D070A}" srcOrd="1" destOrd="0" presId="urn:microsoft.com/office/officeart/2005/8/layout/lProcess2"/>
    <dgm:cxn modelId="{CAF77689-00CE-4F46-8946-63F4C3B9BF36}" type="presParOf" srcId="{54D11021-C30E-486F-93DB-F383B452126B}" destId="{1B482E95-50EA-41D0-B38C-D219B429C43D}" srcOrd="2" destOrd="0" presId="urn:microsoft.com/office/officeart/2005/8/layout/lProcess2"/>
    <dgm:cxn modelId="{BD701844-E47E-499F-BE6F-B918BA525DA4}" type="presParOf" srcId="{1B482E95-50EA-41D0-B38C-D219B429C43D}" destId="{EFF5B90D-1AD6-430A-9717-5812A993D693}" srcOrd="0" destOrd="0" presId="urn:microsoft.com/office/officeart/2005/8/layout/lProcess2"/>
    <dgm:cxn modelId="{8D583E78-B0A7-4EBB-8DF5-3734E5BD3395}" type="presParOf" srcId="{EFF5B90D-1AD6-430A-9717-5812A993D693}" destId="{D4BB2BC2-DBAC-4F41-8F8F-B62493A4CAA9}" srcOrd="0" destOrd="0" presId="urn:microsoft.com/office/officeart/2005/8/layout/lProcess2"/>
    <dgm:cxn modelId="{4C7F7D50-688A-4E90-B635-6FE49DC9BAE8}" type="presParOf" srcId="{CB4D70AF-798F-4FDD-A867-34D566F1A82C}" destId="{CBF95067-7DCB-4AB6-9569-095D8B49EDAA}" srcOrd="3" destOrd="0" presId="urn:microsoft.com/office/officeart/2005/8/layout/lProcess2"/>
    <dgm:cxn modelId="{B3F6BFE5-C317-4D27-A083-D50B35AC3DDA}" type="presParOf" srcId="{CB4D70AF-798F-4FDD-A867-34D566F1A82C}" destId="{B9AFEA68-A539-460C-A105-2C377BDDDB12}" srcOrd="4" destOrd="0" presId="urn:microsoft.com/office/officeart/2005/8/layout/lProcess2"/>
    <dgm:cxn modelId="{0475C156-FF41-49D0-B09E-4431C937EE73}" type="presParOf" srcId="{B9AFEA68-A539-460C-A105-2C377BDDDB12}" destId="{7A56F2B4-FADB-4C32-9FF7-192A5153A493}" srcOrd="0" destOrd="0" presId="urn:microsoft.com/office/officeart/2005/8/layout/lProcess2"/>
    <dgm:cxn modelId="{1FA6666E-E084-4977-88C2-445AFCF639C4}" type="presParOf" srcId="{B9AFEA68-A539-460C-A105-2C377BDDDB12}" destId="{4C6FBCAE-A16C-4BDC-86EB-91E9BBB980BE}" srcOrd="1" destOrd="0" presId="urn:microsoft.com/office/officeart/2005/8/layout/lProcess2"/>
    <dgm:cxn modelId="{A57CE2F5-5B73-4A92-9015-A233A66B8956}" type="presParOf" srcId="{B9AFEA68-A539-460C-A105-2C377BDDDB12}" destId="{3A544AB8-DAF0-42A5-B11E-8F34A3C6E4F8}" srcOrd="2" destOrd="0" presId="urn:microsoft.com/office/officeart/2005/8/layout/lProcess2"/>
    <dgm:cxn modelId="{07891B82-E8B8-4A86-9527-F5314FA75DF0}" type="presParOf" srcId="{3A544AB8-DAF0-42A5-B11E-8F34A3C6E4F8}" destId="{967E92A8-F459-4BA5-9D65-CA71180EF065}" srcOrd="0" destOrd="0" presId="urn:microsoft.com/office/officeart/2005/8/layout/lProcess2"/>
    <dgm:cxn modelId="{26FDA2A1-2AC1-4090-8D25-D6F622CE9D5C}" type="presParOf" srcId="{967E92A8-F459-4BA5-9D65-CA71180EF065}" destId="{4B052B11-07A6-4CAB-A97D-BEB6E5AF12F4}" srcOrd="0"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532D3A-6A8A-469B-A76C-10CF3D7C9693}">
      <dsp:nvSpPr>
        <dsp:cNvPr id="0" name=""/>
        <dsp:cNvSpPr/>
      </dsp:nvSpPr>
      <dsp:spPr>
        <a:xfrm>
          <a:off x="1727" y="0"/>
          <a:ext cx="2688282" cy="4500562"/>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6464" tIns="156464" rIns="156464" bIns="156464" numCol="1" spcCol="1270" anchor="t" anchorCtr="1">
          <a:noAutofit/>
        </a:bodyPr>
        <a:lstStyle/>
        <a:p>
          <a:pPr lvl="0" algn="l" defTabSz="977900">
            <a:lnSpc>
              <a:spcPct val="90000"/>
            </a:lnSpc>
            <a:spcBef>
              <a:spcPct val="0"/>
            </a:spcBef>
            <a:spcAft>
              <a:spcPct val="35000"/>
            </a:spcAft>
          </a:pPr>
          <a:r>
            <a:rPr kumimoji="1" lang="ja-JP" altLang="en-US" sz="2200" b="1" kern="1200" dirty="0" smtClean="0">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rPr>
            <a:t>「天下三分の計」</a:t>
          </a:r>
          <a:endParaRPr kumimoji="1" lang="ja-JP" altLang="en-US" sz="2200" b="1" kern="1200" dirty="0">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endParaRPr>
        </a:p>
        <a:p>
          <a:pPr marL="171450" lvl="1" indent="-171450" algn="l" defTabSz="755650">
            <a:lnSpc>
              <a:spcPct val="90000"/>
            </a:lnSpc>
            <a:spcBef>
              <a:spcPct val="0"/>
            </a:spcBef>
            <a:spcAft>
              <a:spcPct val="15000"/>
            </a:spcAft>
            <a:buChar char="••"/>
          </a:pPr>
          <a:r>
            <a:rPr kumimoji="1" lang="ja-JP" altLang="en-US" sz="1700" b="1" kern="1200" dirty="0" smtClean="0">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rPr>
            <a:t>会計・販売</a:t>
          </a:r>
          <a:r>
            <a:rPr kumimoji="1" lang="ja-JP" altLang="en-US" sz="1700" b="1" kern="1200" dirty="0" smtClean="0">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rPr>
            <a:t>管理クラウドサービス</a:t>
          </a:r>
          <a:r>
            <a:rPr kumimoji="1" lang="en-US" altLang="ja-JP" sz="1700" b="1" kern="1200" dirty="0" smtClean="0">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rPr>
            <a:t>『</a:t>
          </a:r>
          <a:r>
            <a:rPr kumimoji="1" lang="ja-JP" altLang="en-US" sz="1700" b="1" kern="1200" dirty="0" smtClean="0">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rPr>
            <a:t>緑</a:t>
          </a:r>
          <a:r>
            <a:rPr kumimoji="1" lang="en-US" altLang="ja-JP" sz="1700" b="1" kern="1200" dirty="0" smtClean="0">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rPr>
            <a:t>』</a:t>
          </a:r>
          <a:endParaRPr kumimoji="1" lang="ja-JP" altLang="en-US" sz="1700" b="1" kern="1200" dirty="0">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endParaRPr>
        </a:p>
      </dsp:txBody>
      <dsp:txXfrm>
        <a:off x="1727" y="1800224"/>
        <a:ext cx="2688282" cy="1800224"/>
      </dsp:txXfrm>
    </dsp:sp>
    <dsp:sp modelId="{0582ACCF-FC8F-4AE5-985B-C7CF8E62966E}">
      <dsp:nvSpPr>
        <dsp:cNvPr id="0" name=""/>
        <dsp:cNvSpPr/>
      </dsp:nvSpPr>
      <dsp:spPr>
        <a:xfrm>
          <a:off x="596525" y="270033"/>
          <a:ext cx="1498687" cy="1498687"/>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55A09F65-C690-4EAA-977D-13B548A46452}">
      <dsp:nvSpPr>
        <dsp:cNvPr id="0" name=""/>
        <dsp:cNvSpPr/>
      </dsp:nvSpPr>
      <dsp:spPr>
        <a:xfrm>
          <a:off x="2770658" y="0"/>
          <a:ext cx="2688282" cy="4500562"/>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6464" tIns="156464" rIns="156464" bIns="156464" numCol="1" spcCol="1270" anchor="t" anchorCtr="1">
          <a:noAutofit/>
        </a:bodyPr>
        <a:lstStyle/>
        <a:p>
          <a:pPr lvl="0" algn="l" defTabSz="977900">
            <a:lnSpc>
              <a:spcPct val="90000"/>
            </a:lnSpc>
            <a:spcBef>
              <a:spcPct val="0"/>
            </a:spcBef>
            <a:spcAft>
              <a:spcPct val="35000"/>
            </a:spcAft>
          </a:pPr>
          <a:r>
            <a:rPr kumimoji="1" lang="ja-JP" altLang="en-US" sz="2200" b="1" kern="1200" dirty="0" smtClean="0">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rPr>
            <a:t>「天下三分の計」</a:t>
          </a:r>
          <a:endParaRPr kumimoji="1" lang="ja-JP" altLang="en-US" sz="2200" b="1" kern="1200" dirty="0">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endParaRPr>
        </a:p>
        <a:p>
          <a:pPr marL="171450" lvl="1" indent="-171450" algn="l" defTabSz="755650">
            <a:lnSpc>
              <a:spcPct val="90000"/>
            </a:lnSpc>
            <a:spcBef>
              <a:spcPct val="0"/>
            </a:spcBef>
            <a:spcAft>
              <a:spcPct val="15000"/>
            </a:spcAft>
            <a:buChar char="••"/>
          </a:pPr>
          <a:r>
            <a:rPr kumimoji="1" lang="ja-JP" altLang="en-US" sz="1700" b="1" kern="1200" dirty="0" smtClean="0">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rPr>
            <a:t>営業支援クラウドサービス</a:t>
          </a:r>
          <a:r>
            <a:rPr kumimoji="1" lang="en-US" altLang="ja-JP" sz="1700" b="1" kern="1200" dirty="0" smtClean="0">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rPr>
            <a:t>『</a:t>
          </a:r>
          <a:r>
            <a:rPr kumimoji="1" lang="ja-JP" altLang="en-US" sz="1700" b="1" kern="1200" dirty="0" smtClean="0">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rPr>
            <a:t>花</a:t>
          </a:r>
          <a:r>
            <a:rPr kumimoji="1" lang="en-US" altLang="ja-JP" sz="1700" b="1" kern="1200" dirty="0" smtClean="0">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rPr>
            <a:t>』</a:t>
          </a:r>
          <a:endParaRPr kumimoji="1" lang="ja-JP" altLang="en-US" sz="1700" b="1" kern="1200" dirty="0">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endParaRPr>
        </a:p>
      </dsp:txBody>
      <dsp:txXfrm>
        <a:off x="2770658" y="1800224"/>
        <a:ext cx="2688282" cy="1800224"/>
      </dsp:txXfrm>
    </dsp:sp>
    <dsp:sp modelId="{80AA8895-AB1B-4466-A871-78BB8AF5668F}">
      <dsp:nvSpPr>
        <dsp:cNvPr id="0" name=""/>
        <dsp:cNvSpPr/>
      </dsp:nvSpPr>
      <dsp:spPr>
        <a:xfrm>
          <a:off x="3365456" y="270033"/>
          <a:ext cx="1498687" cy="1498687"/>
        </a:xfrm>
        <a:prstGeom prst="ellipse">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259801FE-EC26-44FA-9DBB-383A8BDCC095}">
      <dsp:nvSpPr>
        <dsp:cNvPr id="0" name=""/>
        <dsp:cNvSpPr/>
      </dsp:nvSpPr>
      <dsp:spPr>
        <a:xfrm>
          <a:off x="5539589" y="0"/>
          <a:ext cx="2688282" cy="4500562"/>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6464" tIns="156464" rIns="156464" bIns="156464" numCol="1" spcCol="1270" anchor="t" anchorCtr="1">
          <a:noAutofit/>
        </a:bodyPr>
        <a:lstStyle/>
        <a:p>
          <a:pPr lvl="0" algn="l" defTabSz="977900">
            <a:lnSpc>
              <a:spcPct val="90000"/>
            </a:lnSpc>
            <a:spcBef>
              <a:spcPct val="0"/>
            </a:spcBef>
            <a:spcAft>
              <a:spcPct val="35000"/>
            </a:spcAft>
          </a:pPr>
          <a:r>
            <a:rPr kumimoji="1" lang="ja-JP" altLang="en-US" sz="2200" b="1" kern="1200" dirty="0" smtClean="0">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rPr>
            <a:t>「天下三分の計」</a:t>
          </a:r>
          <a:endParaRPr kumimoji="1" lang="ja-JP" altLang="en-US" sz="2200" b="1" kern="1200" dirty="0">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endParaRPr>
        </a:p>
        <a:p>
          <a:pPr marL="171450" lvl="1" indent="-171450" algn="l" defTabSz="755650">
            <a:lnSpc>
              <a:spcPct val="90000"/>
            </a:lnSpc>
            <a:spcBef>
              <a:spcPct val="0"/>
            </a:spcBef>
            <a:spcAft>
              <a:spcPct val="15000"/>
            </a:spcAft>
            <a:buChar char="••"/>
          </a:pPr>
          <a:r>
            <a:rPr kumimoji="1" lang="ja-JP" altLang="en-US" sz="1700" b="1" kern="1200" dirty="0" smtClean="0">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rPr>
            <a:t>人事管理クラウドサービス</a:t>
          </a:r>
          <a:r>
            <a:rPr kumimoji="1" lang="en-US" altLang="ja-JP" sz="1700" b="1" kern="1200" dirty="0" smtClean="0">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rPr>
            <a:t>『</a:t>
          </a:r>
          <a:r>
            <a:rPr kumimoji="1" lang="ja-JP" altLang="en-US" sz="1700" b="1" kern="1200" dirty="0" smtClean="0">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rPr>
            <a:t>樹</a:t>
          </a:r>
          <a:r>
            <a:rPr kumimoji="1" lang="en-US" altLang="ja-JP" sz="1700" b="1" kern="1200" dirty="0" smtClean="0">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rPr>
            <a:t>』</a:t>
          </a:r>
          <a:endParaRPr kumimoji="1" lang="ja-JP" altLang="en-US" sz="1700" b="1" kern="1200" dirty="0">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endParaRPr>
        </a:p>
      </dsp:txBody>
      <dsp:txXfrm>
        <a:off x="5539589" y="1800224"/>
        <a:ext cx="2688282" cy="1800224"/>
      </dsp:txXfrm>
    </dsp:sp>
    <dsp:sp modelId="{C2E295C9-EEFD-490D-8FE5-655BA5D6B200}">
      <dsp:nvSpPr>
        <dsp:cNvPr id="0" name=""/>
        <dsp:cNvSpPr/>
      </dsp:nvSpPr>
      <dsp:spPr>
        <a:xfrm>
          <a:off x="6134387" y="270033"/>
          <a:ext cx="1498687" cy="1498687"/>
        </a:xfrm>
        <a:prstGeom prst="ellipse">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544CF5AD-9334-48EE-9B1B-45152C897BDD}">
      <dsp:nvSpPr>
        <dsp:cNvPr id="0" name=""/>
        <dsp:cNvSpPr/>
      </dsp:nvSpPr>
      <dsp:spPr>
        <a:xfrm>
          <a:off x="329183" y="3600449"/>
          <a:ext cx="7571232" cy="675084"/>
        </a:xfrm>
        <a:prstGeom prst="leftRightArrow">
          <a:avLst/>
        </a:prstGeom>
        <a:solidFill>
          <a:schemeClr val="accent2">
            <a:tint val="4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2">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D56A61-BDAF-468F-9CF7-B0C1AC39E64C}">
      <dsp:nvSpPr>
        <dsp:cNvPr id="0" name=""/>
        <dsp:cNvSpPr/>
      </dsp:nvSpPr>
      <dsp:spPr>
        <a:xfrm>
          <a:off x="40" y="132419"/>
          <a:ext cx="3845569" cy="410769"/>
        </a:xfrm>
        <a:prstGeom prst="rect">
          <a:avLst/>
        </a:prstGeom>
        <a:solidFill>
          <a:schemeClr val="accent5">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2456" tIns="52832" rIns="92456" bIns="52832" numCol="1" spcCol="1270" anchor="ctr" anchorCtr="0">
          <a:noAutofit/>
        </a:bodyPr>
        <a:lstStyle/>
        <a:p>
          <a:pPr lvl="0" algn="ctr" defTabSz="577850" rtl="0">
            <a:lnSpc>
              <a:spcPct val="90000"/>
            </a:lnSpc>
            <a:spcBef>
              <a:spcPct val="0"/>
            </a:spcBef>
            <a:spcAft>
              <a:spcPct val="35000"/>
            </a:spcAft>
          </a:pPr>
          <a:r>
            <a:rPr kumimoji="1" lang="zh-TW" sz="1300" b="1" kern="1200" dirty="0" smtClean="0">
              <a:latin typeface="メイリオ" pitchFamily="50" charset="-128"/>
              <a:ea typeface="メイリオ" pitchFamily="50" charset="-128"/>
              <a:cs typeface="メイリオ" pitchFamily="50" charset="-128"/>
            </a:rPr>
            <a:t>魏国電気</a:t>
          </a:r>
          <a:r>
            <a:rPr kumimoji="1" lang="ja-JP" altLang="en-US" sz="1300" b="1" kern="1200" dirty="0" smtClean="0">
              <a:latin typeface="メイリオ" pitchFamily="50" charset="-128"/>
              <a:ea typeface="メイリオ" pitchFamily="50" charset="-128"/>
              <a:cs typeface="メイリオ" pitchFamily="50" charset="-128"/>
            </a:rPr>
            <a:t>　</a:t>
          </a:r>
          <a:r>
            <a:rPr kumimoji="1" lang="ja-JP" sz="1300" b="1" kern="1200" dirty="0" smtClean="0">
              <a:latin typeface="メイリオ" pitchFamily="50" charset="-128"/>
              <a:ea typeface="メイリオ" pitchFamily="50" charset="-128"/>
              <a:cs typeface="メイリオ" pitchFamily="50" charset="-128"/>
            </a:rPr>
            <a:t>様</a:t>
          </a:r>
          <a:endParaRPr lang="ja-JP" sz="1300" kern="1200" dirty="0">
            <a:latin typeface="メイリオ" pitchFamily="50" charset="-128"/>
            <a:ea typeface="メイリオ" pitchFamily="50" charset="-128"/>
            <a:cs typeface="メイリオ" pitchFamily="50" charset="-128"/>
          </a:endParaRPr>
        </a:p>
      </dsp:txBody>
      <dsp:txXfrm>
        <a:off x="40" y="132419"/>
        <a:ext cx="3845569" cy="410769"/>
      </dsp:txXfrm>
    </dsp:sp>
    <dsp:sp modelId="{3FC8D287-1651-46B7-AE97-466C401E0851}">
      <dsp:nvSpPr>
        <dsp:cNvPr id="0" name=""/>
        <dsp:cNvSpPr/>
      </dsp:nvSpPr>
      <dsp:spPr>
        <a:xfrm>
          <a:off x="40" y="543188"/>
          <a:ext cx="3845569" cy="3824985"/>
        </a:xfrm>
        <a:prstGeom prst="rect">
          <a:avLst/>
        </a:prstGeom>
        <a:solidFill>
          <a:schemeClr val="accent5">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69342" tIns="69342" rIns="92456" bIns="104013" numCol="1" spcCol="1270" anchor="t" anchorCtr="0">
          <a:noAutofit/>
        </a:bodyPr>
        <a:lstStyle/>
        <a:p>
          <a:pPr marL="114300" lvl="1" indent="-114300" algn="l" defTabSz="577850" rtl="0">
            <a:lnSpc>
              <a:spcPct val="90000"/>
            </a:lnSpc>
            <a:spcBef>
              <a:spcPct val="0"/>
            </a:spcBef>
            <a:spcAft>
              <a:spcPct val="15000"/>
            </a:spcAft>
            <a:buChar char="••"/>
          </a:pPr>
          <a:r>
            <a:rPr kumimoji="1" lang="ja-JP" sz="1300" b="1" kern="1200" dirty="0" smtClean="0">
              <a:latin typeface="メイリオ" pitchFamily="50" charset="-128"/>
              <a:ea typeface="メイリオ" pitchFamily="50" charset="-128"/>
              <a:cs typeface="メイリオ" pitchFamily="50" charset="-128"/>
            </a:rPr>
            <a:t>「天下三分の計クラウドサービス」導入により、システム運用スタッフ</a:t>
          </a:r>
          <a:r>
            <a:rPr kumimoji="1" lang="en-US" sz="1300" b="1" kern="1200" dirty="0" smtClean="0">
              <a:latin typeface="メイリオ" pitchFamily="50" charset="-128"/>
              <a:ea typeface="メイリオ" pitchFamily="50" charset="-128"/>
              <a:cs typeface="メイリオ" pitchFamily="50" charset="-128"/>
            </a:rPr>
            <a:t>30</a:t>
          </a:r>
          <a:r>
            <a:rPr kumimoji="1" lang="ja-JP" sz="1300" b="1" kern="1200" dirty="0" smtClean="0">
              <a:latin typeface="メイリオ" pitchFamily="50" charset="-128"/>
              <a:ea typeface="メイリオ" pitchFamily="50" charset="-128"/>
              <a:cs typeface="メイリオ" pitchFamily="50" charset="-128"/>
            </a:rPr>
            <a:t>％削減の実現に成功、販売力強化によりシェア拡大</a:t>
          </a:r>
          <a:endParaRPr lang="ja-JP" sz="1300" kern="1200" dirty="0">
            <a:latin typeface="メイリオ" pitchFamily="50" charset="-128"/>
            <a:ea typeface="メイリオ" pitchFamily="50" charset="-128"/>
            <a:cs typeface="メイリオ" pitchFamily="50" charset="-128"/>
          </a:endParaRPr>
        </a:p>
        <a:p>
          <a:pPr marL="228600" lvl="2" indent="-114300" algn="l" defTabSz="577850" rtl="0">
            <a:lnSpc>
              <a:spcPct val="90000"/>
            </a:lnSpc>
            <a:spcBef>
              <a:spcPct val="0"/>
            </a:spcBef>
            <a:spcAft>
              <a:spcPct val="15000"/>
            </a:spcAft>
            <a:buChar char="••"/>
          </a:pPr>
          <a:r>
            <a:rPr kumimoji="1" lang="ja-JP" sz="1300" kern="1200" smtClean="0">
              <a:latin typeface="メイリオ" pitchFamily="50" charset="-128"/>
              <a:ea typeface="メイリオ" pitchFamily="50" charset="-128"/>
              <a:cs typeface="メイリオ" pitchFamily="50" charset="-128"/>
            </a:rPr>
            <a:t>システム本部長　郭嘉ホウコウ様より</a:t>
          </a:r>
          <a:endParaRPr lang="ja-JP" sz="1300" kern="1200">
            <a:latin typeface="メイリオ" pitchFamily="50" charset="-128"/>
            <a:ea typeface="メイリオ" pitchFamily="50" charset="-128"/>
            <a:cs typeface="メイリオ" pitchFamily="50" charset="-128"/>
          </a:endParaRPr>
        </a:p>
        <a:p>
          <a:pPr marL="228600" lvl="2" indent="-114300" algn="l" defTabSz="577850" rtl="0">
            <a:lnSpc>
              <a:spcPct val="90000"/>
            </a:lnSpc>
            <a:spcBef>
              <a:spcPct val="0"/>
            </a:spcBef>
            <a:spcAft>
              <a:spcPct val="15000"/>
            </a:spcAft>
            <a:buChar char="••"/>
          </a:pPr>
          <a:r>
            <a:rPr kumimoji="1" lang="ja-JP" sz="1300" kern="1200" dirty="0" smtClean="0">
              <a:latin typeface="メイリオ" pitchFamily="50" charset="-128"/>
              <a:ea typeface="メイリオ" pitchFamily="50" charset="-128"/>
              <a:cs typeface="メイリオ" pitchFamily="50" charset="-128"/>
            </a:rPr>
            <a:t>「天下三分の計クラウドサービスの導入</a:t>
          </a:r>
          <a:r>
            <a:rPr kumimoji="1" lang="ja-JP" sz="1300" kern="1200" dirty="0" smtClean="0">
              <a:latin typeface="メイリオ" pitchFamily="50" charset="-128"/>
              <a:ea typeface="メイリオ" pitchFamily="50" charset="-128"/>
              <a:cs typeface="メイリオ" pitchFamily="50" charset="-128"/>
            </a:rPr>
            <a:t>により、システム運用に従事していたスタッフを営業の最前線に回すことが可能となりました。おかげで北方烏丸電気からシェアを獲得することができ、売上アップでコストは削減という理想的な経営を行うことができています」</a:t>
          </a:r>
          <a:endParaRPr lang="ja-JP" sz="1300" kern="1200" dirty="0">
            <a:latin typeface="メイリオ" pitchFamily="50" charset="-128"/>
            <a:ea typeface="メイリオ" pitchFamily="50" charset="-128"/>
            <a:cs typeface="メイリオ" pitchFamily="50" charset="-128"/>
          </a:endParaRPr>
        </a:p>
      </dsp:txBody>
      <dsp:txXfrm>
        <a:off x="40" y="543188"/>
        <a:ext cx="3845569" cy="3824985"/>
      </dsp:txXfrm>
    </dsp:sp>
    <dsp:sp modelId="{02B2FF74-E36A-4960-A3D8-E097EDC5CE6C}">
      <dsp:nvSpPr>
        <dsp:cNvPr id="0" name=""/>
        <dsp:cNvSpPr/>
      </dsp:nvSpPr>
      <dsp:spPr>
        <a:xfrm>
          <a:off x="4383989" y="132419"/>
          <a:ext cx="3845569" cy="410769"/>
        </a:xfrm>
        <a:prstGeom prst="rect">
          <a:avLst/>
        </a:prstGeom>
        <a:solidFill>
          <a:schemeClr val="accent5">
            <a:hueOff val="-9933876"/>
            <a:satOff val="39811"/>
            <a:lumOff val="8628"/>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2456" tIns="52832" rIns="92456" bIns="52832" numCol="1" spcCol="1270" anchor="ctr" anchorCtr="0">
          <a:noAutofit/>
        </a:bodyPr>
        <a:lstStyle/>
        <a:p>
          <a:pPr lvl="0" algn="ctr" defTabSz="577850" rtl="0">
            <a:lnSpc>
              <a:spcPct val="90000"/>
            </a:lnSpc>
            <a:spcBef>
              <a:spcPct val="0"/>
            </a:spcBef>
            <a:spcAft>
              <a:spcPct val="35000"/>
            </a:spcAft>
          </a:pPr>
          <a:r>
            <a:rPr kumimoji="1" lang="zh-TW" sz="1300" b="1" kern="1200" dirty="0" smtClean="0">
              <a:latin typeface="メイリオ" pitchFamily="50" charset="-128"/>
              <a:ea typeface="メイリオ" pitchFamily="50" charset="-128"/>
              <a:cs typeface="メイリオ" pitchFamily="50" charset="-128"/>
            </a:rPr>
            <a:t>孫権水産</a:t>
          </a:r>
          <a:r>
            <a:rPr kumimoji="1" lang="ja-JP" altLang="en-US" sz="1300" b="1" kern="1200" dirty="0" smtClean="0">
              <a:latin typeface="メイリオ" pitchFamily="50" charset="-128"/>
              <a:ea typeface="メイリオ" pitchFamily="50" charset="-128"/>
              <a:cs typeface="メイリオ" pitchFamily="50" charset="-128"/>
            </a:rPr>
            <a:t>　</a:t>
          </a:r>
          <a:r>
            <a:rPr kumimoji="1" lang="ja-JP" sz="1300" b="1" kern="1200" dirty="0" smtClean="0">
              <a:latin typeface="メイリオ" pitchFamily="50" charset="-128"/>
              <a:ea typeface="メイリオ" pitchFamily="50" charset="-128"/>
              <a:cs typeface="メイリオ" pitchFamily="50" charset="-128"/>
            </a:rPr>
            <a:t>様</a:t>
          </a:r>
          <a:endParaRPr lang="ja-JP" sz="1300" kern="1200" dirty="0">
            <a:latin typeface="メイリオ" pitchFamily="50" charset="-128"/>
            <a:ea typeface="メイリオ" pitchFamily="50" charset="-128"/>
            <a:cs typeface="メイリオ" pitchFamily="50" charset="-128"/>
          </a:endParaRPr>
        </a:p>
      </dsp:txBody>
      <dsp:txXfrm>
        <a:off x="4383989" y="132419"/>
        <a:ext cx="3845569" cy="410769"/>
      </dsp:txXfrm>
    </dsp:sp>
    <dsp:sp modelId="{8FBBC517-6872-4A2D-AB93-D71A0B2775C9}">
      <dsp:nvSpPr>
        <dsp:cNvPr id="0" name=""/>
        <dsp:cNvSpPr/>
      </dsp:nvSpPr>
      <dsp:spPr>
        <a:xfrm>
          <a:off x="4383989" y="543188"/>
          <a:ext cx="3845569" cy="3824985"/>
        </a:xfrm>
        <a:prstGeom prst="rect">
          <a:avLst/>
        </a:prstGeom>
        <a:solidFill>
          <a:schemeClr val="accent5">
            <a:tint val="40000"/>
            <a:alpha val="90000"/>
            <a:hueOff val="-10740482"/>
            <a:satOff val="48253"/>
            <a:lumOff val="3317"/>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69342" tIns="69342" rIns="92456" bIns="104013" numCol="1" spcCol="1270" anchor="t" anchorCtr="0">
          <a:noAutofit/>
        </a:bodyPr>
        <a:lstStyle/>
        <a:p>
          <a:pPr marL="114300" lvl="1" indent="-114300" algn="l" defTabSz="577850" rtl="0">
            <a:lnSpc>
              <a:spcPct val="90000"/>
            </a:lnSpc>
            <a:spcBef>
              <a:spcPct val="0"/>
            </a:spcBef>
            <a:spcAft>
              <a:spcPct val="15000"/>
            </a:spcAft>
            <a:buChar char="••"/>
          </a:pPr>
          <a:r>
            <a:rPr kumimoji="1" lang="ja-JP" sz="1300" b="1" kern="1200" smtClean="0">
              <a:latin typeface="メイリオ" pitchFamily="50" charset="-128"/>
              <a:ea typeface="メイリオ" pitchFamily="50" charset="-128"/>
              <a:cs typeface="メイリオ" pitchFamily="50" charset="-128"/>
            </a:rPr>
            <a:t>「孫権船団」の運行管理システムに「天下三分の計クラウドサービス」を導入、効率的な船舶管理を実現</a:t>
          </a:r>
          <a:endParaRPr lang="ja-JP" sz="1300" kern="1200">
            <a:latin typeface="メイリオ" pitchFamily="50" charset="-128"/>
            <a:ea typeface="メイリオ" pitchFamily="50" charset="-128"/>
            <a:cs typeface="メイリオ" pitchFamily="50" charset="-128"/>
          </a:endParaRPr>
        </a:p>
        <a:p>
          <a:pPr marL="228600" lvl="2" indent="-114300" algn="l" defTabSz="577850" rtl="0">
            <a:lnSpc>
              <a:spcPct val="90000"/>
            </a:lnSpc>
            <a:spcBef>
              <a:spcPct val="0"/>
            </a:spcBef>
            <a:spcAft>
              <a:spcPct val="15000"/>
            </a:spcAft>
            <a:buChar char="••"/>
          </a:pPr>
          <a:r>
            <a:rPr kumimoji="1" lang="ja-JP" sz="1300" kern="1200" smtClean="0">
              <a:latin typeface="メイリオ" pitchFamily="50" charset="-128"/>
              <a:ea typeface="メイリオ" pitchFamily="50" charset="-128"/>
              <a:cs typeface="メイリオ" pitchFamily="50" charset="-128"/>
            </a:rPr>
            <a:t>業務本部長　甘寧コウハ様より</a:t>
          </a:r>
          <a:endParaRPr lang="ja-JP" sz="1300" kern="1200">
            <a:latin typeface="メイリオ" pitchFamily="50" charset="-128"/>
            <a:ea typeface="メイリオ" pitchFamily="50" charset="-128"/>
            <a:cs typeface="メイリオ" pitchFamily="50" charset="-128"/>
          </a:endParaRPr>
        </a:p>
        <a:p>
          <a:pPr marL="228600" lvl="2" indent="-114300" algn="l" defTabSz="577850" rtl="0">
            <a:lnSpc>
              <a:spcPct val="90000"/>
            </a:lnSpc>
            <a:spcBef>
              <a:spcPct val="0"/>
            </a:spcBef>
            <a:spcAft>
              <a:spcPct val="15000"/>
            </a:spcAft>
            <a:buChar char="••"/>
          </a:pPr>
          <a:r>
            <a:rPr kumimoji="1" lang="ja-JP" sz="1300" kern="1200" smtClean="0">
              <a:latin typeface="メイリオ" pitchFamily="50" charset="-128"/>
              <a:ea typeface="メイリオ" pitchFamily="50" charset="-128"/>
              <a:cs typeface="メイリオ" pitchFamily="50" charset="-128"/>
            </a:rPr>
            <a:t>我が社の船舶管理については、これまで個人のノウハウやスキルに頼っていたもので、たいへんムダが多く、人の移動に従ってノウハウやスキルが散逸するのが悩みでした。天下三分の計クラウドサービスの導入により、個人の経験やナレッジを全社で共有化することができ、効率的な船舶管理が可能になりました」</a:t>
          </a:r>
          <a:endParaRPr lang="ja-JP" sz="1300" kern="1200">
            <a:latin typeface="メイリオ" pitchFamily="50" charset="-128"/>
            <a:ea typeface="メイリオ" pitchFamily="50" charset="-128"/>
            <a:cs typeface="メイリオ" pitchFamily="50" charset="-128"/>
          </a:endParaRPr>
        </a:p>
      </dsp:txBody>
      <dsp:txXfrm>
        <a:off x="4383989" y="543188"/>
        <a:ext cx="3845569" cy="382498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B34685-AFAB-4D89-A827-B8E5FFDED5B9}">
      <dsp:nvSpPr>
        <dsp:cNvPr id="0" name=""/>
        <dsp:cNvSpPr/>
      </dsp:nvSpPr>
      <dsp:spPr>
        <a:xfrm>
          <a:off x="0" y="482118"/>
          <a:ext cx="8218487" cy="1122975"/>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637846" tIns="645668" rIns="637846" bIns="113792" numCol="1" spcCol="1270" anchor="t" anchorCtr="0">
          <a:noAutofit/>
        </a:bodyPr>
        <a:lstStyle/>
        <a:p>
          <a:pPr marL="171450" lvl="1" indent="-171450" algn="l" defTabSz="711200">
            <a:lnSpc>
              <a:spcPct val="90000"/>
            </a:lnSpc>
            <a:spcBef>
              <a:spcPct val="0"/>
            </a:spcBef>
            <a:spcAft>
              <a:spcPct val="15000"/>
            </a:spcAft>
            <a:buChar char="••"/>
          </a:pPr>
          <a:r>
            <a:rPr kumimoji="1" lang="ja-JP" altLang="en-US" sz="1600" kern="1200" dirty="0" smtClean="0">
              <a:latin typeface="メイリオ" pitchFamily="50" charset="-128"/>
              <a:ea typeface="メイリオ" pitchFamily="50" charset="-128"/>
              <a:cs typeface="メイリオ" pitchFamily="50" charset="-128"/>
            </a:rPr>
            <a:t>「義のマインド」で、お取引先と地域の幸せに貢献する</a:t>
          </a:r>
          <a:endParaRPr kumimoji="1" lang="ja-JP" altLang="en-US" sz="1600" kern="1200" dirty="0">
            <a:latin typeface="メイリオ" pitchFamily="50" charset="-128"/>
            <a:ea typeface="メイリオ" pitchFamily="50" charset="-128"/>
            <a:cs typeface="メイリオ" pitchFamily="50" charset="-128"/>
          </a:endParaRPr>
        </a:p>
      </dsp:txBody>
      <dsp:txXfrm>
        <a:off x="0" y="482118"/>
        <a:ext cx="8218487" cy="1122975"/>
      </dsp:txXfrm>
    </dsp:sp>
    <dsp:sp modelId="{6BD79932-AFF6-44DD-AEF9-FC7DFF61B518}">
      <dsp:nvSpPr>
        <dsp:cNvPr id="0" name=""/>
        <dsp:cNvSpPr/>
      </dsp:nvSpPr>
      <dsp:spPr>
        <a:xfrm>
          <a:off x="410924" y="24558"/>
          <a:ext cx="5752940" cy="915120"/>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17447" tIns="0" rIns="217447" bIns="0" numCol="1" spcCol="1270" anchor="ctr" anchorCtr="0">
          <a:noAutofit/>
        </a:bodyPr>
        <a:lstStyle/>
        <a:p>
          <a:pPr lvl="0" algn="l" defTabSz="800100">
            <a:lnSpc>
              <a:spcPct val="90000"/>
            </a:lnSpc>
            <a:spcBef>
              <a:spcPct val="0"/>
            </a:spcBef>
            <a:spcAft>
              <a:spcPct val="35000"/>
            </a:spcAft>
          </a:pPr>
          <a:r>
            <a:rPr kumimoji="1" lang="ja-JP" altLang="en-US" sz="1800" b="1" kern="1200" dirty="0" smtClean="0">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rPr>
            <a:t>企業理念</a:t>
          </a:r>
          <a:endParaRPr kumimoji="1" lang="ja-JP" altLang="en-US" sz="1800" b="1" kern="1200" dirty="0">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endParaRPr>
        </a:p>
      </dsp:txBody>
      <dsp:txXfrm>
        <a:off x="455596" y="69230"/>
        <a:ext cx="5663596" cy="825776"/>
      </dsp:txXfrm>
    </dsp:sp>
    <dsp:sp modelId="{8E2406D2-D657-423B-B32E-12963942689E}">
      <dsp:nvSpPr>
        <dsp:cNvPr id="0" name=""/>
        <dsp:cNvSpPr/>
      </dsp:nvSpPr>
      <dsp:spPr>
        <a:xfrm>
          <a:off x="0" y="2230053"/>
          <a:ext cx="8218487" cy="2245950"/>
        </a:xfrm>
        <a:prstGeom prst="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637846" tIns="645668" rIns="637846" bIns="113792" numCol="1" spcCol="1270" anchor="t" anchorCtr="0">
          <a:noAutofit/>
        </a:bodyPr>
        <a:lstStyle/>
        <a:p>
          <a:pPr marL="171450" lvl="1" indent="-171450" algn="l" defTabSz="711200">
            <a:lnSpc>
              <a:spcPct val="90000"/>
            </a:lnSpc>
            <a:spcBef>
              <a:spcPct val="0"/>
            </a:spcBef>
            <a:spcAft>
              <a:spcPct val="15000"/>
            </a:spcAft>
            <a:buChar char="••"/>
          </a:pPr>
          <a:r>
            <a:rPr kumimoji="1" lang="ja-JP" altLang="en-US" sz="1600" kern="1200" dirty="0" smtClean="0">
              <a:latin typeface="メイリオ" pitchFamily="50" charset="-128"/>
              <a:ea typeface="メイリオ" pitchFamily="50" charset="-128"/>
              <a:cs typeface="メイリオ" pitchFamily="50" charset="-128"/>
            </a:rPr>
            <a:t>お客様本位の</a:t>
          </a:r>
          <a:r>
            <a:rPr kumimoji="1" lang="en-US" altLang="ja-JP" sz="1600" kern="1200" dirty="0" smtClean="0">
              <a:latin typeface="メイリオ" pitchFamily="50" charset="-128"/>
              <a:ea typeface="メイリオ" pitchFamily="50" charset="-128"/>
              <a:cs typeface="メイリオ" pitchFamily="50" charset="-128"/>
            </a:rPr>
            <a:t>ICT</a:t>
          </a:r>
          <a:r>
            <a:rPr kumimoji="1" lang="ja-JP" altLang="en-US" sz="1600" kern="1200" dirty="0" smtClean="0">
              <a:latin typeface="メイリオ" pitchFamily="50" charset="-128"/>
              <a:ea typeface="メイリオ" pitchFamily="50" charset="-128"/>
              <a:cs typeface="メイリオ" pitchFamily="50" charset="-128"/>
            </a:rPr>
            <a:t>コンサルティングにより、最適なソリューション</a:t>
          </a:r>
          <a:r>
            <a:rPr kumimoji="1" lang="ja-JP" altLang="en-US" sz="1600" kern="1200" dirty="0" smtClean="0">
              <a:latin typeface="メイリオ" pitchFamily="50" charset="-128"/>
              <a:ea typeface="メイリオ" pitchFamily="50" charset="-128"/>
              <a:cs typeface="メイリオ" pitchFamily="50" charset="-128"/>
            </a:rPr>
            <a:t>を適正なコストで提供</a:t>
          </a:r>
          <a:endParaRPr kumimoji="1" lang="ja-JP" altLang="en-US" sz="1600" kern="1200" dirty="0">
            <a:latin typeface="メイリオ" pitchFamily="50" charset="-128"/>
            <a:ea typeface="メイリオ" pitchFamily="50" charset="-128"/>
            <a:cs typeface="メイリオ" pitchFamily="50" charset="-128"/>
          </a:endParaRPr>
        </a:p>
        <a:p>
          <a:pPr marL="171450" lvl="1" indent="-171450" algn="l" defTabSz="711200">
            <a:lnSpc>
              <a:spcPct val="90000"/>
            </a:lnSpc>
            <a:spcBef>
              <a:spcPct val="0"/>
            </a:spcBef>
            <a:spcAft>
              <a:spcPct val="15000"/>
            </a:spcAft>
            <a:buChar char="••"/>
          </a:pPr>
          <a:r>
            <a:rPr kumimoji="1" lang="ja-JP" altLang="en-US" sz="1600" kern="1200" dirty="0" smtClean="0">
              <a:latin typeface="メイリオ" pitchFamily="50" charset="-128"/>
              <a:ea typeface="メイリオ" pitchFamily="50" charset="-128"/>
              <a:cs typeface="メイリオ" pitchFamily="50" charset="-128"/>
            </a:rPr>
            <a:t>メンバーそれぞれが卓越したプロフェッショナルとして自立し、少数精鋭による事業運営を行う</a:t>
          </a:r>
          <a:endParaRPr kumimoji="1" lang="ja-JP" altLang="en-US" sz="1600" kern="1200" dirty="0">
            <a:latin typeface="メイリオ" pitchFamily="50" charset="-128"/>
            <a:ea typeface="メイリオ" pitchFamily="50" charset="-128"/>
            <a:cs typeface="メイリオ" pitchFamily="50" charset="-128"/>
          </a:endParaRPr>
        </a:p>
      </dsp:txBody>
      <dsp:txXfrm>
        <a:off x="0" y="2230053"/>
        <a:ext cx="8218487" cy="2245950"/>
      </dsp:txXfrm>
    </dsp:sp>
    <dsp:sp modelId="{363AFE55-F774-4A00-B2F9-58FA0F0E3D36}">
      <dsp:nvSpPr>
        <dsp:cNvPr id="0" name=""/>
        <dsp:cNvSpPr/>
      </dsp:nvSpPr>
      <dsp:spPr>
        <a:xfrm>
          <a:off x="410924" y="1772493"/>
          <a:ext cx="5752940" cy="915120"/>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17447" tIns="0" rIns="217447" bIns="0" numCol="1" spcCol="1270" anchor="ctr" anchorCtr="0">
          <a:noAutofit/>
        </a:bodyPr>
        <a:lstStyle/>
        <a:p>
          <a:pPr lvl="0" algn="l" defTabSz="800100">
            <a:lnSpc>
              <a:spcPct val="90000"/>
            </a:lnSpc>
            <a:spcBef>
              <a:spcPct val="0"/>
            </a:spcBef>
            <a:spcAft>
              <a:spcPct val="35000"/>
            </a:spcAft>
          </a:pPr>
          <a:r>
            <a:rPr kumimoji="1" lang="ja-JP" altLang="en-US" sz="1800" b="1" kern="1200" dirty="0" smtClean="0">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rPr>
            <a:t>経営方針</a:t>
          </a:r>
          <a:endParaRPr kumimoji="1" lang="ja-JP" altLang="en-US" sz="1800" b="1" kern="1200" dirty="0">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endParaRPr>
        </a:p>
      </dsp:txBody>
      <dsp:txXfrm>
        <a:off x="455596" y="1817165"/>
        <a:ext cx="5663596" cy="82577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0A441F-6B81-4EF4-A9CA-CDE95BFFE0BB}">
      <dsp:nvSpPr>
        <dsp:cNvPr id="0" name=""/>
        <dsp:cNvSpPr/>
      </dsp:nvSpPr>
      <dsp:spPr>
        <a:xfrm>
          <a:off x="1004" y="0"/>
          <a:ext cx="2611933" cy="4500562"/>
        </a:xfrm>
        <a:prstGeom prst="roundRect">
          <a:avLst>
            <a:gd name="adj" fmla="val 10000"/>
          </a:avLst>
        </a:prstGeom>
        <a:solidFill>
          <a:schemeClr val="accent2">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kumimoji="1" lang="en-US" altLang="ja-JP" sz="1400" b="1" kern="1200" dirty="0" smtClean="0">
              <a:effectLst/>
              <a:latin typeface="メイリオ" pitchFamily="50" charset="-128"/>
              <a:ea typeface="メイリオ" pitchFamily="50" charset="-128"/>
              <a:cs typeface="メイリオ" pitchFamily="50" charset="-128"/>
            </a:rPr>
            <a:t>ICT</a:t>
          </a:r>
          <a:r>
            <a:rPr kumimoji="1" lang="ja-JP" altLang="en-US" sz="1400" b="1" kern="1200" dirty="0" smtClean="0">
              <a:effectLst/>
              <a:latin typeface="メイリオ" pitchFamily="50" charset="-128"/>
              <a:ea typeface="メイリオ" pitchFamily="50" charset="-128"/>
              <a:cs typeface="メイリオ" pitchFamily="50" charset="-128"/>
            </a:rPr>
            <a:t>導入コンサルティング</a:t>
          </a:r>
          <a:endParaRPr kumimoji="1" lang="ja-JP" altLang="en-US" sz="1400" b="1" kern="1200" dirty="0">
            <a:effectLst/>
            <a:latin typeface="メイリオ" pitchFamily="50" charset="-128"/>
            <a:ea typeface="メイリオ" pitchFamily="50" charset="-128"/>
            <a:cs typeface="メイリオ" pitchFamily="50" charset="-128"/>
          </a:endParaRPr>
        </a:p>
      </dsp:txBody>
      <dsp:txXfrm>
        <a:off x="1004" y="0"/>
        <a:ext cx="2611933" cy="1350168"/>
      </dsp:txXfrm>
    </dsp:sp>
    <dsp:sp modelId="{D9A65E58-BB0A-4BD8-BFB7-878E9FEF1A13}">
      <dsp:nvSpPr>
        <dsp:cNvPr id="0" name=""/>
        <dsp:cNvSpPr/>
      </dsp:nvSpPr>
      <dsp:spPr>
        <a:xfrm>
          <a:off x="262197" y="1350168"/>
          <a:ext cx="2089546" cy="2925365"/>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kumimoji="1" lang="ja-JP" altLang="en-US" sz="1400" b="1" kern="1200" dirty="0" smtClean="0">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rPr>
            <a:t>弊社独自ノウハウ「天下三分の計」を用いて貴社の業務フローを作成、最適なシステムコストを試算いたします。</a:t>
          </a:r>
          <a:endParaRPr kumimoji="1" lang="ja-JP" altLang="en-US" sz="1400" b="1" kern="1200" dirty="0">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endParaRPr>
        </a:p>
      </dsp:txBody>
      <dsp:txXfrm>
        <a:off x="323398" y="1411369"/>
        <a:ext cx="1967144" cy="2802963"/>
      </dsp:txXfrm>
    </dsp:sp>
    <dsp:sp modelId="{2B6C8F87-64EF-4FA4-917C-BEA8E1F05529}">
      <dsp:nvSpPr>
        <dsp:cNvPr id="0" name=""/>
        <dsp:cNvSpPr/>
      </dsp:nvSpPr>
      <dsp:spPr>
        <a:xfrm>
          <a:off x="2808833" y="0"/>
          <a:ext cx="2611933" cy="4500562"/>
        </a:xfrm>
        <a:prstGeom prst="roundRect">
          <a:avLst>
            <a:gd name="adj" fmla="val 10000"/>
          </a:avLst>
        </a:prstGeom>
        <a:solidFill>
          <a:schemeClr val="accent2">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kumimoji="1" lang="en-US" altLang="ja-JP" sz="1400" b="1" kern="1200" dirty="0" smtClean="0">
              <a:effectLst/>
              <a:latin typeface="メイリオ" pitchFamily="50" charset="-128"/>
              <a:ea typeface="メイリオ" pitchFamily="50" charset="-128"/>
              <a:cs typeface="メイリオ" pitchFamily="50" charset="-128"/>
            </a:rPr>
            <a:t>ICT</a:t>
          </a:r>
          <a:r>
            <a:rPr kumimoji="1" lang="ja-JP" altLang="en-US" sz="1400" b="1" kern="1200" dirty="0" smtClean="0">
              <a:effectLst/>
              <a:latin typeface="メイリオ" pitchFamily="50" charset="-128"/>
              <a:ea typeface="メイリオ" pitchFamily="50" charset="-128"/>
              <a:cs typeface="メイリオ" pitchFamily="50" charset="-128"/>
            </a:rPr>
            <a:t>業務代行</a:t>
          </a:r>
          <a:endParaRPr kumimoji="1" lang="ja-JP" altLang="en-US" sz="1400" b="1" kern="1200" dirty="0">
            <a:effectLst/>
            <a:latin typeface="メイリオ" pitchFamily="50" charset="-128"/>
            <a:ea typeface="メイリオ" pitchFamily="50" charset="-128"/>
            <a:cs typeface="メイリオ" pitchFamily="50" charset="-128"/>
          </a:endParaRPr>
        </a:p>
      </dsp:txBody>
      <dsp:txXfrm>
        <a:off x="2808833" y="0"/>
        <a:ext cx="2611933" cy="1350168"/>
      </dsp:txXfrm>
    </dsp:sp>
    <dsp:sp modelId="{D4BB2BC2-DBAC-4F41-8F8F-B62493A4CAA9}">
      <dsp:nvSpPr>
        <dsp:cNvPr id="0" name=""/>
        <dsp:cNvSpPr/>
      </dsp:nvSpPr>
      <dsp:spPr>
        <a:xfrm>
          <a:off x="3070026" y="1350168"/>
          <a:ext cx="2089546" cy="2925365"/>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kumimoji="1" lang="ja-JP" altLang="en-US" sz="1400" b="1" kern="1200" dirty="0" smtClean="0">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rPr>
            <a:t>システムの導入や運用など煩雑な業務を弊社のチームで代行しますので、貴社は創造的な業務、顧客への提案活動に注力できます。</a:t>
          </a:r>
          <a:endParaRPr kumimoji="1" lang="ja-JP" altLang="en-US" sz="1400" b="1" kern="1200" dirty="0">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endParaRPr>
        </a:p>
      </dsp:txBody>
      <dsp:txXfrm>
        <a:off x="3131227" y="1411369"/>
        <a:ext cx="1967144" cy="2802963"/>
      </dsp:txXfrm>
    </dsp:sp>
    <dsp:sp modelId="{7A56F2B4-FADB-4C32-9FF7-192A5153A493}">
      <dsp:nvSpPr>
        <dsp:cNvPr id="0" name=""/>
        <dsp:cNvSpPr/>
      </dsp:nvSpPr>
      <dsp:spPr>
        <a:xfrm>
          <a:off x="5616661" y="0"/>
          <a:ext cx="2611933" cy="4500562"/>
        </a:xfrm>
        <a:prstGeom prst="roundRect">
          <a:avLst>
            <a:gd name="adj" fmla="val 10000"/>
          </a:avLst>
        </a:prstGeom>
        <a:solidFill>
          <a:schemeClr val="accent2">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kumimoji="1" lang="ja-JP" altLang="en-US" sz="1400" b="1" kern="1200" dirty="0" smtClean="0">
              <a:effectLst/>
              <a:latin typeface="メイリオ" pitchFamily="50" charset="-128"/>
              <a:ea typeface="メイリオ" pitchFamily="50" charset="-128"/>
              <a:cs typeface="メイリオ" pitchFamily="50" charset="-128"/>
            </a:rPr>
            <a:t>クラウドサービスの開発・提供</a:t>
          </a:r>
          <a:endParaRPr kumimoji="1" lang="ja-JP" altLang="en-US" sz="1400" b="1" kern="1200" dirty="0">
            <a:effectLst/>
            <a:latin typeface="メイリオ" pitchFamily="50" charset="-128"/>
            <a:ea typeface="メイリオ" pitchFamily="50" charset="-128"/>
            <a:cs typeface="メイリオ" pitchFamily="50" charset="-128"/>
          </a:endParaRPr>
        </a:p>
      </dsp:txBody>
      <dsp:txXfrm>
        <a:off x="5616661" y="0"/>
        <a:ext cx="2611933" cy="1350168"/>
      </dsp:txXfrm>
    </dsp:sp>
    <dsp:sp modelId="{4B052B11-07A6-4CAB-A97D-BEB6E5AF12F4}">
      <dsp:nvSpPr>
        <dsp:cNvPr id="0" name=""/>
        <dsp:cNvSpPr/>
      </dsp:nvSpPr>
      <dsp:spPr>
        <a:xfrm>
          <a:off x="5877855" y="1350168"/>
          <a:ext cx="2089546" cy="2925365"/>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kumimoji="1" lang="ja-JP" altLang="en-US" sz="1400" b="1" kern="1200" dirty="0" smtClean="0">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rPr>
            <a:t>「天下三分の計」をベースに、中小企業が低価格で、しかもブラウザベースで活用できるクラウドサービスを開発・提供いたします。</a:t>
          </a:r>
          <a:endParaRPr kumimoji="1" lang="ja-JP" altLang="en-US" sz="1400" b="1" kern="1200" dirty="0">
            <a:effectLst>
              <a:outerShdw blurRad="38100" dist="38100" dir="2700000" algn="tl">
                <a:srgbClr val="000000">
                  <a:alpha val="43137"/>
                </a:srgbClr>
              </a:outerShdw>
            </a:effectLst>
            <a:latin typeface="メイリオ" pitchFamily="50" charset="-128"/>
            <a:ea typeface="メイリオ" pitchFamily="50" charset="-128"/>
            <a:cs typeface="メイリオ" pitchFamily="50" charset="-128"/>
          </a:endParaRPr>
        </a:p>
      </dsp:txBody>
      <dsp:txXfrm>
        <a:off x="5939056" y="1411369"/>
        <a:ext cx="1967144" cy="2802963"/>
      </dsp:txXfrm>
    </dsp:sp>
  </dsp:spTree>
</dsp:drawing>
</file>

<file path=ppt/diagrams/layout1.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sz="quarter" idx="1"/>
          </p:nvPr>
        </p:nvSpPr>
        <p:spPr>
          <a:xfrm>
            <a:off x="3815373" y="0"/>
            <a:ext cx="2918831" cy="493316"/>
          </a:xfrm>
          <a:prstGeom prst="rect">
            <a:avLst/>
          </a:prstGeom>
        </p:spPr>
        <p:txBody>
          <a:bodyPr vert="horz" lIns="91440" tIns="45720" rIns="91440" bIns="45720" rtlCol="0"/>
          <a:lstStyle>
            <a:lvl1pPr algn="r">
              <a:defRPr sz="1200"/>
            </a:lvl1pPr>
          </a:lstStyle>
          <a:p>
            <a:fld id="{BDC6AF80-77A1-47D6-B652-BFE9EA847ADD}" type="datetimeFigureOut">
              <a:rPr kumimoji="1" lang="ja-JP" altLang="en-US" smtClean="0"/>
              <a:pPr/>
              <a:t>2014/10/18</a:t>
            </a:fld>
            <a:endParaRPr kumimoji="1" lang="ja-JP" altLang="en-US"/>
          </a:p>
        </p:txBody>
      </p:sp>
      <p:sp>
        <p:nvSpPr>
          <p:cNvPr id="4" name="フッター プレースホルダ 3"/>
          <p:cNvSpPr>
            <a:spLocks noGrp="1"/>
          </p:cNvSpPr>
          <p:nvPr>
            <p:ph type="ftr" sz="quarter" idx="2"/>
          </p:nvPr>
        </p:nvSpPr>
        <p:spPr>
          <a:xfrm>
            <a:off x="0" y="9371285"/>
            <a:ext cx="2918831" cy="493316"/>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 4"/>
          <p:cNvSpPr>
            <a:spLocks noGrp="1"/>
          </p:cNvSpPr>
          <p:nvPr>
            <p:ph type="sldNum" sz="quarter" idx="3"/>
          </p:nvPr>
        </p:nvSpPr>
        <p:spPr>
          <a:xfrm>
            <a:off x="3815373" y="9371285"/>
            <a:ext cx="2918831" cy="493316"/>
          </a:xfrm>
          <a:prstGeom prst="rect">
            <a:avLst/>
          </a:prstGeom>
        </p:spPr>
        <p:txBody>
          <a:bodyPr vert="horz" lIns="91440" tIns="45720" rIns="91440" bIns="45720" rtlCol="0" anchor="b"/>
          <a:lstStyle>
            <a:lvl1pPr algn="r">
              <a:defRPr sz="1200"/>
            </a:lvl1pPr>
          </a:lstStyle>
          <a:p>
            <a:fld id="{20217074-F970-40EC-9A75-5698223A680C}" type="slidenum">
              <a:rPr kumimoji="1" lang="ja-JP" altLang="en-US" smtClean="0"/>
              <a:pPr/>
              <a:t>‹#›</a:t>
            </a:fld>
            <a:endParaRPr kumimoji="1" lang="ja-JP" altLang="en-US"/>
          </a:p>
        </p:txBody>
      </p:sp>
    </p:spTree>
    <p:extLst>
      <p:ext uri="{BB962C8B-B14F-4D97-AF65-F5344CB8AC3E}">
        <p14:creationId xmlns:p14="http://schemas.microsoft.com/office/powerpoint/2010/main" val="42534747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15373" y="0"/>
            <a:ext cx="2918831" cy="493316"/>
          </a:xfrm>
          <a:prstGeom prst="rect">
            <a:avLst/>
          </a:prstGeom>
        </p:spPr>
        <p:txBody>
          <a:bodyPr vert="horz" lIns="91440" tIns="45720" rIns="91440" bIns="45720" rtlCol="0"/>
          <a:lstStyle>
            <a:lvl1pPr algn="r">
              <a:defRPr sz="1200"/>
            </a:lvl1pPr>
          </a:lstStyle>
          <a:p>
            <a:fld id="{962160CF-EF2A-4A6C-927C-99E168C1E957}" type="datetimeFigureOut">
              <a:rPr kumimoji="1" lang="ja-JP" altLang="en-US" smtClean="0"/>
              <a:pPr/>
              <a:t>2014/10/18</a:t>
            </a:fld>
            <a:endParaRPr kumimoji="1" lang="ja-JP" altLang="en-US"/>
          </a:p>
        </p:txBody>
      </p:sp>
      <p:sp>
        <p:nvSpPr>
          <p:cNvPr id="4" name="スライド イメージ プレースホルダ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73577" y="4686499"/>
            <a:ext cx="5388610" cy="4439841"/>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0" y="9371285"/>
            <a:ext cx="2918831" cy="493316"/>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15373" y="9371285"/>
            <a:ext cx="2918831" cy="493316"/>
          </a:xfrm>
          <a:prstGeom prst="rect">
            <a:avLst/>
          </a:prstGeom>
        </p:spPr>
        <p:txBody>
          <a:bodyPr vert="horz" lIns="91440" tIns="45720" rIns="91440" bIns="45720" rtlCol="0" anchor="b"/>
          <a:lstStyle>
            <a:lvl1pPr algn="r">
              <a:defRPr sz="1200"/>
            </a:lvl1pPr>
          </a:lstStyle>
          <a:p>
            <a:fld id="{CC830FA8-71E2-49D1-AA59-F31E2A01C2D6}" type="slidenum">
              <a:rPr kumimoji="1" lang="ja-JP" altLang="en-US" smtClean="0"/>
              <a:pPr/>
              <a:t>‹#›</a:t>
            </a:fld>
            <a:endParaRPr kumimoji="1" lang="ja-JP" altLang="en-US"/>
          </a:p>
        </p:txBody>
      </p:sp>
    </p:spTree>
    <p:extLst>
      <p:ext uri="{BB962C8B-B14F-4D97-AF65-F5344CB8AC3E}">
        <p14:creationId xmlns:p14="http://schemas.microsoft.com/office/powerpoint/2010/main" val="229971338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CC830FA8-71E2-49D1-AA59-F31E2A01C2D6}" type="slidenum">
              <a:rPr kumimoji="1" lang="ja-JP" altLang="en-US" smtClean="0"/>
              <a:pPr/>
              <a:t>1</a:t>
            </a:fld>
            <a:endParaRPr kumimoji="1" lang="ja-JP" altLang="en-US"/>
          </a:p>
        </p:txBody>
      </p:sp>
    </p:spTree>
    <p:extLst>
      <p:ext uri="{BB962C8B-B14F-4D97-AF65-F5344CB8AC3E}">
        <p14:creationId xmlns:p14="http://schemas.microsoft.com/office/powerpoint/2010/main" val="40092060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CC830FA8-71E2-49D1-AA59-F31E2A01C2D6}" type="slidenum">
              <a:rPr kumimoji="1" lang="ja-JP" altLang="en-US" smtClean="0"/>
              <a:pPr/>
              <a:t>2</a:t>
            </a:fld>
            <a:endParaRPr kumimoji="1" lang="ja-JP" altLang="en-US"/>
          </a:p>
        </p:txBody>
      </p:sp>
    </p:spTree>
    <p:extLst>
      <p:ext uri="{BB962C8B-B14F-4D97-AF65-F5344CB8AC3E}">
        <p14:creationId xmlns:p14="http://schemas.microsoft.com/office/powerpoint/2010/main" val="13718002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CC830FA8-71E2-49D1-AA59-F31E2A01C2D6}" type="slidenum">
              <a:rPr kumimoji="1" lang="ja-JP" altLang="en-US" smtClean="0"/>
              <a:pPr/>
              <a:t>3</a:t>
            </a:fld>
            <a:endParaRPr kumimoji="1" lang="ja-JP" altLang="en-US"/>
          </a:p>
        </p:txBody>
      </p:sp>
    </p:spTree>
    <p:extLst>
      <p:ext uri="{BB962C8B-B14F-4D97-AF65-F5344CB8AC3E}">
        <p14:creationId xmlns:p14="http://schemas.microsoft.com/office/powerpoint/2010/main" val="4024660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CC830FA8-71E2-49D1-AA59-F31E2A01C2D6}" type="slidenum">
              <a:rPr kumimoji="1" lang="ja-JP" altLang="en-US" smtClean="0"/>
              <a:pPr/>
              <a:t>4</a:t>
            </a:fld>
            <a:endParaRPr kumimoji="1" lang="ja-JP" altLang="en-US"/>
          </a:p>
        </p:txBody>
      </p:sp>
    </p:spTree>
    <p:extLst>
      <p:ext uri="{BB962C8B-B14F-4D97-AF65-F5344CB8AC3E}">
        <p14:creationId xmlns:p14="http://schemas.microsoft.com/office/powerpoint/2010/main" val="32174235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CC830FA8-71E2-49D1-AA59-F31E2A01C2D6}" type="slidenum">
              <a:rPr kumimoji="1" lang="ja-JP" altLang="en-US" smtClean="0"/>
              <a:pPr/>
              <a:t>5</a:t>
            </a:fld>
            <a:endParaRPr kumimoji="1" lang="ja-JP" altLang="en-US"/>
          </a:p>
        </p:txBody>
      </p:sp>
    </p:spTree>
    <p:extLst>
      <p:ext uri="{BB962C8B-B14F-4D97-AF65-F5344CB8AC3E}">
        <p14:creationId xmlns:p14="http://schemas.microsoft.com/office/powerpoint/2010/main" val="24853081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CC830FA8-71E2-49D1-AA59-F31E2A01C2D6}" type="slidenum">
              <a:rPr kumimoji="1" lang="ja-JP" altLang="en-US" smtClean="0"/>
              <a:pPr/>
              <a:t>6</a:t>
            </a:fld>
            <a:endParaRPr kumimoji="1" lang="ja-JP" altLang="en-US"/>
          </a:p>
        </p:txBody>
      </p:sp>
    </p:spTree>
    <p:extLst>
      <p:ext uri="{BB962C8B-B14F-4D97-AF65-F5344CB8AC3E}">
        <p14:creationId xmlns:p14="http://schemas.microsoft.com/office/powerpoint/2010/main" val="24898446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CC830FA8-71E2-49D1-AA59-F31E2A01C2D6}" type="slidenum">
              <a:rPr kumimoji="1" lang="ja-JP" altLang="en-US" smtClean="0"/>
              <a:pPr/>
              <a:t>7</a:t>
            </a:fld>
            <a:endParaRPr kumimoji="1" lang="ja-JP" altLang="en-US"/>
          </a:p>
        </p:txBody>
      </p:sp>
    </p:spTree>
    <p:extLst>
      <p:ext uri="{BB962C8B-B14F-4D97-AF65-F5344CB8AC3E}">
        <p14:creationId xmlns:p14="http://schemas.microsoft.com/office/powerpoint/2010/main" val="24733087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CC830FA8-71E2-49D1-AA59-F31E2A01C2D6}" type="slidenum">
              <a:rPr kumimoji="1" lang="ja-JP" altLang="en-US" smtClean="0"/>
              <a:pPr/>
              <a:t>8</a:t>
            </a:fld>
            <a:endParaRPr kumimoji="1" lang="ja-JP" altLang="en-US"/>
          </a:p>
        </p:txBody>
      </p:sp>
    </p:spTree>
    <p:extLst>
      <p:ext uri="{BB962C8B-B14F-4D97-AF65-F5344CB8AC3E}">
        <p14:creationId xmlns:p14="http://schemas.microsoft.com/office/powerpoint/2010/main" val="304592470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タイトル スライド">
    <p:spTree>
      <p:nvGrpSpPr>
        <p:cNvPr id="1" name=""/>
        <p:cNvGrpSpPr/>
        <p:nvPr/>
      </p:nvGrpSpPr>
      <p:grpSpPr>
        <a:xfrm>
          <a:off x="0" y="0"/>
          <a:ext cx="0" cy="0"/>
          <a:chOff x="0" y="0"/>
          <a:chExt cx="0" cy="0"/>
        </a:xfrm>
      </p:grpSpPr>
      <p:sp>
        <p:nvSpPr>
          <p:cNvPr id="2" name="直角三角形 1"/>
          <p:cNvSpPr/>
          <p:nvPr userDrawn="1"/>
        </p:nvSpPr>
        <p:spPr>
          <a:xfrm>
            <a:off x="-36512" y="-27384"/>
            <a:ext cx="4896544" cy="6885384"/>
          </a:xfrm>
          <a:prstGeom prst="rtTriangle">
            <a:avLst/>
          </a:prstGeom>
          <a:solidFill>
            <a:schemeClr val="accent2"/>
          </a:solidFill>
          <a:ln>
            <a:noFill/>
          </a:ln>
          <a:effectLst>
            <a:outerShdw blurRad="50800" dist="38100" dir="2700000" algn="tl"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4" name="図 3"/>
          <p:cNvPicPr>
            <a:picLocks noChangeAspect="1"/>
          </p:cNvPicPr>
          <p:nvPr userDrawn="1"/>
        </p:nvPicPr>
        <p:blipFill rotWithShape="1">
          <a:blip r:embed="rId2" cstate="print">
            <a:extLst>
              <a:ext uri="{28A0092B-C50C-407E-A947-70E740481C1C}">
                <a14:useLocalDpi xmlns:a14="http://schemas.microsoft.com/office/drawing/2010/main" val="0"/>
              </a:ext>
            </a:extLst>
          </a:blip>
          <a:srcRect l="50000" b="47105"/>
          <a:stretch/>
        </p:blipFill>
        <p:spPr>
          <a:xfrm flipH="1" flipV="1">
            <a:off x="6084168" y="-27384"/>
            <a:ext cx="3059832" cy="3244948"/>
          </a:xfrm>
          <a:prstGeom prst="rect">
            <a:avLst/>
          </a:prstGeom>
        </p:spPr>
      </p:pic>
      <p:sp>
        <p:nvSpPr>
          <p:cNvPr id="3" name="タイトル 2"/>
          <p:cNvSpPr>
            <a:spLocks noGrp="1"/>
          </p:cNvSpPr>
          <p:nvPr>
            <p:ph type="title"/>
          </p:nvPr>
        </p:nvSpPr>
        <p:spPr>
          <a:xfrm>
            <a:off x="467544" y="2748523"/>
            <a:ext cx="8219256" cy="642942"/>
          </a:xfrm>
          <a:solidFill>
            <a:srgbClr val="FFFFFF">
              <a:alpha val="80000"/>
            </a:srgbClr>
          </a:solidFill>
        </p:spPr>
        <p:txBody>
          <a:bodyPr>
            <a:normAutofit/>
          </a:bodyPr>
          <a:lstStyle>
            <a:lvl1pPr>
              <a:defRPr sz="3600"/>
            </a:lvl1pPr>
          </a:lstStyle>
          <a:p>
            <a:r>
              <a:rPr kumimoji="1" lang="ja-JP" altLang="en-US" smtClean="0"/>
              <a:t>マスター タイトルの書式設定</a:t>
            </a:r>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スライド">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lvl1pPr>
              <a:defRPr sz="2400"/>
            </a:lvl1pPr>
          </a:lstStyle>
          <a:p>
            <a:r>
              <a:rPr kumimoji="1" lang="ja-JP" altLang="en-US" smtClean="0"/>
              <a:t>マスター タイトルの書式設定</a:t>
            </a:r>
            <a:endParaRPr kumimoji="1" lang="ja-JP" altLang="en-US"/>
          </a:p>
        </p:txBody>
      </p:sp>
      <p:sp>
        <p:nvSpPr>
          <p:cNvPr id="3" name="コンテンツ プレースホルダ 2"/>
          <p:cNvSpPr>
            <a:spLocks noGrp="1"/>
          </p:cNvSpPr>
          <p:nvPr>
            <p:ph idx="1"/>
          </p:nvPr>
        </p:nvSpPr>
        <p:spPr>
          <a:xfrm>
            <a:off x="467544" y="1643050"/>
            <a:ext cx="8219256" cy="4500594"/>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スライド番号プレースホルダ 5"/>
          <p:cNvSpPr>
            <a:spLocks noGrp="1"/>
          </p:cNvSpPr>
          <p:nvPr>
            <p:ph type="sldNum" sz="quarter" idx="12"/>
          </p:nvPr>
        </p:nvSpPr>
        <p:spPr>
          <a:xfrm>
            <a:off x="7010400" y="246041"/>
            <a:ext cx="2133600" cy="365125"/>
          </a:xfrm>
        </p:spPr>
        <p:txBody>
          <a:bodyPr/>
          <a:lstStyle>
            <a:lvl1pPr>
              <a:defRPr b="1">
                <a:solidFill>
                  <a:schemeClr val="tx1"/>
                </a:solidFill>
                <a:latin typeface="メイリオ" pitchFamily="50" charset="-128"/>
                <a:ea typeface="メイリオ" pitchFamily="50" charset="-128"/>
                <a:cs typeface="メイリオ" pitchFamily="50" charset="-128"/>
              </a:defRPr>
            </a:lvl1pPr>
          </a:lstStyle>
          <a:p>
            <a:fld id="{36C433A2-1D7C-4A1A-8F2C-8738591C6FAD}" type="slidenum">
              <a:rPr lang="ja-JP" altLang="en-US" smtClean="0"/>
              <a:pPr/>
              <a:t>‹#›</a:t>
            </a:fld>
            <a:endParaRPr lang="ja-JP"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スライド01">
    <p:spTree>
      <p:nvGrpSpPr>
        <p:cNvPr id="1" name=""/>
        <p:cNvGrpSpPr/>
        <p:nvPr/>
      </p:nvGrpSpPr>
      <p:grpSpPr>
        <a:xfrm>
          <a:off x="0" y="0"/>
          <a:ext cx="0" cy="0"/>
          <a:chOff x="0" y="0"/>
          <a:chExt cx="0" cy="0"/>
        </a:xfrm>
      </p:grpSpPr>
      <p:sp>
        <p:nvSpPr>
          <p:cNvPr id="3" name="日付プレースホルダ 2"/>
          <p:cNvSpPr>
            <a:spLocks noGrp="1"/>
          </p:cNvSpPr>
          <p:nvPr>
            <p:ph type="dt" sz="half" idx="10"/>
          </p:nvPr>
        </p:nvSpPr>
        <p:spPr>
          <a:xfrm>
            <a:off x="589218" y="6356350"/>
            <a:ext cx="2133600" cy="365125"/>
          </a:xfrm>
          <a:prstGeom prst="rect">
            <a:avLst/>
          </a:prstGeom>
        </p:spPr>
        <p:txBody>
          <a:bodyPr/>
          <a:lstStyle/>
          <a:p>
            <a:endParaRPr kumimoji="1" lang="ja-JP" altLang="en-US"/>
          </a:p>
        </p:txBody>
      </p:sp>
      <p:sp>
        <p:nvSpPr>
          <p:cNvPr id="4" name="フッター プレースホルダ 3"/>
          <p:cNvSpPr>
            <a:spLocks noGrp="1"/>
          </p:cNvSpPr>
          <p:nvPr>
            <p:ph type="ftr" sz="quarter" idx="11"/>
          </p:nvPr>
        </p:nvSpPr>
        <p:spPr>
          <a:xfrm>
            <a:off x="3203848" y="5229200"/>
            <a:ext cx="2895600" cy="365125"/>
          </a:xfrm>
          <a:prstGeom prst="rect">
            <a:avLst/>
          </a:prstGeom>
        </p:spPr>
        <p:txBody>
          <a:bodyPr/>
          <a:lstStyle/>
          <a:p>
            <a:endParaRPr kumimoji="1" lang="ja-JP" altLang="en-US" dirty="0"/>
          </a:p>
        </p:txBody>
      </p:sp>
      <p:sp>
        <p:nvSpPr>
          <p:cNvPr id="6" name="スライド番号プレースホルダ 5"/>
          <p:cNvSpPr txBox="1">
            <a:spLocks/>
          </p:cNvSpPr>
          <p:nvPr userDrawn="1"/>
        </p:nvSpPr>
        <p:spPr>
          <a:xfrm>
            <a:off x="6994263" y="6521007"/>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b="1" kern="1200">
                <a:solidFill>
                  <a:schemeClr val="bg1"/>
                </a:solidFill>
                <a:latin typeface="メイリオ" pitchFamily="50" charset="-128"/>
                <a:ea typeface="メイリオ" pitchFamily="50" charset="-128"/>
                <a:cs typeface="メイリオ" pitchFamily="50" charset="-128"/>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36C433A2-1D7C-4A1A-8F2C-8738591C6FAD}" type="slidenum">
              <a:rPr lang="ja-JP" altLang="en-US" smtClean="0"/>
              <a:pPr/>
              <a:t>‹#›</a:t>
            </a:fld>
            <a:endParaRPr lang="ja-JP"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スライド02">
    <p:spTree>
      <p:nvGrpSpPr>
        <p:cNvPr id="1" name=""/>
        <p:cNvGrpSpPr/>
        <p:nvPr/>
      </p:nvGrpSpPr>
      <p:grpSpPr>
        <a:xfrm>
          <a:off x="0" y="0"/>
          <a:ext cx="0" cy="0"/>
          <a:chOff x="0" y="0"/>
          <a:chExt cx="0" cy="0"/>
        </a:xfrm>
      </p:grpSpPr>
      <p:sp>
        <p:nvSpPr>
          <p:cNvPr id="3" name="日付プレースホルダ 2"/>
          <p:cNvSpPr>
            <a:spLocks noGrp="1"/>
          </p:cNvSpPr>
          <p:nvPr>
            <p:ph type="dt" sz="half" idx="10"/>
          </p:nvPr>
        </p:nvSpPr>
        <p:spPr>
          <a:xfrm>
            <a:off x="589218" y="6356350"/>
            <a:ext cx="2133600" cy="365125"/>
          </a:xfrm>
          <a:prstGeom prst="rect">
            <a:avLst/>
          </a:prstGeom>
        </p:spPr>
        <p:txBody>
          <a:bodyPr/>
          <a:lstStyle/>
          <a:p>
            <a:endParaRPr kumimoji="1" lang="ja-JP" altLang="en-US"/>
          </a:p>
        </p:txBody>
      </p:sp>
      <p:sp>
        <p:nvSpPr>
          <p:cNvPr id="4" name="フッター プレースホルダ 3"/>
          <p:cNvSpPr>
            <a:spLocks noGrp="1"/>
          </p:cNvSpPr>
          <p:nvPr>
            <p:ph type="ftr" sz="quarter" idx="11"/>
          </p:nvPr>
        </p:nvSpPr>
        <p:spPr>
          <a:xfrm>
            <a:off x="3203848" y="5229200"/>
            <a:ext cx="2895600" cy="365125"/>
          </a:xfrm>
          <a:prstGeom prst="rect">
            <a:avLst/>
          </a:prstGeom>
        </p:spPr>
        <p:txBody>
          <a:bodyPr/>
          <a:lstStyle/>
          <a:p>
            <a:endParaRPr kumimoji="1" lang="ja-JP" altLang="en-US" dirty="0"/>
          </a:p>
        </p:txBody>
      </p:sp>
      <p:sp>
        <p:nvSpPr>
          <p:cNvPr id="6" name="スライド番号プレースホルダ 5"/>
          <p:cNvSpPr txBox="1">
            <a:spLocks/>
          </p:cNvSpPr>
          <p:nvPr userDrawn="1"/>
        </p:nvSpPr>
        <p:spPr>
          <a:xfrm>
            <a:off x="6983631" y="6524773"/>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b="1" kern="1200">
                <a:solidFill>
                  <a:schemeClr val="bg1"/>
                </a:solidFill>
                <a:latin typeface="メイリオ" pitchFamily="50" charset="-128"/>
                <a:ea typeface="メイリオ" pitchFamily="50" charset="-128"/>
                <a:cs typeface="メイリオ" pitchFamily="50" charset="-128"/>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36C433A2-1D7C-4A1A-8F2C-8738591C6FAD}" type="slidenum">
              <a:rPr lang="ja-JP" altLang="en-US" smtClean="0"/>
              <a:pPr/>
              <a:t>‹#›</a:t>
            </a:fld>
            <a:endParaRPr lang="ja-JP"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スライド03">
    <p:spTree>
      <p:nvGrpSpPr>
        <p:cNvPr id="1" name=""/>
        <p:cNvGrpSpPr/>
        <p:nvPr/>
      </p:nvGrpSpPr>
      <p:grpSpPr>
        <a:xfrm>
          <a:off x="0" y="0"/>
          <a:ext cx="0" cy="0"/>
          <a:chOff x="0" y="0"/>
          <a:chExt cx="0" cy="0"/>
        </a:xfrm>
      </p:grpSpPr>
      <p:sp>
        <p:nvSpPr>
          <p:cNvPr id="3" name="日付プレースホルダ 2"/>
          <p:cNvSpPr>
            <a:spLocks noGrp="1"/>
          </p:cNvSpPr>
          <p:nvPr>
            <p:ph type="dt" sz="half" idx="10"/>
          </p:nvPr>
        </p:nvSpPr>
        <p:spPr>
          <a:xfrm>
            <a:off x="589218" y="6356350"/>
            <a:ext cx="2133600" cy="365125"/>
          </a:xfrm>
          <a:prstGeom prst="rect">
            <a:avLst/>
          </a:prstGeom>
        </p:spPr>
        <p:txBody>
          <a:bodyPr/>
          <a:lstStyle/>
          <a:p>
            <a:endParaRPr kumimoji="1" lang="ja-JP" altLang="en-US"/>
          </a:p>
        </p:txBody>
      </p:sp>
      <p:sp>
        <p:nvSpPr>
          <p:cNvPr id="4" name="フッター プレースホルダ 3"/>
          <p:cNvSpPr>
            <a:spLocks noGrp="1"/>
          </p:cNvSpPr>
          <p:nvPr>
            <p:ph type="ftr" sz="quarter" idx="11"/>
          </p:nvPr>
        </p:nvSpPr>
        <p:spPr>
          <a:xfrm>
            <a:off x="3203848" y="5229200"/>
            <a:ext cx="2895600" cy="365125"/>
          </a:xfrm>
          <a:prstGeom prst="rect">
            <a:avLst/>
          </a:prstGeom>
        </p:spPr>
        <p:txBody>
          <a:bodyPr/>
          <a:lstStyle/>
          <a:p>
            <a:endParaRPr kumimoji="1" lang="ja-JP" altLang="en-US"/>
          </a:p>
        </p:txBody>
      </p:sp>
      <p:sp>
        <p:nvSpPr>
          <p:cNvPr id="6" name="スライド番号プレースホルダ 5"/>
          <p:cNvSpPr txBox="1">
            <a:spLocks/>
          </p:cNvSpPr>
          <p:nvPr userDrawn="1"/>
        </p:nvSpPr>
        <p:spPr>
          <a:xfrm>
            <a:off x="7010400" y="6519383"/>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b="1" kern="1200">
                <a:solidFill>
                  <a:schemeClr val="bg1"/>
                </a:solidFill>
                <a:latin typeface="メイリオ" pitchFamily="50" charset="-128"/>
                <a:ea typeface="メイリオ" pitchFamily="50" charset="-128"/>
                <a:cs typeface="メイリオ" pitchFamily="50" charset="-128"/>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36C433A2-1D7C-4A1A-8F2C-8738591C6FAD}" type="slidenum">
              <a:rPr lang="ja-JP" altLang="en-US" smtClean="0"/>
              <a:pPr/>
              <a:t>‹#›</a:t>
            </a:fld>
            <a:endParaRPr lang="ja-JP"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スライド04">
    <p:spTree>
      <p:nvGrpSpPr>
        <p:cNvPr id="1" name=""/>
        <p:cNvGrpSpPr/>
        <p:nvPr/>
      </p:nvGrpSpPr>
      <p:grpSpPr>
        <a:xfrm>
          <a:off x="0" y="0"/>
          <a:ext cx="0" cy="0"/>
          <a:chOff x="0" y="0"/>
          <a:chExt cx="0" cy="0"/>
        </a:xfrm>
      </p:grpSpPr>
      <p:sp>
        <p:nvSpPr>
          <p:cNvPr id="3" name="日付プレースホルダ 2"/>
          <p:cNvSpPr>
            <a:spLocks noGrp="1"/>
          </p:cNvSpPr>
          <p:nvPr>
            <p:ph type="dt" sz="half" idx="10"/>
          </p:nvPr>
        </p:nvSpPr>
        <p:spPr>
          <a:xfrm>
            <a:off x="589218" y="6356350"/>
            <a:ext cx="2133600" cy="365125"/>
          </a:xfrm>
          <a:prstGeom prst="rect">
            <a:avLst/>
          </a:prstGeom>
        </p:spPr>
        <p:txBody>
          <a:bodyPr/>
          <a:lstStyle/>
          <a:p>
            <a:endParaRPr kumimoji="1" lang="ja-JP" altLang="en-US"/>
          </a:p>
        </p:txBody>
      </p:sp>
      <p:sp>
        <p:nvSpPr>
          <p:cNvPr id="4" name="フッター プレースホルダ 3"/>
          <p:cNvSpPr>
            <a:spLocks noGrp="1"/>
          </p:cNvSpPr>
          <p:nvPr>
            <p:ph type="ftr" sz="quarter" idx="11"/>
          </p:nvPr>
        </p:nvSpPr>
        <p:spPr>
          <a:xfrm>
            <a:off x="3203848" y="5229200"/>
            <a:ext cx="2895600" cy="365125"/>
          </a:xfrm>
          <a:prstGeom prst="rect">
            <a:avLst/>
          </a:prstGeom>
        </p:spPr>
        <p:txBody>
          <a:bodyPr/>
          <a:lstStyle/>
          <a:p>
            <a:endParaRPr kumimoji="1" lang="ja-JP" altLang="en-US"/>
          </a:p>
        </p:txBody>
      </p:sp>
      <p:sp>
        <p:nvSpPr>
          <p:cNvPr id="6" name="スライド番号プレースホルダ 5"/>
          <p:cNvSpPr txBox="1">
            <a:spLocks/>
          </p:cNvSpPr>
          <p:nvPr userDrawn="1"/>
        </p:nvSpPr>
        <p:spPr>
          <a:xfrm>
            <a:off x="7010400" y="6513992"/>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b="1" kern="1200">
                <a:solidFill>
                  <a:schemeClr val="bg1"/>
                </a:solidFill>
                <a:latin typeface="メイリオ" pitchFamily="50" charset="-128"/>
                <a:ea typeface="メイリオ" pitchFamily="50" charset="-128"/>
                <a:cs typeface="メイリオ" pitchFamily="50" charset="-128"/>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36C433A2-1D7C-4A1A-8F2C-8738591C6FAD}" type="slidenum">
              <a:rPr lang="ja-JP" altLang="en-US" smtClean="0"/>
              <a:pPr/>
              <a:t>‹#›</a:t>
            </a:fld>
            <a:endParaRPr lang="ja-JP"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直角三角形 11"/>
          <p:cNvSpPr/>
          <p:nvPr userDrawn="1"/>
        </p:nvSpPr>
        <p:spPr>
          <a:xfrm flipV="1">
            <a:off x="-36512" y="-27384"/>
            <a:ext cx="9180512" cy="728060"/>
          </a:xfrm>
          <a:prstGeom prst="rtTriangle">
            <a:avLst/>
          </a:prstGeom>
          <a:solidFill>
            <a:schemeClr val="accent2"/>
          </a:solidFill>
          <a:ln>
            <a:noFill/>
          </a:ln>
          <a:effectLst>
            <a:outerShdw blurRad="50800" dist="38100" dir="2700000" algn="tl"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プレースホルダ 1"/>
          <p:cNvSpPr>
            <a:spLocks noGrp="1"/>
          </p:cNvSpPr>
          <p:nvPr>
            <p:ph type="title"/>
          </p:nvPr>
        </p:nvSpPr>
        <p:spPr>
          <a:xfrm>
            <a:off x="467544" y="714356"/>
            <a:ext cx="8219256" cy="642942"/>
          </a:xfrm>
          <a:prstGeom prst="rect">
            <a:avLst/>
          </a:prstGeom>
        </p:spPr>
        <p:txBody>
          <a:bodyPr vert="horz" lIns="91440" tIns="45720" rIns="91440" bIns="45720" rtlCol="0" anchor="ctr">
            <a:normAutofit/>
          </a:bodyPr>
          <a:lstStyle/>
          <a:p>
            <a:r>
              <a:rPr kumimoji="1" lang="ja-JP" altLang="en-US" dirty="0" smtClean="0"/>
              <a:t>マスタ タイトルの書式設定</a:t>
            </a:r>
            <a:endParaRPr kumimoji="1" lang="ja-JP" altLang="en-US" dirty="0"/>
          </a:p>
        </p:txBody>
      </p:sp>
      <p:sp>
        <p:nvSpPr>
          <p:cNvPr id="6" name="スライド番号プレースホルダ 5"/>
          <p:cNvSpPr>
            <a:spLocks noGrp="1"/>
          </p:cNvSpPr>
          <p:nvPr>
            <p:ph type="sldNum" sz="quarter" idx="4"/>
          </p:nvPr>
        </p:nvSpPr>
        <p:spPr>
          <a:xfrm>
            <a:off x="7010400" y="335551"/>
            <a:ext cx="2133600" cy="365125"/>
          </a:xfrm>
          <a:prstGeom prst="rect">
            <a:avLst/>
          </a:prstGeom>
        </p:spPr>
        <p:txBody>
          <a:bodyPr vert="horz" lIns="91440" tIns="45720" rIns="91440" bIns="45720" rtlCol="0" anchor="ctr"/>
          <a:lstStyle>
            <a:lvl1pPr algn="r">
              <a:defRPr sz="1400" b="1">
                <a:solidFill>
                  <a:schemeClr val="tx1"/>
                </a:solidFill>
              </a:defRPr>
            </a:lvl1pPr>
          </a:lstStyle>
          <a:p>
            <a:fld id="{36C433A2-1D7C-4A1A-8F2C-8738591C6FAD}" type="slidenum">
              <a:rPr lang="ja-JP" altLang="en-US" smtClean="0"/>
              <a:pPr/>
              <a:t>‹#›</a:t>
            </a:fld>
            <a:endParaRPr lang="ja-JP" altLang="en-US"/>
          </a:p>
        </p:txBody>
      </p:sp>
      <p:pic>
        <p:nvPicPr>
          <p:cNvPr id="7" name="図 6"/>
          <p:cNvPicPr>
            <a:picLocks noChangeAspect="1"/>
          </p:cNvPicPr>
          <p:nvPr userDrawn="1"/>
        </p:nvPicPr>
        <p:blipFill rotWithShape="1">
          <a:blip r:embed="rId8" cstate="print">
            <a:extLst>
              <a:ext uri="{28A0092B-C50C-407E-A947-70E740481C1C}">
                <a14:useLocalDpi xmlns:a14="http://schemas.microsoft.com/office/drawing/2010/main" val="0"/>
              </a:ext>
            </a:extLst>
          </a:blip>
          <a:srcRect l="50000" b="47105"/>
          <a:stretch/>
        </p:blipFill>
        <p:spPr>
          <a:xfrm>
            <a:off x="0" y="5040650"/>
            <a:ext cx="1713675" cy="1817350"/>
          </a:xfrm>
          <a:prstGeom prst="rect">
            <a:avLst/>
          </a:prstGeom>
        </p:spPr>
      </p:pic>
      <p:sp>
        <p:nvSpPr>
          <p:cNvPr id="3" name="テキスト プレースホルダ 2"/>
          <p:cNvSpPr>
            <a:spLocks noGrp="1"/>
          </p:cNvSpPr>
          <p:nvPr>
            <p:ph type="body" idx="1"/>
          </p:nvPr>
        </p:nvSpPr>
        <p:spPr>
          <a:xfrm>
            <a:off x="467544" y="2000240"/>
            <a:ext cx="8219255" cy="4125923"/>
          </a:xfrm>
          <a:prstGeom prst="rect">
            <a:avLst/>
          </a:prstGeom>
          <a:solidFill>
            <a:srgbClr val="FFFFFF">
              <a:alpha val="80000"/>
            </a:srgbClr>
          </a:solidFill>
        </p:spPr>
        <p:txBody>
          <a:bodyPr vert="horz" lIns="91440" tIns="45720" rIns="91440" bIns="45720" rtlCol="0">
            <a:normAutofit/>
          </a:bodyPr>
          <a:lstStyle/>
          <a:p>
            <a:pPr lvl="0"/>
            <a:r>
              <a:rPr kumimoji="1" lang="ja-JP" altLang="en-US" dirty="0" smtClean="0"/>
              <a:t>マスタ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spTree>
  </p:cSld>
  <p:clrMap bg1="lt1" tx1="dk1" bg2="lt2" tx2="dk2" accent1="accent1" accent2="accent2" accent3="accent3" accent4="accent4" accent5="accent5" accent6="accent6" hlink="hlink" folHlink="folHlink"/>
  <p:sldLayoutIdLst>
    <p:sldLayoutId id="2147483689" r:id="rId1"/>
    <p:sldLayoutId id="2147483674" r:id="rId2"/>
    <p:sldLayoutId id="2147483684" r:id="rId3"/>
    <p:sldLayoutId id="2147483691" r:id="rId4"/>
    <p:sldLayoutId id="2147483694" r:id="rId5"/>
    <p:sldLayoutId id="2147483695" r:id="rId6"/>
  </p:sldLayoutIdLst>
  <p:hf sldNum="0" hdr="0" ftr="0" dt="0"/>
  <p:txStyles>
    <p:titleStyle>
      <a:lvl1pPr algn="ctr" defTabSz="914400" rtl="0" eaLnBrk="1" latinLnBrk="0" hangingPunct="1">
        <a:spcBef>
          <a:spcPct val="0"/>
        </a:spcBef>
        <a:buNone/>
        <a:defRPr kumimoji="1" sz="2400" b="1" kern="1200">
          <a:solidFill>
            <a:schemeClr val="tx1"/>
          </a:solidFill>
          <a:latin typeface="+mj-ea"/>
          <a:ea typeface="+mj-ea"/>
          <a:cs typeface="メイリオ" pitchFamily="50" charset="-128"/>
        </a:defRPr>
      </a:lvl1pPr>
    </p:titleStyle>
    <p:bodyStyle>
      <a:lvl1pPr marL="342900" indent="-342900" algn="l" defTabSz="914400" rtl="0" eaLnBrk="1" latinLnBrk="0" hangingPunct="1">
        <a:spcBef>
          <a:spcPct val="20000"/>
        </a:spcBef>
        <a:buClr>
          <a:schemeClr val="tx2">
            <a:lumMod val="75000"/>
          </a:schemeClr>
        </a:buClr>
        <a:buSzPct val="80000"/>
        <a:buFont typeface="Wingdings" pitchFamily="2" charset="2"/>
        <a:buChar char="n"/>
        <a:defRPr kumimoji="1" sz="1800" kern="1200">
          <a:solidFill>
            <a:schemeClr val="tx1"/>
          </a:solidFill>
          <a:latin typeface="メイリオ" pitchFamily="50" charset="-128"/>
          <a:ea typeface="メイリオ" pitchFamily="50" charset="-128"/>
          <a:cs typeface="メイリオ" pitchFamily="50" charset="-128"/>
        </a:defRPr>
      </a:lvl1pPr>
      <a:lvl2pPr marL="742950" indent="-285750" algn="l" defTabSz="914400" rtl="0" eaLnBrk="1" latinLnBrk="0" hangingPunct="1">
        <a:spcBef>
          <a:spcPct val="20000"/>
        </a:spcBef>
        <a:buClr>
          <a:srgbClr val="C00000"/>
        </a:buClr>
        <a:buSzPct val="80000"/>
        <a:buFont typeface="Wingdings" pitchFamily="2" charset="2"/>
        <a:buChar char="l"/>
        <a:defRPr kumimoji="1" sz="1600" kern="1200">
          <a:solidFill>
            <a:schemeClr val="tx1"/>
          </a:solidFill>
          <a:latin typeface="メイリオ" pitchFamily="50" charset="-128"/>
          <a:ea typeface="メイリオ" pitchFamily="50" charset="-128"/>
          <a:cs typeface="メイリオ" pitchFamily="50" charset="-128"/>
        </a:defRPr>
      </a:lvl2pPr>
      <a:lvl3pPr marL="1143000" indent="-228600" algn="l" defTabSz="914400" rtl="0" eaLnBrk="1" latinLnBrk="0" hangingPunct="1">
        <a:spcBef>
          <a:spcPct val="20000"/>
        </a:spcBef>
        <a:buFont typeface="Wingdings" pitchFamily="2" charset="2"/>
        <a:buChar char="u"/>
        <a:defRPr kumimoji="1" sz="1600" kern="1200">
          <a:solidFill>
            <a:schemeClr val="tx1"/>
          </a:solidFill>
          <a:latin typeface="メイリオ" pitchFamily="50" charset="-128"/>
          <a:ea typeface="メイリオ" pitchFamily="50" charset="-128"/>
          <a:cs typeface="メイリオ" pitchFamily="50" charset="-128"/>
        </a:defRPr>
      </a:lvl3pPr>
      <a:lvl4pPr marL="1600200" indent="-228600" algn="l" defTabSz="914400" rtl="0" eaLnBrk="1" latinLnBrk="0" hangingPunct="1">
        <a:spcBef>
          <a:spcPct val="20000"/>
        </a:spcBef>
        <a:buFont typeface="Wingdings" pitchFamily="2" charset="2"/>
        <a:buChar char="Ø"/>
        <a:defRPr kumimoji="1" sz="1600" kern="1200">
          <a:solidFill>
            <a:schemeClr val="tx1"/>
          </a:solidFill>
          <a:latin typeface="メイリオ" pitchFamily="50" charset="-128"/>
          <a:ea typeface="メイリオ" pitchFamily="50" charset="-128"/>
          <a:cs typeface="メイリオ" pitchFamily="50" charset="-128"/>
        </a:defRPr>
      </a:lvl4pPr>
      <a:lvl5pPr marL="2057400" indent="-228600" algn="l" defTabSz="914400" rtl="0" eaLnBrk="1" latinLnBrk="0" hangingPunct="1">
        <a:spcBef>
          <a:spcPct val="20000"/>
        </a:spcBef>
        <a:buFont typeface="Arial" pitchFamily="34" charset="0"/>
        <a:buChar char="•"/>
        <a:defRPr kumimoji="1" sz="1600" kern="1200">
          <a:solidFill>
            <a:schemeClr val="tx1"/>
          </a:solidFill>
          <a:latin typeface="メイリオ" pitchFamily="50" charset="-128"/>
          <a:ea typeface="メイリオ" pitchFamily="50" charset="-128"/>
          <a:cs typeface="メイリオ" pitchFamily="50" charset="-128"/>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 18"/>
          <p:cNvSpPr txBox="1">
            <a:spLocks/>
          </p:cNvSpPr>
          <p:nvPr/>
        </p:nvSpPr>
        <p:spPr>
          <a:xfrm>
            <a:off x="1370149" y="2500313"/>
            <a:ext cx="6429375" cy="428625"/>
          </a:xfrm>
          <a:prstGeom prst="rect">
            <a:avLst/>
          </a:prstGeom>
        </p:spPr>
        <p:txBody>
          <a:bodyPr anchor="ctr" anchorCtr="0"/>
          <a:lstStyle>
            <a:lvl1pPr marL="342900" indent="-342900" algn="ctr" defTabSz="914400" rtl="0" eaLnBrk="1" latinLnBrk="0" hangingPunct="1">
              <a:spcBef>
                <a:spcPct val="20000"/>
              </a:spcBef>
              <a:buClr>
                <a:schemeClr val="tx2">
                  <a:lumMod val="75000"/>
                </a:schemeClr>
              </a:buClr>
              <a:buSzPct val="80000"/>
              <a:buFont typeface="Wingdings" pitchFamily="2" charset="2"/>
              <a:buNone/>
              <a:defRPr kumimoji="1" sz="1600" b="1" kern="1200">
                <a:solidFill>
                  <a:srgbClr val="FF0000"/>
                </a:solidFill>
                <a:latin typeface="メイリオ" pitchFamily="50" charset="-128"/>
                <a:ea typeface="メイリオ" pitchFamily="50" charset="-128"/>
                <a:cs typeface="メイリオ" pitchFamily="50" charset="-128"/>
              </a:defRPr>
            </a:lvl1pPr>
            <a:lvl2pPr marL="742950" indent="-285750" algn="l" defTabSz="914400" rtl="0" eaLnBrk="1" latinLnBrk="0" hangingPunct="1">
              <a:spcBef>
                <a:spcPct val="20000"/>
              </a:spcBef>
              <a:buClr>
                <a:srgbClr val="C00000"/>
              </a:buClr>
              <a:buSzPct val="80000"/>
              <a:buFont typeface="Wingdings" pitchFamily="2" charset="2"/>
              <a:buChar char="l"/>
              <a:defRPr kumimoji="1" sz="1600" kern="1200">
                <a:solidFill>
                  <a:schemeClr val="tx1"/>
                </a:solidFill>
                <a:latin typeface="メイリオ" pitchFamily="50" charset="-128"/>
                <a:ea typeface="メイリオ" pitchFamily="50" charset="-128"/>
                <a:cs typeface="メイリオ" pitchFamily="50" charset="-128"/>
              </a:defRPr>
            </a:lvl2pPr>
            <a:lvl3pPr marL="1143000" indent="-228600" algn="l" defTabSz="914400" rtl="0" eaLnBrk="1" latinLnBrk="0" hangingPunct="1">
              <a:spcBef>
                <a:spcPct val="20000"/>
              </a:spcBef>
              <a:buFont typeface="Wingdings" pitchFamily="2" charset="2"/>
              <a:buChar char="u"/>
              <a:defRPr kumimoji="1" sz="1600" kern="1200">
                <a:solidFill>
                  <a:schemeClr val="tx1"/>
                </a:solidFill>
                <a:latin typeface="メイリオ" pitchFamily="50" charset="-128"/>
                <a:ea typeface="メイリオ" pitchFamily="50" charset="-128"/>
                <a:cs typeface="メイリオ" pitchFamily="50" charset="-128"/>
              </a:defRPr>
            </a:lvl3pPr>
            <a:lvl4pPr marL="1600200" indent="-228600" algn="l" defTabSz="914400" rtl="0" eaLnBrk="1" latinLnBrk="0" hangingPunct="1">
              <a:spcBef>
                <a:spcPct val="20000"/>
              </a:spcBef>
              <a:buFont typeface="Wingdings" pitchFamily="2" charset="2"/>
              <a:buChar char="Ø"/>
              <a:defRPr kumimoji="1" sz="1600" kern="1200">
                <a:solidFill>
                  <a:schemeClr val="tx1"/>
                </a:solidFill>
                <a:latin typeface="メイリオ" pitchFamily="50" charset="-128"/>
                <a:ea typeface="メイリオ" pitchFamily="50" charset="-128"/>
                <a:cs typeface="メイリオ" pitchFamily="50" charset="-128"/>
              </a:defRPr>
            </a:lvl4pPr>
            <a:lvl5pPr marL="2057400" indent="-228600" algn="l" defTabSz="914400" rtl="0" eaLnBrk="1" latinLnBrk="0" hangingPunct="1">
              <a:spcBef>
                <a:spcPct val="20000"/>
              </a:spcBef>
              <a:buFont typeface="Arial" pitchFamily="34" charset="0"/>
              <a:buChar char="•"/>
              <a:defRPr kumimoji="1" sz="1600" kern="1200">
                <a:solidFill>
                  <a:schemeClr val="tx1"/>
                </a:solidFill>
                <a:latin typeface="メイリオ" pitchFamily="50" charset="-128"/>
                <a:ea typeface="メイリオ" pitchFamily="50" charset="-128"/>
                <a:cs typeface="メイリオ" pitchFamily="50" charset="-128"/>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dirty="0" smtClean="0"/>
              <a:t>貴社のシステム運用にかかるコストを最適化いたします！</a:t>
            </a:r>
            <a:endParaRPr lang="ja-JP" altLang="en-US" dirty="0"/>
          </a:p>
        </p:txBody>
      </p:sp>
      <p:sp>
        <p:nvSpPr>
          <p:cNvPr id="9" name="テキスト プレースホルダ 18"/>
          <p:cNvSpPr txBox="1">
            <a:spLocks/>
          </p:cNvSpPr>
          <p:nvPr/>
        </p:nvSpPr>
        <p:spPr>
          <a:xfrm>
            <a:off x="1370149" y="3068960"/>
            <a:ext cx="6429375" cy="1110948"/>
          </a:xfrm>
          <a:prstGeom prst="rect">
            <a:avLst/>
          </a:prstGeom>
          <a:solidFill>
            <a:srgbClr val="FFFFFF">
              <a:alpha val="80000"/>
            </a:srgbClr>
          </a:solidFill>
        </p:spPr>
        <p:txBody>
          <a:bodyPr anchor="ctr" anchorCtr="0">
            <a:noAutofit/>
          </a:bodyPr>
          <a:lstStyle>
            <a:lvl1pPr marL="342900" indent="-342900" algn="ctr" defTabSz="914400" rtl="0" eaLnBrk="1" latinLnBrk="0" hangingPunct="1">
              <a:spcBef>
                <a:spcPct val="20000"/>
              </a:spcBef>
              <a:buClr>
                <a:schemeClr val="tx2">
                  <a:lumMod val="75000"/>
                </a:schemeClr>
              </a:buClr>
              <a:buSzPct val="80000"/>
              <a:buFont typeface="Wingdings" pitchFamily="2" charset="2"/>
              <a:buNone/>
              <a:defRPr kumimoji="1" sz="2800" b="1" kern="1200">
                <a:solidFill>
                  <a:schemeClr val="tx1"/>
                </a:solidFill>
                <a:latin typeface="メイリオ" pitchFamily="50" charset="-128"/>
                <a:ea typeface="メイリオ" pitchFamily="50" charset="-128"/>
                <a:cs typeface="メイリオ" pitchFamily="50" charset="-128"/>
              </a:defRPr>
            </a:lvl1pPr>
            <a:lvl2pPr marL="742950" indent="-285750" algn="l" defTabSz="914400" rtl="0" eaLnBrk="1" latinLnBrk="0" hangingPunct="1">
              <a:spcBef>
                <a:spcPct val="20000"/>
              </a:spcBef>
              <a:buClr>
                <a:srgbClr val="C00000"/>
              </a:buClr>
              <a:buSzPct val="80000"/>
              <a:buFont typeface="Wingdings" pitchFamily="2" charset="2"/>
              <a:buChar char="l"/>
              <a:defRPr kumimoji="1" sz="1600" kern="1200">
                <a:solidFill>
                  <a:schemeClr val="tx1"/>
                </a:solidFill>
                <a:latin typeface="メイリオ" pitchFamily="50" charset="-128"/>
                <a:ea typeface="メイリオ" pitchFamily="50" charset="-128"/>
                <a:cs typeface="メイリオ" pitchFamily="50" charset="-128"/>
              </a:defRPr>
            </a:lvl2pPr>
            <a:lvl3pPr marL="1143000" indent="-228600" algn="l" defTabSz="914400" rtl="0" eaLnBrk="1" latinLnBrk="0" hangingPunct="1">
              <a:spcBef>
                <a:spcPct val="20000"/>
              </a:spcBef>
              <a:buFont typeface="Wingdings" pitchFamily="2" charset="2"/>
              <a:buChar char="u"/>
              <a:defRPr kumimoji="1" sz="1600" kern="1200">
                <a:solidFill>
                  <a:schemeClr val="tx1"/>
                </a:solidFill>
                <a:latin typeface="メイリオ" pitchFamily="50" charset="-128"/>
                <a:ea typeface="メイリオ" pitchFamily="50" charset="-128"/>
                <a:cs typeface="メイリオ" pitchFamily="50" charset="-128"/>
              </a:defRPr>
            </a:lvl3pPr>
            <a:lvl4pPr marL="1600200" indent="-228600" algn="l" defTabSz="914400" rtl="0" eaLnBrk="1" latinLnBrk="0" hangingPunct="1">
              <a:spcBef>
                <a:spcPct val="20000"/>
              </a:spcBef>
              <a:buFont typeface="Wingdings" pitchFamily="2" charset="2"/>
              <a:buChar char="Ø"/>
              <a:defRPr kumimoji="1" sz="1600" kern="1200">
                <a:solidFill>
                  <a:schemeClr val="tx1"/>
                </a:solidFill>
                <a:latin typeface="メイリオ" pitchFamily="50" charset="-128"/>
                <a:ea typeface="メイリオ" pitchFamily="50" charset="-128"/>
                <a:cs typeface="メイリオ" pitchFamily="50" charset="-128"/>
              </a:defRPr>
            </a:lvl4pPr>
            <a:lvl5pPr marL="2057400" indent="-228600" algn="l" defTabSz="914400" rtl="0" eaLnBrk="1" latinLnBrk="0" hangingPunct="1">
              <a:spcBef>
                <a:spcPct val="20000"/>
              </a:spcBef>
              <a:buFont typeface="Arial" pitchFamily="34" charset="0"/>
              <a:buChar char="•"/>
              <a:defRPr kumimoji="1" sz="1600" kern="1200">
                <a:solidFill>
                  <a:schemeClr val="tx1"/>
                </a:solidFill>
                <a:latin typeface="メイリオ" pitchFamily="50" charset="-128"/>
                <a:ea typeface="メイリオ" pitchFamily="50" charset="-128"/>
                <a:cs typeface="メイリオ" pitchFamily="50" charset="-128"/>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dirty="0" err="1" smtClean="0">
                <a:latin typeface="+mn-ea"/>
                <a:ea typeface="+mn-ea"/>
              </a:rPr>
              <a:t>GIHYO</a:t>
            </a:r>
            <a:r>
              <a:rPr lang="ja-JP" altLang="en-US" dirty="0" smtClean="0">
                <a:latin typeface="+mn-ea"/>
                <a:ea typeface="+mn-ea"/>
              </a:rPr>
              <a:t>ソリューション株式会社</a:t>
            </a:r>
          </a:p>
          <a:p>
            <a:r>
              <a:rPr lang="ja-JP" altLang="en-US" dirty="0" smtClean="0">
                <a:latin typeface="+mn-ea"/>
                <a:ea typeface="+mn-ea"/>
              </a:rPr>
              <a:t>クラウドサービス</a:t>
            </a:r>
            <a:endParaRPr lang="ja-JP" altLang="en-US" dirty="0">
              <a:latin typeface="+mn-ea"/>
              <a:ea typeface="+mn-ea"/>
            </a:endParaRPr>
          </a:p>
        </p:txBody>
      </p:sp>
    </p:spTree>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はじめまして</a:t>
            </a:r>
            <a:endParaRPr kumimoji="1" lang="ja-JP" altLang="en-US" dirty="0"/>
          </a:p>
        </p:txBody>
      </p:sp>
      <p:sp>
        <p:nvSpPr>
          <p:cNvPr id="3" name="コンテンツ プレースホルダー 2"/>
          <p:cNvSpPr>
            <a:spLocks noGrp="1"/>
          </p:cNvSpPr>
          <p:nvPr>
            <p:ph idx="1"/>
          </p:nvPr>
        </p:nvSpPr>
        <p:spPr/>
        <p:txBody>
          <a:bodyPr/>
          <a:lstStyle/>
          <a:p>
            <a:r>
              <a:rPr lang="ja-JP" altLang="en-US" dirty="0" smtClean="0"/>
              <a:t>弊社は、まだ創立</a:t>
            </a:r>
            <a:r>
              <a:rPr lang="en-US" altLang="ja-JP" dirty="0" smtClean="0"/>
              <a:t>10</a:t>
            </a:r>
            <a:r>
              <a:rPr lang="ja-JP" altLang="en-US" dirty="0" smtClean="0"/>
              <a:t>周年を迎えたばかりの若い会社ですが、「真のお客様本位の</a:t>
            </a:r>
            <a:r>
              <a:rPr lang="en-US" altLang="ja-JP" dirty="0" smtClean="0"/>
              <a:t>ICT</a:t>
            </a:r>
            <a:r>
              <a:rPr lang="ja-JP" altLang="en-US" dirty="0" smtClean="0"/>
              <a:t>ソリューションを提供したい」という理念に、たくさん</a:t>
            </a:r>
            <a:r>
              <a:rPr lang="ja-JP" altLang="en-US" dirty="0" smtClean="0"/>
              <a:t>の</a:t>
            </a:r>
            <a:endParaRPr lang="en-US" altLang="ja-JP" dirty="0" smtClean="0"/>
          </a:p>
          <a:p>
            <a:pPr marL="0" indent="0">
              <a:buNone/>
            </a:pPr>
            <a:r>
              <a:rPr lang="ja-JP" altLang="en-US" dirty="0"/>
              <a:t>　 </a:t>
            </a:r>
            <a:r>
              <a:rPr lang="ja-JP" altLang="en-US" dirty="0" smtClean="0"/>
              <a:t>お客</a:t>
            </a:r>
            <a:r>
              <a:rPr lang="ja-JP" altLang="en-US" dirty="0" smtClean="0"/>
              <a:t>様の共感をいただいて成長を続けております。</a:t>
            </a:r>
          </a:p>
          <a:p>
            <a:endParaRPr lang="ja-JP" altLang="en-US" dirty="0" smtClean="0"/>
          </a:p>
          <a:p>
            <a:r>
              <a:rPr lang="ja-JP" altLang="en-US" dirty="0"/>
              <a:t>弊社</a:t>
            </a:r>
            <a:r>
              <a:rPr lang="ja-JP" altLang="en-US" dirty="0" smtClean="0"/>
              <a:t>の中心商品はクラウドサービス</a:t>
            </a:r>
            <a:r>
              <a:rPr lang="ja-JP" altLang="en-US" b="1" dirty="0">
                <a:solidFill>
                  <a:srgbClr val="FF0000"/>
                </a:solidFill>
              </a:rPr>
              <a:t>「天下三分の計</a:t>
            </a:r>
            <a:r>
              <a:rPr lang="ja-JP" altLang="en-US" b="1" dirty="0" smtClean="0">
                <a:solidFill>
                  <a:srgbClr val="FF0000"/>
                </a:solidFill>
              </a:rPr>
              <a:t>」</a:t>
            </a:r>
            <a:r>
              <a:rPr lang="ja-JP" altLang="en-US" dirty="0" smtClean="0"/>
              <a:t>で、とかく費用</a:t>
            </a:r>
            <a:r>
              <a:rPr lang="ja-JP" altLang="en-US" dirty="0" smtClean="0"/>
              <a:t>の</a:t>
            </a:r>
            <a:endParaRPr lang="en-US" altLang="ja-JP" dirty="0" smtClean="0"/>
          </a:p>
          <a:p>
            <a:pPr marL="0" indent="0">
              <a:buNone/>
            </a:pPr>
            <a:r>
              <a:rPr lang="ja-JP" altLang="en-US" dirty="0" smtClean="0"/>
              <a:t>　 かさむ</a:t>
            </a:r>
            <a:r>
              <a:rPr lang="ja-JP" altLang="en-US" dirty="0" smtClean="0"/>
              <a:t>システムコストを最適化することが可能なソリューション</a:t>
            </a:r>
            <a:r>
              <a:rPr lang="ja-JP" altLang="en-US" dirty="0" smtClean="0"/>
              <a:t>です</a:t>
            </a:r>
            <a:r>
              <a:rPr lang="ja-JP" altLang="en-US" dirty="0" smtClean="0"/>
              <a:t>。　　　　</a:t>
            </a:r>
            <a:endParaRPr lang="en-US" altLang="ja-JP" dirty="0" smtClean="0"/>
          </a:p>
          <a:p>
            <a:pPr marL="0" indent="0">
              <a:buNone/>
            </a:pPr>
            <a:r>
              <a:rPr lang="ja-JP" altLang="en-US" dirty="0" smtClean="0"/>
              <a:t>　 </a:t>
            </a:r>
            <a:r>
              <a:rPr lang="en-US" altLang="ja-JP" dirty="0" smtClean="0"/>
              <a:t>Web</a:t>
            </a:r>
            <a:r>
              <a:rPr lang="ja-JP" altLang="en-US" dirty="0" smtClean="0"/>
              <a:t>ブラウザで利用できますので、導入もカンタンで、時間を</a:t>
            </a:r>
            <a:r>
              <a:rPr lang="ja-JP" altLang="en-US" dirty="0"/>
              <a:t>かけません</a:t>
            </a:r>
            <a:r>
              <a:rPr lang="ja-JP" altLang="en-US" dirty="0" smtClean="0"/>
              <a:t>。</a:t>
            </a:r>
            <a:endParaRPr lang="en-US" altLang="ja-JP" dirty="0" smtClean="0"/>
          </a:p>
          <a:p>
            <a:pPr marL="0" indent="0">
              <a:buNone/>
            </a:pPr>
            <a:r>
              <a:rPr lang="ja-JP" altLang="en-US" dirty="0"/>
              <a:t>　</a:t>
            </a:r>
            <a:r>
              <a:rPr lang="ja-JP" altLang="en-US" dirty="0" smtClean="0"/>
              <a:t> </a:t>
            </a:r>
            <a:r>
              <a:rPr lang="ja-JP" altLang="en-US" dirty="0" smtClean="0"/>
              <a:t>一度</a:t>
            </a:r>
            <a:r>
              <a:rPr lang="ja-JP" altLang="en-US" dirty="0" smtClean="0"/>
              <a:t>ご提案の機会をいただければ幸いです。</a:t>
            </a:r>
          </a:p>
          <a:p>
            <a:endParaRPr lang="ja-JP" altLang="en-US" dirty="0" smtClean="0"/>
          </a:p>
          <a:p>
            <a:r>
              <a:rPr lang="ja-JP" altLang="en-US" dirty="0"/>
              <a:t>次ページ</a:t>
            </a:r>
            <a:r>
              <a:rPr lang="ja-JP" altLang="en-US" dirty="0" smtClean="0"/>
              <a:t>に、弊社</a:t>
            </a:r>
            <a:r>
              <a:rPr lang="ja-JP" altLang="en-US" dirty="0"/>
              <a:t>サービス</a:t>
            </a:r>
            <a:r>
              <a:rPr lang="ja-JP" altLang="en-US" dirty="0" smtClean="0"/>
              <a:t>「天下</a:t>
            </a:r>
            <a:r>
              <a:rPr lang="ja-JP" altLang="en-US" dirty="0"/>
              <a:t>三分の計</a:t>
            </a:r>
            <a:r>
              <a:rPr lang="ja-JP" altLang="en-US" dirty="0" smtClean="0"/>
              <a:t>」をカンタンにご紹介</a:t>
            </a:r>
            <a:r>
              <a:rPr lang="ja-JP" altLang="en-US" dirty="0" smtClean="0"/>
              <a:t>させて</a:t>
            </a:r>
            <a:endParaRPr lang="en-US" altLang="ja-JP" dirty="0" smtClean="0"/>
          </a:p>
          <a:p>
            <a:pPr marL="0" indent="0">
              <a:buNone/>
            </a:pPr>
            <a:r>
              <a:rPr lang="ja-JP" altLang="en-US" dirty="0"/>
              <a:t>　</a:t>
            </a:r>
            <a:r>
              <a:rPr lang="ja-JP" altLang="en-US" dirty="0" smtClean="0"/>
              <a:t> </a:t>
            </a:r>
            <a:r>
              <a:rPr lang="ja-JP" altLang="en-US" dirty="0" smtClean="0"/>
              <a:t>いただきます</a:t>
            </a:r>
            <a:r>
              <a:rPr lang="ja-JP" altLang="en-US" dirty="0" smtClean="0"/>
              <a:t>。いつでもデモをお目にかけ、貴社のシステムコスト</a:t>
            </a:r>
            <a:r>
              <a:rPr lang="ja-JP" altLang="en-US" dirty="0" smtClean="0"/>
              <a:t>最適</a:t>
            </a:r>
            <a:r>
              <a:rPr lang="ja-JP" altLang="en-US" dirty="0" smtClean="0"/>
              <a:t>化</a:t>
            </a:r>
            <a:endParaRPr lang="en-US" altLang="ja-JP" dirty="0" smtClean="0"/>
          </a:p>
          <a:p>
            <a:pPr marL="0" indent="0">
              <a:buNone/>
            </a:pPr>
            <a:r>
              <a:rPr lang="ja-JP" altLang="en-US" dirty="0"/>
              <a:t>　</a:t>
            </a:r>
            <a:r>
              <a:rPr lang="ja-JP" altLang="en-US" dirty="0" smtClean="0"/>
              <a:t> 試算</a:t>
            </a:r>
            <a:r>
              <a:rPr lang="ja-JP" altLang="en-US" dirty="0" smtClean="0"/>
              <a:t>を実施いたしますので、お気軽にお申しつけくださいませ。</a:t>
            </a:r>
            <a:endParaRPr lang="ja-JP" altLang="en-US" dirty="0"/>
          </a:p>
        </p:txBody>
      </p:sp>
    </p:spTree>
    <p:extLst>
      <p:ext uri="{BB962C8B-B14F-4D97-AF65-F5344CB8AC3E}">
        <p14:creationId xmlns:p14="http://schemas.microsoft.com/office/powerpoint/2010/main" val="1609853249"/>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メイン商品・サービス</a:t>
            </a:r>
            <a:endParaRPr kumimoji="1" lang="ja-JP" altLang="en-US" dirty="0"/>
          </a:p>
        </p:txBody>
      </p:sp>
      <p:graphicFrame>
        <p:nvGraphicFramePr>
          <p:cNvPr id="5" name="コンテンツ プレースホルダー 4"/>
          <p:cNvGraphicFramePr>
            <a:graphicFrameLocks noGrp="1"/>
          </p:cNvGraphicFramePr>
          <p:nvPr>
            <p:ph idx="1"/>
            <p:extLst>
              <p:ext uri="{D42A27DB-BD31-4B8C-83A1-F6EECF244321}">
                <p14:modId xmlns:p14="http://schemas.microsoft.com/office/powerpoint/2010/main" val="3845592892"/>
              </p:ext>
            </p:extLst>
          </p:nvPr>
        </p:nvGraphicFramePr>
        <p:xfrm>
          <a:off x="457200" y="1643063"/>
          <a:ext cx="8229600" cy="45005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70144234"/>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lang="ja-JP" altLang="en-US" smtClean="0"/>
              <a:t>導入実績</a:t>
            </a:r>
            <a:endParaRPr lang="ja-JP" altLang="en-US" dirty="0"/>
          </a:p>
        </p:txBody>
      </p:sp>
      <p:graphicFrame>
        <p:nvGraphicFramePr>
          <p:cNvPr id="5" name="コンテンツ プレースホルダー 4"/>
          <p:cNvGraphicFramePr>
            <a:graphicFrameLocks noGrp="1"/>
          </p:cNvGraphicFramePr>
          <p:nvPr>
            <p:ph idx="1"/>
            <p:extLst>
              <p:ext uri="{D42A27DB-BD31-4B8C-83A1-F6EECF244321}">
                <p14:modId xmlns:p14="http://schemas.microsoft.com/office/powerpoint/2010/main" val="2333766060"/>
              </p:ext>
            </p:extLst>
          </p:nvPr>
        </p:nvGraphicFramePr>
        <p:xfrm>
          <a:off x="457200" y="1643050"/>
          <a:ext cx="8229600" cy="450059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lang="ja-JP" altLang="en-US" dirty="0" smtClean="0"/>
              <a:t>企業理念と経営方針</a:t>
            </a:r>
            <a:endParaRPr lang="ja-JP" altLang="en-US" dirty="0"/>
          </a:p>
        </p:txBody>
      </p:sp>
      <p:graphicFrame>
        <p:nvGraphicFramePr>
          <p:cNvPr id="8" name="SmartArt プレースホルダ 7"/>
          <p:cNvGraphicFramePr>
            <a:graphicFrameLocks noGrp="1"/>
          </p:cNvGraphicFramePr>
          <p:nvPr>
            <p:ph idx="1"/>
            <p:extLst>
              <p:ext uri="{D42A27DB-BD31-4B8C-83A1-F6EECF244321}">
                <p14:modId xmlns:p14="http://schemas.microsoft.com/office/powerpoint/2010/main" val="629262157"/>
              </p:ext>
            </p:extLst>
          </p:nvPr>
        </p:nvGraphicFramePr>
        <p:xfrm>
          <a:off x="468313" y="1643063"/>
          <a:ext cx="8218487" cy="45005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lang="ja-JP" altLang="en-US" dirty="0" smtClean="0"/>
              <a:t>事業内容</a:t>
            </a:r>
            <a:endParaRPr lang="ja-JP" altLang="en-US" dirty="0"/>
          </a:p>
        </p:txBody>
      </p:sp>
      <p:graphicFrame>
        <p:nvGraphicFramePr>
          <p:cNvPr id="9" name="コンテンツ プレースホルダ 4"/>
          <p:cNvGraphicFramePr>
            <a:graphicFrameLocks noGrp="1"/>
          </p:cNvGraphicFramePr>
          <p:nvPr>
            <p:ph idx="1"/>
            <p:extLst>
              <p:ext uri="{D42A27DB-BD31-4B8C-83A1-F6EECF244321}">
                <p14:modId xmlns:p14="http://schemas.microsoft.com/office/powerpoint/2010/main" val="2305177770"/>
              </p:ext>
            </p:extLst>
          </p:nvPr>
        </p:nvGraphicFramePr>
        <p:xfrm>
          <a:off x="457200" y="1643063"/>
          <a:ext cx="8229600" cy="45005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ja-JP" altLang="en-US" dirty="0" smtClean="0"/>
              <a:t>業績の推移</a:t>
            </a:r>
            <a:r>
              <a:rPr lang="en-US" altLang="ja-JP" sz="1600" dirty="0" smtClean="0"/>
              <a:t>(</a:t>
            </a:r>
            <a:r>
              <a:rPr lang="ja-JP" altLang="en-US" sz="1600" dirty="0" smtClean="0"/>
              <a:t>単位　百万円</a:t>
            </a:r>
            <a:r>
              <a:rPr lang="en-US" altLang="ja-JP" sz="1600" dirty="0" smtClean="0"/>
              <a:t>)</a:t>
            </a:r>
            <a:endParaRPr lang="ja-JP" altLang="en-US" sz="1600" dirty="0"/>
          </a:p>
        </p:txBody>
      </p:sp>
      <p:graphicFrame>
        <p:nvGraphicFramePr>
          <p:cNvPr id="3" name="コンテンツ プレースホルダー 2"/>
          <p:cNvGraphicFramePr>
            <a:graphicFrameLocks noGrp="1"/>
          </p:cNvGraphicFramePr>
          <p:nvPr>
            <p:ph idx="1"/>
            <p:extLst>
              <p:ext uri="{D42A27DB-BD31-4B8C-83A1-F6EECF244321}">
                <p14:modId xmlns:p14="http://schemas.microsoft.com/office/powerpoint/2010/main" val="4142356291"/>
              </p:ext>
            </p:extLst>
          </p:nvPr>
        </p:nvGraphicFramePr>
        <p:xfrm>
          <a:off x="457200" y="1643063"/>
          <a:ext cx="8229600" cy="4500562"/>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ja-JP" altLang="en-US" dirty="0" smtClean="0"/>
              <a:t>企業概要</a:t>
            </a:r>
            <a:endParaRPr lang="ja-JP" altLang="en-US" dirty="0"/>
          </a:p>
        </p:txBody>
      </p:sp>
      <p:graphicFrame>
        <p:nvGraphicFramePr>
          <p:cNvPr id="3" name="表 2"/>
          <p:cNvGraphicFramePr>
            <a:graphicFrameLocks noGrp="1"/>
          </p:cNvGraphicFramePr>
          <p:nvPr>
            <p:extLst>
              <p:ext uri="{D42A27DB-BD31-4B8C-83A1-F6EECF244321}">
                <p14:modId xmlns:p14="http://schemas.microsoft.com/office/powerpoint/2010/main" val="2739490943"/>
              </p:ext>
            </p:extLst>
          </p:nvPr>
        </p:nvGraphicFramePr>
        <p:xfrm>
          <a:off x="971600" y="1700808"/>
          <a:ext cx="7920880" cy="4536507"/>
        </p:xfrm>
        <a:graphic>
          <a:graphicData uri="http://schemas.openxmlformats.org/drawingml/2006/table">
            <a:tbl>
              <a:tblPr bandRow="1">
                <a:effectLst>
                  <a:outerShdw blurRad="50800" dist="38100" dir="2700000" algn="tl" rotWithShape="0">
                    <a:prstClr val="black">
                      <a:alpha val="40000"/>
                    </a:prstClr>
                  </a:outerShdw>
                </a:effectLst>
                <a:tableStyleId>{5940675A-B579-460E-94D1-54222C63F5DA}</a:tableStyleId>
              </a:tblPr>
              <a:tblGrid>
                <a:gridCol w="2866620"/>
                <a:gridCol w="5054260"/>
              </a:tblGrid>
              <a:tr h="4129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600" b="1" dirty="0" smtClean="0">
                          <a:solidFill>
                            <a:sysClr val="windowText" lastClr="000000"/>
                          </a:solidFill>
                          <a:effectLst/>
                          <a:latin typeface="メイリオ" pitchFamily="50" charset="-128"/>
                          <a:ea typeface="メイリオ" pitchFamily="50" charset="-128"/>
                          <a:cs typeface="メイリオ" pitchFamily="50" charset="-128"/>
                        </a:rPr>
                        <a:t>社名</a:t>
                      </a:r>
                    </a:p>
                  </a:txBody>
                  <a:tcPr anchor="ctr">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1600" dirty="0" err="1" smtClean="0">
                          <a:latin typeface="メイリオ" pitchFamily="50" charset="-128"/>
                          <a:ea typeface="メイリオ" pitchFamily="50" charset="-128"/>
                          <a:cs typeface="メイリオ" pitchFamily="50" charset="-128"/>
                        </a:rPr>
                        <a:t>GIHYO</a:t>
                      </a:r>
                      <a:r>
                        <a:rPr lang="ja-JP" altLang="en-US" sz="1600" dirty="0" smtClean="0">
                          <a:latin typeface="メイリオ" pitchFamily="50" charset="-128"/>
                          <a:ea typeface="メイリオ" pitchFamily="50" charset="-128"/>
                          <a:cs typeface="メイリオ" pitchFamily="50" charset="-128"/>
                        </a:rPr>
                        <a:t>ソリューション株式会社</a:t>
                      </a:r>
                    </a:p>
                  </a:txBody>
                  <a:tcPr anchor="ctr">
                    <a:noFill/>
                  </a:tcPr>
                </a:tc>
              </a:tr>
              <a:tr h="4129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600" b="1" dirty="0" smtClean="0">
                          <a:solidFill>
                            <a:sysClr val="windowText" lastClr="000000"/>
                          </a:solidFill>
                          <a:effectLst/>
                          <a:latin typeface="メイリオ" pitchFamily="50" charset="-128"/>
                          <a:ea typeface="メイリオ" pitchFamily="50" charset="-128"/>
                          <a:cs typeface="メイリオ" pitchFamily="50" charset="-128"/>
                        </a:rPr>
                        <a:t>本社所在地</a:t>
                      </a:r>
                    </a:p>
                  </a:txBody>
                  <a:tcPr anchor="ctr">
                    <a:solidFill>
                      <a:schemeClr val="accent3">
                        <a:lumMod val="40000"/>
                        <a:lumOff val="60000"/>
                      </a:schemeClr>
                    </a:solidFill>
                  </a:tcPr>
                </a:tc>
                <a:tc>
                  <a:txBody>
                    <a:bodyPr/>
                    <a:lstStyle/>
                    <a:p>
                      <a:r>
                        <a:rPr kumimoji="1" lang="ja-JP" altLang="en-US" sz="1600" dirty="0" smtClean="0">
                          <a:latin typeface="メイリオ" pitchFamily="50" charset="-128"/>
                          <a:ea typeface="メイリオ" pitchFamily="50" charset="-128"/>
                          <a:cs typeface="メイリオ" pitchFamily="50" charset="-128"/>
                        </a:rPr>
                        <a:t>東京都新市ヶ谷区桃園</a:t>
                      </a:r>
                      <a:r>
                        <a:rPr kumimoji="1" lang="en-US" altLang="ja-JP" sz="1600" dirty="0" smtClean="0">
                          <a:latin typeface="メイリオ" pitchFamily="50" charset="-128"/>
                          <a:ea typeface="メイリオ" pitchFamily="50" charset="-128"/>
                          <a:cs typeface="メイリオ" pitchFamily="50" charset="-128"/>
                        </a:rPr>
                        <a:t>1-2-3</a:t>
                      </a:r>
                      <a:r>
                        <a:rPr kumimoji="1" lang="ja-JP" altLang="en-US" sz="1600" dirty="0" smtClean="0">
                          <a:latin typeface="メイリオ" pitchFamily="50" charset="-128"/>
                          <a:ea typeface="メイリオ" pitchFamily="50" charset="-128"/>
                          <a:cs typeface="メイリオ" pitchFamily="50" charset="-128"/>
                        </a:rPr>
                        <a:t>　</a:t>
                      </a:r>
                      <a:endParaRPr kumimoji="1" lang="ja-JP" altLang="en-US" sz="1600" dirty="0">
                        <a:latin typeface="メイリオ" pitchFamily="50" charset="-128"/>
                        <a:ea typeface="メイリオ" pitchFamily="50" charset="-128"/>
                        <a:cs typeface="メイリオ" pitchFamily="50" charset="-128"/>
                      </a:endParaRPr>
                    </a:p>
                  </a:txBody>
                  <a:tcPr anchor="ctr">
                    <a:noFill/>
                  </a:tcPr>
                </a:tc>
              </a:tr>
              <a:tr h="412924">
                <a:tc>
                  <a:txBody>
                    <a:bodyPr/>
                    <a:lstStyle/>
                    <a:p>
                      <a:r>
                        <a:rPr lang="ja-JP" altLang="en-US" sz="1600" b="1" dirty="0" smtClean="0">
                          <a:solidFill>
                            <a:sysClr val="windowText" lastClr="000000"/>
                          </a:solidFill>
                          <a:effectLst/>
                          <a:latin typeface="メイリオ" pitchFamily="50" charset="-128"/>
                          <a:ea typeface="メイリオ" pitchFamily="50" charset="-128"/>
                          <a:cs typeface="メイリオ" pitchFamily="50" charset="-128"/>
                        </a:rPr>
                        <a:t>代表電話</a:t>
                      </a:r>
                      <a:endParaRPr kumimoji="1" lang="ja-JP" altLang="en-US" sz="1600" b="1" dirty="0">
                        <a:solidFill>
                          <a:sysClr val="windowText" lastClr="000000"/>
                        </a:solidFill>
                        <a:effectLst/>
                        <a:latin typeface="メイリオ" pitchFamily="50" charset="-128"/>
                        <a:ea typeface="メイリオ" pitchFamily="50" charset="-128"/>
                        <a:cs typeface="メイリオ" pitchFamily="50" charset="-128"/>
                      </a:endParaRPr>
                    </a:p>
                  </a:txBody>
                  <a:tcPr anchor="ctr">
                    <a:solidFill>
                      <a:schemeClr val="accent3">
                        <a:lumMod val="40000"/>
                        <a:lumOff val="60000"/>
                      </a:schemeClr>
                    </a:solidFill>
                  </a:tcPr>
                </a:tc>
                <a:tc>
                  <a:txBody>
                    <a:bodyPr/>
                    <a:lstStyle/>
                    <a:p>
                      <a:r>
                        <a:rPr kumimoji="1" lang="en-US" altLang="ja-JP" sz="1600" dirty="0" smtClean="0">
                          <a:latin typeface="メイリオ" pitchFamily="50" charset="-128"/>
                          <a:ea typeface="メイリオ" pitchFamily="50" charset="-128"/>
                          <a:cs typeface="メイリオ" pitchFamily="50" charset="-128"/>
                        </a:rPr>
                        <a:t>(0123)456-789</a:t>
                      </a:r>
                      <a:endParaRPr kumimoji="1" lang="ja-JP" altLang="en-US" sz="1600" dirty="0">
                        <a:latin typeface="メイリオ" pitchFamily="50" charset="-128"/>
                        <a:ea typeface="メイリオ" pitchFamily="50" charset="-128"/>
                        <a:cs typeface="メイリオ" pitchFamily="50" charset="-128"/>
                      </a:endParaRPr>
                    </a:p>
                  </a:txBody>
                  <a:tcPr anchor="ctr">
                    <a:noFill/>
                  </a:tcPr>
                </a:tc>
              </a:tr>
              <a:tr h="412924">
                <a:tc>
                  <a:txBody>
                    <a:bodyPr/>
                    <a:lstStyle/>
                    <a:p>
                      <a:r>
                        <a:rPr lang="ja-JP" altLang="en-US" sz="1600" b="1" dirty="0" smtClean="0">
                          <a:solidFill>
                            <a:sysClr val="windowText" lastClr="000000"/>
                          </a:solidFill>
                          <a:effectLst/>
                          <a:latin typeface="メイリオ" pitchFamily="50" charset="-128"/>
                          <a:ea typeface="メイリオ" pitchFamily="50" charset="-128"/>
                          <a:cs typeface="メイリオ" pitchFamily="50" charset="-128"/>
                        </a:rPr>
                        <a:t>設立</a:t>
                      </a:r>
                      <a:endParaRPr kumimoji="1" lang="ja-JP" altLang="en-US" sz="1600" b="1" dirty="0">
                        <a:solidFill>
                          <a:sysClr val="windowText" lastClr="000000"/>
                        </a:solidFill>
                        <a:effectLst/>
                        <a:latin typeface="メイリオ" pitchFamily="50" charset="-128"/>
                        <a:ea typeface="メイリオ" pitchFamily="50" charset="-128"/>
                        <a:cs typeface="メイリオ" pitchFamily="50" charset="-128"/>
                      </a:endParaRPr>
                    </a:p>
                  </a:txBody>
                  <a:tcPr anchor="ctr">
                    <a:solidFill>
                      <a:schemeClr val="accent3">
                        <a:lumMod val="40000"/>
                        <a:lumOff val="60000"/>
                      </a:schemeClr>
                    </a:solidFill>
                  </a:tcPr>
                </a:tc>
                <a:tc>
                  <a:txBody>
                    <a:bodyPr/>
                    <a:lstStyle/>
                    <a:p>
                      <a:r>
                        <a:rPr kumimoji="1" lang="ja-JP" altLang="en-US" sz="1600" dirty="0" smtClean="0">
                          <a:latin typeface="メイリオ" pitchFamily="50" charset="-128"/>
                          <a:ea typeface="メイリオ" pitchFamily="50" charset="-128"/>
                          <a:cs typeface="メイリオ" pitchFamily="50" charset="-128"/>
                        </a:rPr>
                        <a:t>平成</a:t>
                      </a:r>
                      <a:r>
                        <a:rPr kumimoji="1" lang="en-US" altLang="ja-JP" sz="1600" dirty="0" smtClean="0">
                          <a:latin typeface="メイリオ" pitchFamily="50" charset="-128"/>
                          <a:ea typeface="メイリオ" pitchFamily="50" charset="-128"/>
                          <a:cs typeface="メイリオ" pitchFamily="50" charset="-128"/>
                        </a:rPr>
                        <a:t>13</a:t>
                      </a:r>
                      <a:r>
                        <a:rPr kumimoji="1" lang="ja-JP" altLang="en-US" sz="1600" dirty="0" smtClean="0">
                          <a:latin typeface="メイリオ" pitchFamily="50" charset="-128"/>
                          <a:ea typeface="メイリオ" pitchFamily="50" charset="-128"/>
                          <a:cs typeface="メイリオ" pitchFamily="50" charset="-128"/>
                        </a:rPr>
                        <a:t>年</a:t>
                      </a:r>
                      <a:r>
                        <a:rPr kumimoji="1" lang="en-US" altLang="ja-JP" sz="1600" dirty="0" smtClean="0">
                          <a:latin typeface="メイリオ" pitchFamily="50" charset="-128"/>
                          <a:ea typeface="メイリオ" pitchFamily="50" charset="-128"/>
                          <a:cs typeface="メイリオ" pitchFamily="50" charset="-128"/>
                        </a:rPr>
                        <a:t>1</a:t>
                      </a:r>
                      <a:r>
                        <a:rPr kumimoji="1" lang="ja-JP" altLang="en-US" sz="1600" dirty="0" smtClean="0">
                          <a:latin typeface="メイリオ" pitchFamily="50" charset="-128"/>
                          <a:ea typeface="メイリオ" pitchFamily="50" charset="-128"/>
                          <a:cs typeface="メイリオ" pitchFamily="50" charset="-128"/>
                        </a:rPr>
                        <a:t>月</a:t>
                      </a:r>
                      <a:endParaRPr kumimoji="1" lang="ja-JP" altLang="en-US" sz="1600" dirty="0">
                        <a:latin typeface="メイリオ" pitchFamily="50" charset="-128"/>
                        <a:ea typeface="メイリオ" pitchFamily="50" charset="-128"/>
                        <a:cs typeface="メイリオ" pitchFamily="50" charset="-128"/>
                      </a:endParaRPr>
                    </a:p>
                  </a:txBody>
                  <a:tcPr anchor="ctr">
                    <a:noFill/>
                  </a:tcPr>
                </a:tc>
              </a:tr>
              <a:tr h="412924">
                <a:tc>
                  <a:txBody>
                    <a:bodyPr/>
                    <a:lstStyle/>
                    <a:p>
                      <a:r>
                        <a:rPr lang="ja-JP" altLang="en-US" sz="1600" b="1" dirty="0" smtClean="0">
                          <a:solidFill>
                            <a:sysClr val="windowText" lastClr="000000"/>
                          </a:solidFill>
                          <a:effectLst/>
                          <a:latin typeface="メイリオ" pitchFamily="50" charset="-128"/>
                          <a:ea typeface="メイリオ" pitchFamily="50" charset="-128"/>
                          <a:cs typeface="メイリオ" pitchFamily="50" charset="-128"/>
                        </a:rPr>
                        <a:t>資本金</a:t>
                      </a:r>
                      <a:endParaRPr kumimoji="1" lang="ja-JP" altLang="en-US" sz="1600" b="1" dirty="0">
                        <a:solidFill>
                          <a:sysClr val="windowText" lastClr="000000"/>
                        </a:solidFill>
                        <a:effectLst/>
                        <a:latin typeface="メイリオ" pitchFamily="50" charset="-128"/>
                        <a:ea typeface="メイリオ" pitchFamily="50" charset="-128"/>
                        <a:cs typeface="メイリオ" pitchFamily="50" charset="-128"/>
                      </a:endParaRPr>
                    </a:p>
                  </a:txBody>
                  <a:tcPr anchor="ctr">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1600" dirty="0" smtClean="0">
                          <a:latin typeface="メイリオ" pitchFamily="50" charset="-128"/>
                          <a:ea typeface="メイリオ" pitchFamily="50" charset="-128"/>
                          <a:cs typeface="メイリオ" pitchFamily="50" charset="-128"/>
                        </a:rPr>
                        <a:t>5</a:t>
                      </a:r>
                      <a:r>
                        <a:rPr lang="ja-JP" altLang="en-US" sz="1600" dirty="0" smtClean="0">
                          <a:latin typeface="メイリオ" pitchFamily="50" charset="-128"/>
                          <a:ea typeface="メイリオ" pitchFamily="50" charset="-128"/>
                          <a:cs typeface="メイリオ" pitchFamily="50" charset="-128"/>
                        </a:rPr>
                        <a:t>億円（平成</a:t>
                      </a:r>
                      <a:r>
                        <a:rPr lang="en-US" altLang="ja-JP" sz="1600" dirty="0" smtClean="0">
                          <a:latin typeface="メイリオ" pitchFamily="50" charset="-128"/>
                          <a:ea typeface="メイリオ" pitchFamily="50" charset="-128"/>
                          <a:cs typeface="メイリオ" pitchFamily="50" charset="-128"/>
                        </a:rPr>
                        <a:t>27</a:t>
                      </a:r>
                      <a:r>
                        <a:rPr lang="ja-JP" altLang="en-US" sz="1600" dirty="0" smtClean="0">
                          <a:latin typeface="メイリオ" pitchFamily="50" charset="-128"/>
                          <a:ea typeface="メイリオ" pitchFamily="50" charset="-128"/>
                          <a:cs typeface="メイリオ" pitchFamily="50" charset="-128"/>
                        </a:rPr>
                        <a:t>年</a:t>
                      </a:r>
                      <a:r>
                        <a:rPr lang="en-US" altLang="ja-JP" sz="1600" dirty="0" smtClean="0">
                          <a:latin typeface="メイリオ" pitchFamily="50" charset="-128"/>
                          <a:ea typeface="メイリオ" pitchFamily="50" charset="-128"/>
                          <a:cs typeface="メイリオ" pitchFamily="50" charset="-128"/>
                        </a:rPr>
                        <a:t>1</a:t>
                      </a:r>
                      <a:r>
                        <a:rPr lang="ja-JP" altLang="en-US" sz="1600" dirty="0" smtClean="0">
                          <a:latin typeface="メイリオ" pitchFamily="50" charset="-128"/>
                          <a:ea typeface="メイリオ" pitchFamily="50" charset="-128"/>
                          <a:cs typeface="メイリオ" pitchFamily="50" charset="-128"/>
                        </a:rPr>
                        <a:t>月</a:t>
                      </a:r>
                      <a:r>
                        <a:rPr lang="ja-JP" altLang="en-US" sz="1600" dirty="0" smtClean="0">
                          <a:latin typeface="メイリオ" pitchFamily="50" charset="-128"/>
                          <a:ea typeface="メイリオ" pitchFamily="50" charset="-128"/>
                          <a:cs typeface="メイリオ" pitchFamily="50" charset="-128"/>
                        </a:rPr>
                        <a:t>現在）</a:t>
                      </a:r>
                    </a:p>
                  </a:txBody>
                  <a:tcPr anchor="ctr">
                    <a:noFill/>
                  </a:tcPr>
                </a:tc>
              </a:tr>
              <a:tr h="4129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600" b="1" dirty="0" smtClean="0">
                          <a:solidFill>
                            <a:sysClr val="windowText" lastClr="000000"/>
                          </a:solidFill>
                          <a:effectLst/>
                          <a:latin typeface="メイリオ" pitchFamily="50" charset="-128"/>
                          <a:ea typeface="メイリオ" pitchFamily="50" charset="-128"/>
                          <a:cs typeface="メイリオ" pitchFamily="50" charset="-128"/>
                        </a:rPr>
                        <a:t>事業内容</a:t>
                      </a:r>
                    </a:p>
                  </a:txBody>
                  <a:tcPr anchor="ctr">
                    <a:solidFill>
                      <a:schemeClr val="accent3">
                        <a:lumMod val="40000"/>
                        <a:lumOff val="60000"/>
                      </a:schemeClr>
                    </a:solidFill>
                  </a:tcPr>
                </a:tc>
                <a:tc>
                  <a:txBody>
                    <a:bodyPr/>
                    <a:lstStyle/>
                    <a:p>
                      <a:r>
                        <a:rPr kumimoji="1" lang="ja-JP" altLang="en-US" sz="1600" dirty="0" smtClean="0">
                          <a:latin typeface="メイリオ" pitchFamily="50" charset="-128"/>
                          <a:ea typeface="メイリオ" pitchFamily="50" charset="-128"/>
                          <a:cs typeface="メイリオ" pitchFamily="50" charset="-128"/>
                        </a:rPr>
                        <a:t>コンサルタント、システムソリューション</a:t>
                      </a:r>
                      <a:endParaRPr kumimoji="1" lang="ja-JP" altLang="en-US" sz="1600" dirty="0">
                        <a:latin typeface="メイリオ" pitchFamily="50" charset="-128"/>
                        <a:ea typeface="メイリオ" pitchFamily="50" charset="-128"/>
                        <a:cs typeface="メイリオ" pitchFamily="50" charset="-128"/>
                      </a:endParaRPr>
                    </a:p>
                  </a:txBody>
                  <a:tcPr anchor="ctr">
                    <a:noFill/>
                  </a:tcPr>
                </a:tc>
              </a:tr>
              <a:tr h="4129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600" b="1" dirty="0" smtClean="0">
                          <a:solidFill>
                            <a:sysClr val="windowText" lastClr="000000"/>
                          </a:solidFill>
                          <a:effectLst/>
                          <a:latin typeface="メイリオ" pitchFamily="50" charset="-128"/>
                          <a:ea typeface="メイリオ" pitchFamily="50" charset="-128"/>
                          <a:cs typeface="メイリオ" pitchFamily="50" charset="-128"/>
                        </a:rPr>
                        <a:t>役員</a:t>
                      </a:r>
                    </a:p>
                  </a:txBody>
                  <a:tcPr anchor="ctr">
                    <a:solidFill>
                      <a:schemeClr val="accent3">
                        <a:lumMod val="40000"/>
                        <a:lumOff val="60000"/>
                      </a:schemeClr>
                    </a:solidFill>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ja-JP" altLang="en-US" sz="1600" dirty="0" smtClean="0">
                          <a:latin typeface="メイリオ" pitchFamily="50" charset="-128"/>
                          <a:ea typeface="メイリオ" pitchFamily="50" charset="-128"/>
                          <a:cs typeface="メイリオ" pitchFamily="50" charset="-128"/>
                        </a:rPr>
                        <a:t>代表取締役　技評タロウ</a:t>
                      </a:r>
                    </a:p>
                  </a:txBody>
                  <a:tcPr anchor="ctr">
                    <a:noFill/>
                  </a:tcPr>
                </a:tc>
              </a:tr>
              <a:tr h="40726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600" b="1" dirty="0" smtClean="0">
                          <a:solidFill>
                            <a:sysClr val="windowText" lastClr="000000"/>
                          </a:solidFill>
                          <a:effectLst/>
                          <a:latin typeface="メイリオ" pitchFamily="50" charset="-128"/>
                          <a:ea typeface="メイリオ" pitchFamily="50" charset="-128"/>
                          <a:cs typeface="メイリオ" pitchFamily="50" charset="-128"/>
                        </a:rPr>
                        <a:t>株主</a:t>
                      </a:r>
                    </a:p>
                  </a:txBody>
                  <a:tcPr anchor="ctr">
                    <a:solidFill>
                      <a:schemeClr val="accent3">
                        <a:lumMod val="40000"/>
                        <a:lumOff val="60000"/>
                      </a:schemeClr>
                    </a:solidFill>
                  </a:tcPr>
                </a:tc>
                <a:tc>
                  <a:txBody>
                    <a:bodyPr/>
                    <a:lstStyle/>
                    <a:p>
                      <a:r>
                        <a:rPr kumimoji="1" lang="ja-JP" altLang="en-US" sz="1600" dirty="0" smtClean="0">
                          <a:latin typeface="メイリオ" pitchFamily="50" charset="-128"/>
                          <a:ea typeface="メイリオ" pitchFamily="50" charset="-128"/>
                          <a:cs typeface="メイリオ" pitchFamily="50" charset="-128"/>
                        </a:rPr>
                        <a:t>張世平カンパニー　他</a:t>
                      </a:r>
                      <a:endParaRPr kumimoji="1" lang="ja-JP" altLang="en-US" sz="1600" dirty="0">
                        <a:latin typeface="メイリオ" pitchFamily="50" charset="-128"/>
                        <a:ea typeface="メイリオ" pitchFamily="50" charset="-128"/>
                        <a:cs typeface="メイリオ" pitchFamily="50" charset="-128"/>
                      </a:endParaRPr>
                    </a:p>
                  </a:txBody>
                  <a:tcPr anchor="ctr">
                    <a:noFill/>
                  </a:tcPr>
                </a:tc>
              </a:tr>
              <a:tr h="4129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600" b="1" dirty="0" smtClean="0">
                          <a:solidFill>
                            <a:sysClr val="windowText" lastClr="000000"/>
                          </a:solidFill>
                          <a:effectLst/>
                          <a:latin typeface="メイリオ" pitchFamily="50" charset="-128"/>
                          <a:ea typeface="メイリオ" pitchFamily="50" charset="-128"/>
                          <a:cs typeface="メイリオ" pitchFamily="50" charset="-128"/>
                        </a:rPr>
                        <a:t>従業員数　</a:t>
                      </a:r>
                    </a:p>
                  </a:txBody>
                  <a:tcPr anchor="ctr">
                    <a:solidFill>
                      <a:schemeClr val="accent3">
                        <a:lumMod val="40000"/>
                        <a:lumOff val="60000"/>
                      </a:schemeClr>
                    </a:solidFill>
                  </a:tcPr>
                </a:tc>
                <a:tc>
                  <a:txBody>
                    <a:bodyPr/>
                    <a:lstStyle/>
                    <a:p>
                      <a:r>
                        <a:rPr kumimoji="1" lang="en-US" altLang="ja-JP" sz="1600" dirty="0" smtClean="0">
                          <a:latin typeface="メイリオ" pitchFamily="50" charset="-128"/>
                          <a:ea typeface="メイリオ" pitchFamily="50" charset="-128"/>
                          <a:cs typeface="メイリオ" pitchFamily="50" charset="-128"/>
                        </a:rPr>
                        <a:t>600</a:t>
                      </a:r>
                      <a:r>
                        <a:rPr kumimoji="1" lang="ja-JP" altLang="en-US" sz="1600" dirty="0" smtClean="0">
                          <a:latin typeface="メイリオ" pitchFamily="50" charset="-128"/>
                          <a:ea typeface="メイリオ" pitchFamily="50" charset="-128"/>
                          <a:cs typeface="メイリオ" pitchFamily="50" charset="-128"/>
                        </a:rPr>
                        <a:t>人</a:t>
                      </a:r>
                      <a:endParaRPr kumimoji="1" lang="ja-JP" altLang="en-US" sz="1600" dirty="0">
                        <a:latin typeface="メイリオ" pitchFamily="50" charset="-128"/>
                        <a:ea typeface="メイリオ" pitchFamily="50" charset="-128"/>
                        <a:cs typeface="メイリオ" pitchFamily="50" charset="-128"/>
                      </a:endParaRPr>
                    </a:p>
                  </a:txBody>
                  <a:tcPr anchor="ctr">
                    <a:noFill/>
                  </a:tcPr>
                </a:tc>
              </a:tr>
              <a:tr h="4129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600" b="1" dirty="0" smtClean="0">
                          <a:solidFill>
                            <a:sysClr val="windowText" lastClr="000000"/>
                          </a:solidFill>
                          <a:effectLst/>
                          <a:latin typeface="メイリオ" pitchFamily="50" charset="-128"/>
                          <a:ea typeface="メイリオ" pitchFamily="50" charset="-128"/>
                          <a:cs typeface="メイリオ" pitchFamily="50" charset="-128"/>
                        </a:rPr>
                        <a:t>主要お取引先　</a:t>
                      </a:r>
                    </a:p>
                  </a:txBody>
                  <a:tcPr anchor="ctr">
                    <a:solidFill>
                      <a:schemeClr val="accent3">
                        <a:lumMod val="40000"/>
                        <a:lumOff val="60000"/>
                      </a:schemeClr>
                    </a:solidFill>
                  </a:tcPr>
                </a:tc>
                <a:tc>
                  <a:txBody>
                    <a:bodyPr/>
                    <a:lstStyle/>
                    <a:p>
                      <a:r>
                        <a:rPr kumimoji="1" lang="ja-JP" altLang="en-US" sz="1600" dirty="0" smtClean="0">
                          <a:latin typeface="メイリオ" pitchFamily="50" charset="-128"/>
                          <a:ea typeface="メイリオ" pitchFamily="50" charset="-128"/>
                          <a:cs typeface="メイリオ" pitchFamily="50" charset="-128"/>
                        </a:rPr>
                        <a:t>魏国電気、孫権水産　他</a:t>
                      </a:r>
                      <a:endParaRPr kumimoji="1" lang="ja-JP" altLang="en-US" sz="1600" dirty="0">
                        <a:latin typeface="メイリオ" pitchFamily="50" charset="-128"/>
                        <a:ea typeface="メイリオ" pitchFamily="50" charset="-128"/>
                        <a:cs typeface="メイリオ" pitchFamily="50" charset="-128"/>
                      </a:endParaRPr>
                    </a:p>
                  </a:txBody>
                  <a:tcPr anchor="ctr">
                    <a:noFill/>
                  </a:tcPr>
                </a:tc>
              </a:tr>
              <a:tr h="4129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600" b="1" dirty="0" smtClean="0">
                          <a:solidFill>
                            <a:sysClr val="windowText" lastClr="000000"/>
                          </a:solidFill>
                          <a:effectLst/>
                          <a:latin typeface="メイリオ" pitchFamily="50" charset="-128"/>
                          <a:ea typeface="メイリオ" pitchFamily="50" charset="-128"/>
                          <a:cs typeface="メイリオ" pitchFamily="50" charset="-128"/>
                        </a:rPr>
                        <a:t>取引金融機関　</a:t>
                      </a:r>
                    </a:p>
                  </a:txBody>
                  <a:tcPr anchor="ctr">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600" dirty="0" smtClean="0">
                          <a:latin typeface="メイリオ" pitchFamily="50" charset="-128"/>
                          <a:ea typeface="メイリオ" pitchFamily="50" charset="-128"/>
                          <a:cs typeface="メイリオ" pitchFamily="50" charset="-128"/>
                        </a:rPr>
                        <a:t>張世平銀行　桃園支店　</a:t>
                      </a:r>
                    </a:p>
                  </a:txBody>
                  <a:tcPr anchor="ctr">
                    <a:noFill/>
                  </a:tcPr>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会社概要01">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会社概要01</Template>
  <TotalTime>0</TotalTime>
  <Words>537</Words>
  <Application>Microsoft Office PowerPoint</Application>
  <PresentationFormat>画面に合わせる (4:3)</PresentationFormat>
  <Paragraphs>76</Paragraphs>
  <Slides>8</Slides>
  <Notes>8</Notes>
  <HiddenSlides>0</HiddenSlides>
  <MMClips>0</MMClips>
  <ScaleCrop>false</ScaleCrop>
  <HeadingPairs>
    <vt:vector size="4" baseType="variant">
      <vt:variant>
        <vt:lpstr>テーマ</vt:lpstr>
      </vt:variant>
      <vt:variant>
        <vt:i4>1</vt:i4>
      </vt:variant>
      <vt:variant>
        <vt:lpstr>スライド タイトル</vt:lpstr>
      </vt:variant>
      <vt:variant>
        <vt:i4>8</vt:i4>
      </vt:variant>
    </vt:vector>
  </HeadingPairs>
  <TitlesOfParts>
    <vt:vector size="9" baseType="lpstr">
      <vt:lpstr>会社概要01</vt:lpstr>
      <vt:lpstr>PowerPoint プレゼンテーション</vt:lpstr>
      <vt:lpstr>はじめまして</vt:lpstr>
      <vt:lpstr>メイン商品・サービス</vt:lpstr>
      <vt:lpstr>導入実績</vt:lpstr>
      <vt:lpstr>企業理念と経営方針</vt:lpstr>
      <vt:lpstr>事業内容</vt:lpstr>
      <vt:lpstr>業績の推移(単位　百万円)</vt:lpstr>
      <vt:lpstr>企業概要</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2012-03-13T01:18:30Z</dcterms:created>
  <dcterms:modified xsi:type="dcterms:W3CDTF">2014-10-18T09:26:58Z</dcterms:modified>
</cp:coreProperties>
</file>