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661126728"/>
        <c:axId val="661127120"/>
        <c:axId val="0"/>
      </c:bar3DChart>
      <c:catAx>
        <c:axId val="661126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1127120"/>
        <c:crosses val="autoZero"/>
        <c:auto val="1"/>
        <c:lblAlgn val="ctr"/>
        <c:lblOffset val="100"/>
        <c:noMultiLvlLbl val="0"/>
      </c:catAx>
      <c:valAx>
        <c:axId val="661127120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1126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7170</TotalTime>
  <Words>56</Words>
  <Application>Microsoft Office PowerPoint</Application>
  <PresentationFormat>A4 210 x 297 mm</PresentationFormat>
  <Paragraphs>34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24</cp:revision>
  <dcterms:created xsi:type="dcterms:W3CDTF">2012-10-18T04:13:32Z</dcterms:created>
  <dcterms:modified xsi:type="dcterms:W3CDTF">2012-12-04T06:31:54Z</dcterms:modified>
</cp:coreProperties>
</file>