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661126728"/>
        <c:axId val="661127120"/>
        <c:axId val="0"/>
      </c:bar3DChart>
      <c:catAx>
        <c:axId val="66112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1127120"/>
        <c:crosses val="autoZero"/>
        <c:auto val="1"/>
        <c:lblAlgn val="ctr"/>
        <c:lblOffset val="100"/>
        <c:noMultiLvlLbl val="0"/>
      </c:catAx>
      <c:valAx>
        <c:axId val="66112712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1126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ma"/><Relationship Id="rId2" Type="http://schemas.microsoft.com/office/2007/relationships/media" Target="../media/media2.wma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media3.wma"/><Relationship Id="rId7" Type="http://schemas.openxmlformats.org/officeDocument/2006/relationships/diagramQuickStyle" Target="../diagrams/quickStyle1.xml"/><Relationship Id="rId2" Type="http://schemas.microsoft.com/office/2007/relationships/media" Target="../media/media3.wma"/><Relationship Id="rId1" Type="http://schemas.openxmlformats.org/officeDocument/2006/relationships/tags" Target="../tags/tag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.xml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ma"/><Relationship Id="rId2" Type="http://schemas.microsoft.com/office/2007/relationships/media" Target="../media/media4.wma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  <p:pic>
        <p:nvPicPr>
          <p:cNvPr id="5" name="オーディオ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8862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6" name="オーディオ 5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6507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3" name="オーディ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836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" name="オーディ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080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8491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5.9|6.5|6.3|6.8|12.8|1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9|2.3|11.2|1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3|4.7|5.4|4.2|13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7226</TotalTime>
  <Words>56</Words>
  <Application>Microsoft Office PowerPoint</Application>
  <PresentationFormat>A4 210 x 297 mm</PresentationFormat>
  <Paragraphs>34</Paragraphs>
  <Slides>4</Slides>
  <Notes>1</Notes>
  <HiddenSlides>0</HiddenSlides>
  <MMClips>4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26</cp:revision>
  <dcterms:created xsi:type="dcterms:W3CDTF">2012-10-18T04:13:32Z</dcterms:created>
  <dcterms:modified xsi:type="dcterms:W3CDTF">2012-12-04T07:27:41Z</dcterms:modified>
</cp:coreProperties>
</file>