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82615976"/>
        <c:axId val="382616368"/>
        <c:axId val="0"/>
      </c:bar3DChart>
      <c:catAx>
        <c:axId val="382615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616368"/>
        <c:crosses val="autoZero"/>
        <c:auto val="1"/>
        <c:lblAlgn val="ctr"/>
        <c:lblOffset val="100"/>
        <c:noMultiLvlLbl val="0"/>
      </c:catAx>
      <c:valAx>
        <c:axId val="382616368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615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128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18</cp:revision>
  <dcterms:created xsi:type="dcterms:W3CDTF">2012-10-18T04:13:32Z</dcterms:created>
  <dcterms:modified xsi:type="dcterms:W3CDTF">2012-11-22T08:12:34Z</dcterms:modified>
</cp:coreProperties>
</file>