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115</c:v>
                </c:pt>
                <c:pt idx="1">
                  <c:v>117.4</c:v>
                </c:pt>
                <c:pt idx="2">
                  <c:v>120.7</c:v>
                </c:pt>
                <c:pt idx="3">
                  <c:v>116.1</c:v>
                </c:pt>
                <c:pt idx="4">
                  <c:v>125.4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382615976"/>
        <c:axId val="382616368"/>
        <c:axId val="0"/>
      </c:bar3DChart>
      <c:catAx>
        <c:axId val="382615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2616368"/>
        <c:crosses val="autoZero"/>
        <c:auto val="1"/>
        <c:lblAlgn val="ctr"/>
        <c:lblOffset val="100"/>
        <c:noMultiLvlLbl val="0"/>
      </c:catAx>
      <c:valAx>
        <c:axId val="382616368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（億円）</a:t>
                </a:r>
                <a:endParaRPr lang="ja-JP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26159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2FAA3-6B11-48B6-A079-51BB663D3E6A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17CD742-58B1-4A35-8053-DEFF0C48C3E9}">
      <dgm:prSet phldrT="[テキスト]"/>
      <dgm:spPr/>
      <dgm:t>
        <a:bodyPr/>
        <a:lstStyle/>
        <a:p>
          <a:r>
            <a:rPr kumimoji="1" lang="ja-JP" altLang="en-US" dirty="0" smtClean="0"/>
            <a:t>本社</a:t>
          </a:r>
          <a:endParaRPr kumimoji="1" lang="ja-JP" altLang="en-US" dirty="0"/>
        </a:p>
      </dgm:t>
    </dgm:pt>
    <dgm:pt modelId="{324B832D-032D-440E-B331-1D7B1B366EC7}" type="par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4829E70-B2A4-4356-9752-357897A733AE}" type="sib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E8CC968-81DB-4865-88E9-9C7A62D71D28}">
      <dgm:prSet phldrT="[テキスト]"/>
      <dgm:spPr/>
      <dgm:t>
        <a:bodyPr/>
        <a:lstStyle/>
        <a:p>
          <a:r>
            <a:rPr kumimoji="1" lang="ja-JP" altLang="en-US" dirty="0" smtClean="0"/>
            <a:t>支社</a:t>
          </a:r>
          <a:endParaRPr kumimoji="1" lang="ja-JP" altLang="en-US" dirty="0"/>
        </a:p>
      </dgm:t>
    </dgm:pt>
    <dgm:pt modelId="{07A3F666-4B1E-4A54-B59E-E4AF024E1CF6}" type="par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CCDDD191-3022-43B7-876A-8EACF4119EE4}" type="sib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88026880-E27A-41D6-A915-0FF11192EEA2}">
      <dgm:prSet phldrT="[テキスト]"/>
      <dgm:spPr/>
      <dgm:t>
        <a:bodyPr/>
        <a:lstStyle/>
        <a:p>
          <a:r>
            <a:rPr kumimoji="1" lang="ja-JP" altLang="en-US" dirty="0" smtClean="0"/>
            <a:t>工場</a:t>
          </a:r>
          <a:endParaRPr kumimoji="1" lang="ja-JP" altLang="en-US" dirty="0"/>
        </a:p>
      </dgm:t>
    </dgm:pt>
    <dgm:pt modelId="{90B3378F-BBB2-4502-BA7B-5FC7293F8635}" type="par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7B304833-3247-40FD-86F1-58EB634AC29F}" type="sib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458C2EF3-A0D1-4346-91F9-1CAB7B171599}">
      <dgm:prSet phldrT="[テキスト]"/>
      <dgm:spPr/>
      <dgm:t>
        <a:bodyPr/>
        <a:lstStyle/>
        <a:p>
          <a:r>
            <a:rPr kumimoji="1" lang="ja-JP" altLang="en-US" dirty="0" smtClean="0"/>
            <a:t>東京</a:t>
          </a:r>
          <a:endParaRPr kumimoji="1" lang="ja-JP" altLang="en-US" dirty="0"/>
        </a:p>
      </dgm:t>
    </dgm:pt>
    <dgm:pt modelId="{2204FB1B-6511-489A-9830-545F1D0E4D3E}" type="par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BA166737-2089-440B-BF95-98B8F73A32FC}" type="sib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21D3B20E-8A39-4313-BEF2-E1EE6060FC19}">
      <dgm:prSet phldrT="[テキスト]"/>
      <dgm:spPr/>
      <dgm:t>
        <a:bodyPr/>
        <a:lstStyle/>
        <a:p>
          <a:r>
            <a:rPr kumimoji="1" lang="ja-JP" altLang="en-US" dirty="0" smtClean="0"/>
            <a:t>大阪</a:t>
          </a:r>
          <a:endParaRPr kumimoji="1" lang="ja-JP" altLang="en-US" dirty="0"/>
        </a:p>
      </dgm:t>
    </dgm:pt>
    <dgm:pt modelId="{C323539C-81EA-4816-860D-B0F6285B6ECB}" type="par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81EEFC38-265A-4B18-A035-DF7CC8851F78}" type="sib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C417A966-ED85-40FC-9C4E-77A09705401E}">
      <dgm:prSet phldrT="[テキスト]"/>
      <dgm:spPr/>
      <dgm:t>
        <a:bodyPr/>
        <a:lstStyle/>
        <a:p>
          <a:r>
            <a:rPr kumimoji="1" lang="ja-JP" altLang="en-US" dirty="0" smtClean="0"/>
            <a:t>名古屋</a:t>
          </a:r>
          <a:endParaRPr kumimoji="1" lang="ja-JP" altLang="en-US" dirty="0"/>
        </a:p>
      </dgm:t>
    </dgm:pt>
    <dgm:pt modelId="{8C0AAFD5-7BD3-4B04-A5F0-2CB3200CBBDC}" type="par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3CABF9F3-5A37-4CA2-A842-8744C92BCA45}" type="sib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646A6FAB-AB99-463F-B600-BB931C7EA109}">
      <dgm:prSet phldrT="[テキスト]"/>
      <dgm:spPr/>
      <dgm:t>
        <a:bodyPr/>
        <a:lstStyle/>
        <a:p>
          <a:r>
            <a:rPr kumimoji="1" lang="ja-JP" altLang="en-US" dirty="0" smtClean="0"/>
            <a:t>札幌</a:t>
          </a:r>
          <a:endParaRPr kumimoji="1" lang="ja-JP" altLang="en-US" dirty="0"/>
        </a:p>
      </dgm:t>
    </dgm:pt>
    <dgm:pt modelId="{1EA8C2C9-9704-426E-A436-E6647A13B7CF}" type="par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7AFC79F9-15DD-403B-8785-51A8FA50FC20}" type="sib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B3483746-30CF-4EE4-B37C-29809E04F1F8}">
      <dgm:prSet phldrT="[テキスト]"/>
      <dgm:spPr/>
      <dgm:t>
        <a:bodyPr/>
        <a:lstStyle/>
        <a:p>
          <a:r>
            <a:rPr kumimoji="1" lang="ja-JP" altLang="en-US" dirty="0" smtClean="0"/>
            <a:t>中国</a:t>
          </a:r>
          <a:endParaRPr kumimoji="1" lang="ja-JP" altLang="en-US" dirty="0"/>
        </a:p>
      </dgm:t>
    </dgm:pt>
    <dgm:pt modelId="{3B531F21-DB5E-469A-B31A-88A66F331240}" type="par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1DEC2FE1-4417-4240-9CD3-ECBDA7FB843E}" type="sib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3D24D2ED-41D9-4B31-B6EA-7BC88F9C0401}">
      <dgm:prSet phldrT="[テキスト]"/>
      <dgm:spPr/>
      <dgm:t>
        <a:bodyPr/>
        <a:lstStyle/>
        <a:p>
          <a:r>
            <a:rPr kumimoji="1" lang="ja-JP" altLang="en-US" dirty="0" smtClean="0"/>
            <a:t>インドネシア</a:t>
          </a:r>
          <a:endParaRPr kumimoji="1" lang="ja-JP" altLang="en-US" dirty="0"/>
        </a:p>
      </dgm:t>
    </dgm:pt>
    <dgm:pt modelId="{15FF7604-94CB-400B-BA26-34E1372012D6}" type="par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68B9FB3A-C12C-49CC-8B8D-DE6EB844D87A}" type="sib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DDC3E366-E099-4539-9DF6-F73CC3987D3C}">
      <dgm:prSet phldrT="[テキスト]"/>
      <dgm:spPr/>
      <dgm:t>
        <a:bodyPr/>
        <a:lstStyle/>
        <a:p>
          <a:r>
            <a:rPr kumimoji="1" lang="ja-JP" altLang="en-US" dirty="0" smtClean="0"/>
            <a:t>ベトナム</a:t>
          </a:r>
          <a:endParaRPr kumimoji="1" lang="ja-JP" altLang="en-US" dirty="0"/>
        </a:p>
      </dgm:t>
    </dgm:pt>
    <dgm:pt modelId="{93D36F80-2E92-4945-932E-E4602F0057E6}" type="par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6B878362-45B3-4C9D-9352-13B4D380382E}" type="sib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5196D5A2-3EDC-4B10-A746-325F2092517F}" type="pres">
      <dgm:prSet presAssocID="{D962FAA3-6B11-48B6-A079-51BB663D3E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9F13087-86D2-4630-8CF0-1F51F2CD1CFB}" type="pres">
      <dgm:prSet presAssocID="{D962FAA3-6B11-48B6-A079-51BB663D3E6A}" presName="bkgdShp" presStyleLbl="alignAccFollowNode1" presStyleIdx="0" presStyleCnt="1"/>
      <dgm:spPr/>
    </dgm:pt>
    <dgm:pt modelId="{2E170A3C-71BF-415C-99D0-472E8E4C521F}" type="pres">
      <dgm:prSet presAssocID="{D962FAA3-6B11-48B6-A079-51BB663D3E6A}" presName="linComp" presStyleCnt="0"/>
      <dgm:spPr/>
    </dgm:pt>
    <dgm:pt modelId="{EE65909F-B9B2-4558-900D-65DD89804DA0}" type="pres">
      <dgm:prSet presAssocID="{017CD742-58B1-4A35-8053-DEFF0C48C3E9}" presName="compNode" presStyleCnt="0"/>
      <dgm:spPr/>
    </dgm:pt>
    <dgm:pt modelId="{10F1DC1E-77DA-4BE3-BE8E-30A679AF59D7}" type="pres">
      <dgm:prSet presAssocID="{017CD742-58B1-4A35-8053-DEFF0C48C3E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5C2577-D047-452F-AC62-72076A9A2AF2}" type="pres">
      <dgm:prSet presAssocID="{017CD742-58B1-4A35-8053-DEFF0C48C3E9}" presName="invisiNode" presStyleLbl="node1" presStyleIdx="0" presStyleCnt="3"/>
      <dgm:spPr/>
    </dgm:pt>
    <dgm:pt modelId="{C4B99757-5453-461A-9C17-FD8CC4F47D0A}" type="pres">
      <dgm:prSet presAssocID="{017CD742-58B1-4A35-8053-DEFF0C48C3E9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CA2D3F8F-FD9D-408B-98F8-8A33AF4E186C}" type="pres">
      <dgm:prSet presAssocID="{44829E70-B2A4-4356-9752-357897A733AE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51AD5DF6-48F9-42AA-9B37-182FE998EF69}" type="pres">
      <dgm:prSet presAssocID="{4E8CC968-81DB-4865-88E9-9C7A62D71D28}" presName="compNode" presStyleCnt="0"/>
      <dgm:spPr/>
    </dgm:pt>
    <dgm:pt modelId="{7679C5E3-805D-4FC1-8E03-DDAE8BC862EA}" type="pres">
      <dgm:prSet presAssocID="{4E8CC968-81DB-4865-88E9-9C7A62D71D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51C8693-11FB-4DE4-B1FE-856736E7792E}" type="pres">
      <dgm:prSet presAssocID="{4E8CC968-81DB-4865-88E9-9C7A62D71D28}" presName="invisiNode" presStyleLbl="node1" presStyleIdx="1" presStyleCnt="3"/>
      <dgm:spPr/>
    </dgm:pt>
    <dgm:pt modelId="{CFD55565-6D1D-4B29-8788-9B56E46BD271}" type="pres">
      <dgm:prSet presAssocID="{4E8CC968-81DB-4865-88E9-9C7A62D71D28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EFF4F70-C37D-41C5-999C-313B38EDA60D}" type="pres">
      <dgm:prSet presAssocID="{CCDDD191-3022-43B7-876A-8EACF4119EE4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8040EF4-ECEE-4E20-A77B-3C364602B772}" type="pres">
      <dgm:prSet presAssocID="{88026880-E27A-41D6-A915-0FF11192EEA2}" presName="compNode" presStyleCnt="0"/>
      <dgm:spPr/>
    </dgm:pt>
    <dgm:pt modelId="{6ECB19D2-F1EF-47B5-BB59-10BC0349A635}" type="pres">
      <dgm:prSet presAssocID="{88026880-E27A-41D6-A915-0FF11192EEA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153FD1-4F13-4250-9630-3D43D5EA4213}" type="pres">
      <dgm:prSet presAssocID="{88026880-E27A-41D6-A915-0FF11192EEA2}" presName="invisiNode" presStyleLbl="node1" presStyleIdx="2" presStyleCnt="3"/>
      <dgm:spPr/>
    </dgm:pt>
    <dgm:pt modelId="{C6C1E0EB-B6C9-48A2-B743-DA26F0898AA0}" type="pres">
      <dgm:prSet presAssocID="{88026880-E27A-41D6-A915-0FF11192EEA2}" presName="imagNode" presStyleLbl="fgImgPlace1" presStyleIdx="2" presStyleCnt="3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</dgm:spPr>
    </dgm:pt>
  </dgm:ptLst>
  <dgm:cxnLst>
    <dgm:cxn modelId="{49FC78A0-0AC4-48DB-B608-8EFCC558FD9B}" type="presOf" srcId="{3D24D2ED-41D9-4B31-B6EA-7BC88F9C0401}" destId="{6ECB19D2-F1EF-47B5-BB59-10BC0349A635}" srcOrd="0" destOrd="2" presId="urn:microsoft.com/office/officeart/2005/8/layout/pList2"/>
    <dgm:cxn modelId="{A2836AD4-B276-4A97-B2F7-1F6FC2C51120}" type="presOf" srcId="{017CD742-58B1-4A35-8053-DEFF0C48C3E9}" destId="{10F1DC1E-77DA-4BE3-BE8E-30A679AF59D7}" srcOrd="0" destOrd="0" presId="urn:microsoft.com/office/officeart/2005/8/layout/pList2"/>
    <dgm:cxn modelId="{8469F103-193D-405F-A56E-F78D08E24FBB}" srcId="{88026880-E27A-41D6-A915-0FF11192EEA2}" destId="{DDC3E366-E099-4539-9DF6-F73CC3987D3C}" srcOrd="2" destOrd="0" parTransId="{93D36F80-2E92-4945-932E-E4602F0057E6}" sibTransId="{6B878362-45B3-4C9D-9352-13B4D380382E}"/>
    <dgm:cxn modelId="{A1A414CA-5F6D-450C-93FE-463F37D9A05D}" srcId="{D962FAA3-6B11-48B6-A079-51BB663D3E6A}" destId="{88026880-E27A-41D6-A915-0FF11192EEA2}" srcOrd="2" destOrd="0" parTransId="{90B3378F-BBB2-4502-BA7B-5FC7293F8635}" sibTransId="{7B304833-3247-40FD-86F1-58EB634AC29F}"/>
    <dgm:cxn modelId="{363DCB27-D66E-4ACB-AB99-86E3B45BA3E7}" type="presOf" srcId="{DDC3E366-E099-4539-9DF6-F73CC3987D3C}" destId="{6ECB19D2-F1EF-47B5-BB59-10BC0349A635}" srcOrd="0" destOrd="3" presId="urn:microsoft.com/office/officeart/2005/8/layout/pList2"/>
    <dgm:cxn modelId="{76B6C1DC-46F9-41DA-961D-83DC77FA0B5E}" srcId="{88026880-E27A-41D6-A915-0FF11192EEA2}" destId="{3D24D2ED-41D9-4B31-B6EA-7BC88F9C0401}" srcOrd="1" destOrd="0" parTransId="{15FF7604-94CB-400B-BA26-34E1372012D6}" sibTransId="{68B9FB3A-C12C-49CC-8B8D-DE6EB844D87A}"/>
    <dgm:cxn modelId="{AAA89C92-13F0-4A8B-8F34-FC8E0F5771DD}" srcId="{D962FAA3-6B11-48B6-A079-51BB663D3E6A}" destId="{017CD742-58B1-4A35-8053-DEFF0C48C3E9}" srcOrd="0" destOrd="0" parTransId="{324B832D-032D-440E-B331-1D7B1B366EC7}" sibTransId="{44829E70-B2A4-4356-9752-357897A733AE}"/>
    <dgm:cxn modelId="{A1BDE560-2424-41BE-934E-7EDE7D95272A}" srcId="{4E8CC968-81DB-4865-88E9-9C7A62D71D28}" destId="{C417A966-ED85-40FC-9C4E-77A09705401E}" srcOrd="2" destOrd="0" parTransId="{8C0AAFD5-7BD3-4B04-A5F0-2CB3200CBBDC}" sibTransId="{3CABF9F3-5A37-4CA2-A842-8744C92BCA45}"/>
    <dgm:cxn modelId="{099255B8-FCC0-4FDF-8FFC-467A431D058C}" type="presOf" srcId="{CCDDD191-3022-43B7-876A-8EACF4119EE4}" destId="{9EFF4F70-C37D-41C5-999C-313B38EDA60D}" srcOrd="0" destOrd="0" presId="urn:microsoft.com/office/officeart/2005/8/layout/pList2"/>
    <dgm:cxn modelId="{7D2C9A43-0556-4EC9-972A-0E880ADD5DEA}" type="presOf" srcId="{458C2EF3-A0D1-4346-91F9-1CAB7B171599}" destId="{10F1DC1E-77DA-4BE3-BE8E-30A679AF59D7}" srcOrd="0" destOrd="1" presId="urn:microsoft.com/office/officeart/2005/8/layout/pList2"/>
    <dgm:cxn modelId="{8A56D987-352E-4A6B-A010-FE56878B790B}" srcId="{D962FAA3-6B11-48B6-A079-51BB663D3E6A}" destId="{4E8CC968-81DB-4865-88E9-9C7A62D71D28}" srcOrd="1" destOrd="0" parTransId="{07A3F666-4B1E-4A54-B59E-E4AF024E1CF6}" sibTransId="{CCDDD191-3022-43B7-876A-8EACF4119EE4}"/>
    <dgm:cxn modelId="{68DB3E35-2904-4124-8A94-7359C63C27E1}" type="presOf" srcId="{4E8CC968-81DB-4865-88E9-9C7A62D71D28}" destId="{7679C5E3-805D-4FC1-8E03-DDAE8BC862EA}" srcOrd="0" destOrd="0" presId="urn:microsoft.com/office/officeart/2005/8/layout/pList2"/>
    <dgm:cxn modelId="{BA74D55A-CE82-4875-937D-20F929B3FF7F}" type="presOf" srcId="{646A6FAB-AB99-463F-B600-BB931C7EA109}" destId="{7679C5E3-805D-4FC1-8E03-DDAE8BC862EA}" srcOrd="0" destOrd="1" presId="urn:microsoft.com/office/officeart/2005/8/layout/pList2"/>
    <dgm:cxn modelId="{DA84D8F7-342B-4E2E-A14E-C7E06521E174}" type="presOf" srcId="{21D3B20E-8A39-4313-BEF2-E1EE6060FC19}" destId="{7679C5E3-805D-4FC1-8E03-DDAE8BC862EA}" srcOrd="0" destOrd="2" presId="urn:microsoft.com/office/officeart/2005/8/layout/pList2"/>
    <dgm:cxn modelId="{E82A977A-4F53-4FDE-B47F-70713235C738}" srcId="{4E8CC968-81DB-4865-88E9-9C7A62D71D28}" destId="{21D3B20E-8A39-4313-BEF2-E1EE6060FC19}" srcOrd="1" destOrd="0" parTransId="{C323539C-81EA-4816-860D-B0F6285B6ECB}" sibTransId="{81EEFC38-265A-4B18-A035-DF7CC8851F78}"/>
    <dgm:cxn modelId="{16A7BAA3-9498-4EF7-87FE-CF9CF5C9318F}" type="presOf" srcId="{B3483746-30CF-4EE4-B37C-29809E04F1F8}" destId="{6ECB19D2-F1EF-47B5-BB59-10BC0349A635}" srcOrd="0" destOrd="1" presId="urn:microsoft.com/office/officeart/2005/8/layout/pList2"/>
    <dgm:cxn modelId="{E38456C5-B949-4B98-82F4-6119077BD3ED}" type="presOf" srcId="{C417A966-ED85-40FC-9C4E-77A09705401E}" destId="{7679C5E3-805D-4FC1-8E03-DDAE8BC862EA}" srcOrd="0" destOrd="3" presId="urn:microsoft.com/office/officeart/2005/8/layout/pList2"/>
    <dgm:cxn modelId="{5933FFBC-4A65-4321-929D-0F993BF9CB97}" srcId="{88026880-E27A-41D6-A915-0FF11192EEA2}" destId="{B3483746-30CF-4EE4-B37C-29809E04F1F8}" srcOrd="0" destOrd="0" parTransId="{3B531F21-DB5E-469A-B31A-88A66F331240}" sibTransId="{1DEC2FE1-4417-4240-9CD3-ECBDA7FB843E}"/>
    <dgm:cxn modelId="{DBF64578-A651-477C-B94E-C4DA1AA63787}" type="presOf" srcId="{88026880-E27A-41D6-A915-0FF11192EEA2}" destId="{6ECB19D2-F1EF-47B5-BB59-10BC0349A635}" srcOrd="0" destOrd="0" presId="urn:microsoft.com/office/officeart/2005/8/layout/pList2"/>
    <dgm:cxn modelId="{4CA6EFC6-33EA-4284-890E-6BDAC7A18C19}" srcId="{4E8CC968-81DB-4865-88E9-9C7A62D71D28}" destId="{646A6FAB-AB99-463F-B600-BB931C7EA109}" srcOrd="0" destOrd="0" parTransId="{1EA8C2C9-9704-426E-A436-E6647A13B7CF}" sibTransId="{7AFC79F9-15DD-403B-8785-51A8FA50FC20}"/>
    <dgm:cxn modelId="{DFFCEF56-1521-4F0F-B25E-4829525AF3B3}" type="presOf" srcId="{D962FAA3-6B11-48B6-A079-51BB663D3E6A}" destId="{5196D5A2-3EDC-4B10-A746-325F2092517F}" srcOrd="0" destOrd="0" presId="urn:microsoft.com/office/officeart/2005/8/layout/pList2"/>
    <dgm:cxn modelId="{05249D20-615C-4850-9F7A-529E5DBC1F93}" type="presOf" srcId="{44829E70-B2A4-4356-9752-357897A733AE}" destId="{CA2D3F8F-FD9D-408B-98F8-8A33AF4E186C}" srcOrd="0" destOrd="0" presId="urn:microsoft.com/office/officeart/2005/8/layout/pList2"/>
    <dgm:cxn modelId="{FC5B00E6-F31C-40D9-8F93-A91B1425215B}" srcId="{017CD742-58B1-4A35-8053-DEFF0C48C3E9}" destId="{458C2EF3-A0D1-4346-91F9-1CAB7B171599}" srcOrd="0" destOrd="0" parTransId="{2204FB1B-6511-489A-9830-545F1D0E4D3E}" sibTransId="{BA166737-2089-440B-BF95-98B8F73A32FC}"/>
    <dgm:cxn modelId="{CFABF34F-919E-4947-AF65-AE85C40FD4D2}" type="presParOf" srcId="{5196D5A2-3EDC-4B10-A746-325F2092517F}" destId="{C9F13087-86D2-4630-8CF0-1F51F2CD1CFB}" srcOrd="0" destOrd="0" presId="urn:microsoft.com/office/officeart/2005/8/layout/pList2"/>
    <dgm:cxn modelId="{F6DA0D0C-BB2F-45F0-A437-1F122975618A}" type="presParOf" srcId="{5196D5A2-3EDC-4B10-A746-325F2092517F}" destId="{2E170A3C-71BF-415C-99D0-472E8E4C521F}" srcOrd="1" destOrd="0" presId="urn:microsoft.com/office/officeart/2005/8/layout/pList2"/>
    <dgm:cxn modelId="{D651A479-F218-4FDC-A87F-F1364D7340BA}" type="presParOf" srcId="{2E170A3C-71BF-415C-99D0-472E8E4C521F}" destId="{EE65909F-B9B2-4558-900D-65DD89804DA0}" srcOrd="0" destOrd="0" presId="urn:microsoft.com/office/officeart/2005/8/layout/pList2"/>
    <dgm:cxn modelId="{A012B555-9A53-47B4-8174-DBB7A23D9871}" type="presParOf" srcId="{EE65909F-B9B2-4558-900D-65DD89804DA0}" destId="{10F1DC1E-77DA-4BE3-BE8E-30A679AF59D7}" srcOrd="0" destOrd="0" presId="urn:microsoft.com/office/officeart/2005/8/layout/pList2"/>
    <dgm:cxn modelId="{F2698E5C-6C9C-4072-B066-C8F532845C0D}" type="presParOf" srcId="{EE65909F-B9B2-4558-900D-65DD89804DA0}" destId="{4B5C2577-D047-452F-AC62-72076A9A2AF2}" srcOrd="1" destOrd="0" presId="urn:microsoft.com/office/officeart/2005/8/layout/pList2"/>
    <dgm:cxn modelId="{ACB56252-32A1-46B2-8F98-39AC51B1F1E9}" type="presParOf" srcId="{EE65909F-B9B2-4558-900D-65DD89804DA0}" destId="{C4B99757-5453-461A-9C17-FD8CC4F47D0A}" srcOrd="2" destOrd="0" presId="urn:microsoft.com/office/officeart/2005/8/layout/pList2"/>
    <dgm:cxn modelId="{A9182FA3-61D6-4A66-8FBB-C454A5D171AA}" type="presParOf" srcId="{2E170A3C-71BF-415C-99D0-472E8E4C521F}" destId="{CA2D3F8F-FD9D-408B-98F8-8A33AF4E186C}" srcOrd="1" destOrd="0" presId="urn:microsoft.com/office/officeart/2005/8/layout/pList2"/>
    <dgm:cxn modelId="{FF3056FF-DFCC-4327-938C-68AD59B1B3CB}" type="presParOf" srcId="{2E170A3C-71BF-415C-99D0-472E8E4C521F}" destId="{51AD5DF6-48F9-42AA-9B37-182FE998EF69}" srcOrd="2" destOrd="0" presId="urn:microsoft.com/office/officeart/2005/8/layout/pList2"/>
    <dgm:cxn modelId="{E03CE594-AB71-44A0-98EE-D5E62ABA8C73}" type="presParOf" srcId="{51AD5DF6-48F9-42AA-9B37-182FE998EF69}" destId="{7679C5E3-805D-4FC1-8E03-DDAE8BC862EA}" srcOrd="0" destOrd="0" presId="urn:microsoft.com/office/officeart/2005/8/layout/pList2"/>
    <dgm:cxn modelId="{E2FEEF52-6FB6-40C3-B05B-909CF84F7F40}" type="presParOf" srcId="{51AD5DF6-48F9-42AA-9B37-182FE998EF69}" destId="{651C8693-11FB-4DE4-B1FE-856736E7792E}" srcOrd="1" destOrd="0" presId="urn:microsoft.com/office/officeart/2005/8/layout/pList2"/>
    <dgm:cxn modelId="{E53452FD-5502-4DAE-A334-16DC204797C2}" type="presParOf" srcId="{51AD5DF6-48F9-42AA-9B37-182FE998EF69}" destId="{CFD55565-6D1D-4B29-8788-9B56E46BD271}" srcOrd="2" destOrd="0" presId="urn:microsoft.com/office/officeart/2005/8/layout/pList2"/>
    <dgm:cxn modelId="{A541CC87-A345-487F-9E01-BA40BD9A1310}" type="presParOf" srcId="{2E170A3C-71BF-415C-99D0-472E8E4C521F}" destId="{9EFF4F70-C37D-41C5-999C-313B38EDA60D}" srcOrd="3" destOrd="0" presId="urn:microsoft.com/office/officeart/2005/8/layout/pList2"/>
    <dgm:cxn modelId="{622D1D59-C165-4EFC-A328-A5F9A5EB6345}" type="presParOf" srcId="{2E170A3C-71BF-415C-99D0-472E8E4C521F}" destId="{08040EF4-ECEE-4E20-A77B-3C364602B772}" srcOrd="4" destOrd="0" presId="urn:microsoft.com/office/officeart/2005/8/layout/pList2"/>
    <dgm:cxn modelId="{3C24036E-C52A-431D-9594-5CEE61C435D9}" type="presParOf" srcId="{08040EF4-ECEE-4E20-A77B-3C364602B772}" destId="{6ECB19D2-F1EF-47B5-BB59-10BC0349A635}" srcOrd="0" destOrd="0" presId="urn:microsoft.com/office/officeart/2005/8/layout/pList2"/>
    <dgm:cxn modelId="{067BB13D-BB14-47D1-B28C-B5D7FAA966AE}" type="presParOf" srcId="{08040EF4-ECEE-4E20-A77B-3C364602B772}" destId="{EA153FD1-4F13-4250-9630-3D43D5EA4213}" srcOrd="1" destOrd="0" presId="urn:microsoft.com/office/officeart/2005/8/layout/pList2"/>
    <dgm:cxn modelId="{3087FBB5-DDAD-4F4A-A1B5-7AC719355AFD}" type="presParOf" srcId="{08040EF4-ECEE-4E20-A77B-3C364602B772}" destId="{C6C1E0EB-B6C9-48A2-B743-DA26F0898AA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F13087-86D2-4630-8CF0-1F51F2CD1CFB}">
      <dsp:nvSpPr>
        <dsp:cNvPr id="0" name=""/>
        <dsp:cNvSpPr/>
      </dsp:nvSpPr>
      <dsp:spPr>
        <a:xfrm>
          <a:off x="0" y="0"/>
          <a:ext cx="6872287" cy="158877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B99757-5453-461A-9C17-FD8CC4F47D0A}">
      <dsp:nvSpPr>
        <dsp:cNvPr id="0" name=""/>
        <dsp:cNvSpPr/>
      </dsp:nvSpPr>
      <dsp:spPr>
        <a:xfrm>
          <a:off x="206168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F1DC1E-77DA-4BE3-BE8E-30A679AF59D7}">
      <dsp:nvSpPr>
        <dsp:cNvPr id="0" name=""/>
        <dsp:cNvSpPr/>
      </dsp:nvSpPr>
      <dsp:spPr>
        <a:xfrm rot="10800000">
          <a:off x="206168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本社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東京</a:t>
          </a:r>
          <a:endParaRPr kumimoji="1" lang="ja-JP" altLang="en-US" sz="1400" kern="1200" dirty="0"/>
        </a:p>
      </dsp:txBody>
      <dsp:txXfrm rot="10800000">
        <a:off x="265886" y="1588769"/>
        <a:ext cx="1899298" cy="1882112"/>
      </dsp:txXfrm>
    </dsp:sp>
    <dsp:sp modelId="{CFD55565-6D1D-4B29-8788-9B56E46BD271}">
      <dsp:nvSpPr>
        <dsp:cNvPr id="0" name=""/>
        <dsp:cNvSpPr/>
      </dsp:nvSpPr>
      <dsp:spPr>
        <a:xfrm>
          <a:off x="2426776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79C5E3-805D-4FC1-8E03-DDAE8BC862EA}">
      <dsp:nvSpPr>
        <dsp:cNvPr id="0" name=""/>
        <dsp:cNvSpPr/>
      </dsp:nvSpPr>
      <dsp:spPr>
        <a:xfrm rot="10800000">
          <a:off x="2426776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支社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札幌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大阪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名古屋</a:t>
          </a:r>
          <a:endParaRPr kumimoji="1" lang="ja-JP" altLang="en-US" sz="1400" kern="1200" dirty="0"/>
        </a:p>
      </dsp:txBody>
      <dsp:txXfrm rot="10800000">
        <a:off x="2486494" y="1588769"/>
        <a:ext cx="1899298" cy="1882112"/>
      </dsp:txXfrm>
    </dsp:sp>
    <dsp:sp modelId="{C6C1E0EB-B6C9-48A2-B743-DA26F0898AA0}">
      <dsp:nvSpPr>
        <dsp:cNvPr id="0" name=""/>
        <dsp:cNvSpPr/>
      </dsp:nvSpPr>
      <dsp:spPr>
        <a:xfrm>
          <a:off x="4647384" y="211835"/>
          <a:ext cx="2018734" cy="1165098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CB19D2-F1EF-47B5-BB59-10BC0349A635}">
      <dsp:nvSpPr>
        <dsp:cNvPr id="0" name=""/>
        <dsp:cNvSpPr/>
      </dsp:nvSpPr>
      <dsp:spPr>
        <a:xfrm rot="10800000">
          <a:off x="4647384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工場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中国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インドネシア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ベトナム</a:t>
          </a:r>
          <a:endParaRPr kumimoji="1" lang="ja-JP" altLang="en-US" sz="1400" kern="1200" dirty="0"/>
        </a:p>
      </dsp:txBody>
      <dsp:txXfrm rot="10800000">
        <a:off x="4707102" y="1588769"/>
        <a:ext cx="1899298" cy="1882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DE166-688C-4E92-A510-64FBCC5CC207}" type="datetimeFigureOut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4C3A1-569B-4DB7-8E34-F3B15E04EB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812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4C3A1-569B-4DB7-8E34-F3B15E04EBE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0698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8645" y="2222624"/>
            <a:ext cx="641081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645" y="4777380"/>
            <a:ext cx="641081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8141291" y="1819272"/>
            <a:ext cx="990599" cy="247714"/>
          </a:xfrm>
        </p:spPr>
        <p:txBody>
          <a:bodyPr/>
          <a:lstStyle>
            <a:lvl1pPr algn="l">
              <a:defRPr b="0" i="0">
                <a:solidFill>
                  <a:schemeClr val="tx1"/>
                </a:solidFill>
              </a:defRPr>
            </a:lvl1pPr>
          </a:lstStyle>
          <a:p>
            <a:fld id="{388A21D5-BF2D-482C-8F2F-E431F7D72FA6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16720" y="3254880"/>
            <a:ext cx="3859795" cy="247714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49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パノラマ (タイトル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6629" y="402165"/>
            <a:ext cx="9021934" cy="314113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10204164">
            <a:off x="462354" y="456424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10800000">
            <a:off x="525442" y="2670079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9" y="4961453"/>
            <a:ext cx="695716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8644" y="685800"/>
            <a:ext cx="6957171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7" y="5528191"/>
            <a:ext cx="6957170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3A22-8E2F-4FB5-B390-E9EEB7226654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45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2780895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2854646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101"/>
            <a:ext cx="6957171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ED7-E17F-454A-A2D0-1D66F4B65746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488023"/>
            <a:ext cx="6957172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057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430920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064" y="903421"/>
            <a:ext cx="6673750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ABF0-15E6-45D9-AC0A-BD6850F7C599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5000816"/>
            <a:ext cx="6957172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02886" y="3809279"/>
            <a:ext cx="6116654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/>
                </a:solidFill>
                <a:latin typeface="Helvetica Ligh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19540" y="2898649"/>
            <a:ext cx="7155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705990" y="589768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32512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431124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2057400"/>
            <a:ext cx="6957171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4" y="5024909"/>
            <a:ext cx="6957171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B7BC1-988E-4555-B8FB-7252B5AAA8CE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97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付き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4307297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088" y="923544"/>
            <a:ext cx="6684728" cy="289320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C3D9-F14E-4C6A-8D22-B2554EF032B8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3504" y="5014260"/>
            <a:ext cx="6872311" cy="1010620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2668" y="2909523"/>
            <a:ext cx="8687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3" name="TextBox 12"/>
          <p:cNvSpPr txBox="1"/>
          <p:nvPr/>
        </p:nvSpPr>
        <p:spPr>
          <a:xfrm>
            <a:off x="690223" y="631961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6090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誤問題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3367125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3292922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F04E7-AFAB-4417-BEC4-B163C53AB9B5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099"/>
            <a:ext cx="6957171" cy="221142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3"/>
          </p:nvPr>
        </p:nvSpPr>
        <p:spPr>
          <a:xfrm>
            <a:off x="938645" y="4006729"/>
            <a:ext cx="6957172" cy="534121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2400" b="0" i="0" kern="1200" cap="none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4540850"/>
            <a:ext cx="6957172" cy="1484031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192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569074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2305"/>
            <a:ext cx="6958891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250621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92511" y="2489200"/>
            <a:ext cx="252064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7089-A5AD-4F9B-9C86-EE53588A7C13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5" y="2489201"/>
            <a:ext cx="250655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938643" y="3147165"/>
            <a:ext cx="2506218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692512" y="3147165"/>
            <a:ext cx="2520645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60806" y="3147164"/>
            <a:ext cx="250655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3877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 (図あり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533695" y="1830271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7101"/>
            <a:ext cx="6958891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4916" y="4180095"/>
            <a:ext cx="249062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88011" y="4179596"/>
            <a:ext cx="251093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D766-5313-466A-AFE9-0ADCB4275148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6" y="4179595"/>
            <a:ext cx="249111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938643" y="4837559"/>
            <a:ext cx="2501719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688012" y="4837559"/>
            <a:ext cx="2525145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460806" y="4837559"/>
            <a:ext cx="2491116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7138" y="2486222"/>
            <a:ext cx="2189911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846507" y="2509454"/>
            <a:ext cx="2193947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613692" y="2509454"/>
            <a:ext cx="2187076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938642" y="4837559"/>
            <a:ext cx="25062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564187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33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BF84-65B8-4221-8DC9-F973D03C1F57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88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5400000">
            <a:off x="165741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449440" y="402165"/>
            <a:ext cx="4994779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051" y="1447799"/>
            <a:ext cx="1167126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8643" y="1447799"/>
            <a:ext cx="4785337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DF39-CE7F-4060-A5FD-94724D7B51A8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4966650">
            <a:off x="5161537" y="5094267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176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745C1-3996-4B55-B4EA-8B401083BA29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38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/>
          </p:cNvSpPr>
          <p:nvPr/>
        </p:nvSpPr>
        <p:spPr bwMode="auto">
          <a:xfrm rot="16200000">
            <a:off x="3613613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/>
        </p:nvSpPr>
        <p:spPr>
          <a:xfrm>
            <a:off x="8382876" y="7605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15687606">
            <a:off x="3695848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2257589"/>
            <a:ext cx="336024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5867" y="2257588"/>
            <a:ext cx="3309207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20FF-D635-47BB-9E70-61A8D85DFEED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90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8643" y="2489199"/>
            <a:ext cx="3940062" cy="353060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295" y="2489200"/>
            <a:ext cx="3940063" cy="35306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BA8-C6AD-48D6-A07C-A4330DE37037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6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3" y="2494298"/>
            <a:ext cx="394006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8643" y="3253589"/>
            <a:ext cx="3940063" cy="27662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7296" y="2489200"/>
            <a:ext cx="3940061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7296" y="3248491"/>
            <a:ext cx="3940062" cy="277131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80422-A9BD-424C-9C67-BE2ED1B66740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3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CFF-B89E-4BF9-9A81-3BB188A06EAE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86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6128" y="448734"/>
            <a:ext cx="8924572" cy="5952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3AE1-5BD6-42E3-8412-06FB109DF4CD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82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01074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099630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1447800"/>
            <a:ext cx="2938638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9671" y="1441182"/>
            <a:ext cx="3935588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086845"/>
            <a:ext cx="2938638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07F7E-6E81-4F5A-A9F1-A4C66BEED461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93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340161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557" y="1340000"/>
            <a:ext cx="3252100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16485" y="1320800"/>
            <a:ext cx="3023694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2557" y="3086100"/>
            <a:ext cx="3252100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98AE2-3C2D-4054-AF66-FD8A3470EF07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429843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04352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Oval 19"/>
          <p:cNvSpPr/>
          <p:nvPr/>
        </p:nvSpPr>
        <p:spPr>
          <a:xfrm>
            <a:off x="-172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Oval 14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Oval 15"/>
          <p:cNvSpPr/>
          <p:nvPr/>
        </p:nvSpPr>
        <p:spPr>
          <a:xfrm>
            <a:off x="6824385" y="5867400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Oval 13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/>
        </p:nvSpPr>
        <p:spPr>
          <a:xfrm>
            <a:off x="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Oval 22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4" name="Oval 23"/>
          <p:cNvSpPr/>
          <p:nvPr/>
        </p:nvSpPr>
        <p:spPr>
          <a:xfrm>
            <a:off x="6824385" y="5870199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Oval 20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7" name="Rectangle 26"/>
          <p:cNvSpPr/>
          <p:nvPr/>
        </p:nvSpPr>
        <p:spPr>
          <a:xfrm>
            <a:off x="7807331" y="8695692"/>
            <a:ext cx="1433760" cy="2569209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4320 h 4320"/>
              <a:gd name="T4" fmla="*/ 5760 w 5760"/>
              <a:gd name="T5" fmla="*/ 4320 h 4320"/>
              <a:gd name="T6" fmla="*/ 5760 w 5760"/>
              <a:gd name="T7" fmla="*/ 0 h 4320"/>
              <a:gd name="T8" fmla="*/ 0 w 5760"/>
              <a:gd name="T9" fmla="*/ 0 h 4320"/>
              <a:gd name="T10" fmla="*/ 5444 w 5760"/>
              <a:gd name="T11" fmla="*/ 4004 h 4320"/>
              <a:gd name="T12" fmla="*/ 324 w 5760"/>
              <a:gd name="T13" fmla="*/ 4004 h 4320"/>
              <a:gd name="T14" fmla="*/ 324 w 5760"/>
              <a:gd name="T15" fmla="*/ 324 h 4320"/>
              <a:gd name="T16" fmla="*/ 5444 w 5760"/>
              <a:gd name="T17" fmla="*/ 324 h 4320"/>
              <a:gd name="T18" fmla="*/ 5444 w 5760"/>
              <a:gd name="T19" fmla="*/ 400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643" y="927100"/>
            <a:ext cx="68718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6871801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67942" y="6365500"/>
            <a:ext cx="107314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fld id="{436B4D56-80CE-4577-95DC-7F8B912CFFE6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365498"/>
            <a:ext cx="418144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994651" y="59016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4942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tx2"/>
          </a:solidFill>
          <a:latin typeface="+mj-lt"/>
          <a:ea typeface="+mj-ea"/>
          <a:cs typeface="Helvetica Light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1pPr>
      <a:lvl2pPr marL="685800" indent="-283464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2pPr>
      <a:lvl3pPr marL="96012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3pPr>
      <a:lvl4pPr marL="123444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4pPr>
      <a:lvl5pPr marL="150876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5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会社案内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275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株式会社スマート文具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405" y="2509828"/>
            <a:ext cx="2698376" cy="269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3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商号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株式会社スマート文具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創業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昭和</a:t>
            </a:r>
            <a:r>
              <a:rPr kumimoji="1" lang="en-US" altLang="ja-JP" dirty="0" smtClean="0"/>
              <a:t>60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資本金</a:t>
            </a:r>
            <a:r>
              <a:rPr kumimoji="1" lang="en-US" altLang="ja-JP" dirty="0" smtClean="0"/>
              <a:t>	7,000</a:t>
            </a:r>
            <a:r>
              <a:rPr kumimoji="1" lang="ja-JP" altLang="en-US" dirty="0" smtClean="0"/>
              <a:t>万円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売上高</a:t>
            </a:r>
            <a:r>
              <a:rPr kumimoji="1" lang="en-US" altLang="ja-JP" dirty="0" smtClean="0"/>
              <a:t>	125</a:t>
            </a:r>
            <a:r>
              <a:rPr kumimoji="1" lang="ja-JP" altLang="en-US" dirty="0" smtClean="0"/>
              <a:t>億</a:t>
            </a:r>
            <a:r>
              <a:rPr kumimoji="1" lang="en-US" altLang="ja-JP" dirty="0" smtClean="0"/>
              <a:t>4,000</a:t>
            </a:r>
            <a:r>
              <a:rPr kumimoji="1" lang="ja-JP" altLang="en-US" dirty="0" smtClean="0"/>
              <a:t>万円（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月期）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従業員数</a:t>
            </a:r>
            <a:r>
              <a:rPr kumimoji="1" lang="en-US" altLang="ja-JP" dirty="0" smtClean="0"/>
              <a:t>	649</a:t>
            </a:r>
            <a:r>
              <a:rPr kumimoji="1" lang="ja-JP" altLang="en-US" dirty="0" smtClean="0"/>
              <a:t>名（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日現在）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事業内容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文具、事務用品</a:t>
            </a:r>
            <a:r>
              <a:rPr kumimoji="1" lang="ja-JP" altLang="en-US" smtClean="0"/>
              <a:t>の製造販売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インターネットを利用した商品の販売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代表者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代表取締役社長　木村 邦夫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59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拠点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137375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931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2379099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01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-Auditorium-SD-Palette3-Staging7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-Auditorium-SD-Palette3-Staging7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ion-Auditorium-SD-Palette3-Staging7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6985</TotalTime>
  <Words>43</Words>
  <Application>Microsoft Office PowerPoint</Application>
  <PresentationFormat>A4 210 x 297 mm</PresentationFormat>
  <Paragraphs>30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Helvetica Light</vt:lpstr>
      <vt:lpstr>ＭＳ ゴシック</vt:lpstr>
      <vt:lpstr>Arial</vt:lpstr>
      <vt:lpstr>Calibri</vt:lpstr>
      <vt:lpstr>Century Gothic</vt:lpstr>
      <vt:lpstr>Wingdings 3</vt:lpstr>
      <vt:lpstr>Ion Boardroom</vt:lpstr>
      <vt:lpstr>会社案内</vt:lpstr>
      <vt:lpstr>会社概要</vt:lpstr>
      <vt:lpstr>拠点</vt:lpstr>
      <vt:lpstr>売上高の推移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会社案内</dc:title>
  <dc:creator>N Inamura</dc:creator>
  <cp:lastModifiedBy>Ken Ishikawa</cp:lastModifiedBy>
  <cp:revision>20</cp:revision>
  <dcterms:created xsi:type="dcterms:W3CDTF">2012-10-18T04:13:32Z</dcterms:created>
  <dcterms:modified xsi:type="dcterms:W3CDTF">2012-11-27T02:30:06Z</dcterms:modified>
</cp:coreProperties>
</file>