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41782-137F-4F62-B575-FFC5BA900EAE}" type="datetimeFigureOut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8A4A7-9DFC-4644-937D-145AA0DC41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608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8A4A7-9DFC-4644-937D-145AA0DC41D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30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0" y="-16933"/>
            <a:ext cx="863825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0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0" y="4050834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D345-E59C-4E81-BDEC-AB3533397B69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0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BDDB-3641-4984-B03D-DB65D4551C5D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4889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063D9-EF64-47E1-BCEB-6D879127290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495" y="3632200"/>
            <a:ext cx="722640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236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1931988"/>
            <a:ext cx="8598907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C956-A437-4F14-882C-1DB05C48F4B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466899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07B43-7B18-4DFC-8B1B-E25C0BC19C3E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88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978" y="609600"/>
            <a:ext cx="859044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D8A93-5676-49BC-A7F2-3B9F6C657EC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0344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9B6C-A4A6-4125-8BFB-8CC0C4D2A3D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863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0"/>
            <a:ext cx="130508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511" y="609600"/>
            <a:ext cx="7061989" cy="54317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19D94-C823-4ABD-B3FC-0CA22A07A162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70101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633C4-C857-4FBF-A631-230512285EBF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2700868"/>
            <a:ext cx="8598907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A219-43E7-43F6-847F-0B4A119C19C0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4138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511" y="2160589"/>
            <a:ext cx="4185125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1295" y="2160590"/>
            <a:ext cx="4185124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A7FA1-8016-436B-A380-2BC898B344C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078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Freeform 17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Freeform 18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2423" y="2160983"/>
            <a:ext cx="3830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922" y="2737246"/>
            <a:ext cx="4186713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4623" y="2160983"/>
            <a:ext cx="38317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9710" y="2737246"/>
            <a:ext cx="4186707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73FC9-3CE5-4F59-8026-3477AB4B8765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09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8F316-6FCD-4670-B262-7E187621CE0B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81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6D6-A1CA-4BA9-BA71-8FF55B3207A8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9492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0" y="1498604"/>
            <a:ext cx="3855532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2" y="514925"/>
            <a:ext cx="4514716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0" y="2777070"/>
            <a:ext cx="3855532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06CE3-11B2-4AAC-9782-639DECCBC011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50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4800600"/>
            <a:ext cx="859890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511" y="609600"/>
            <a:ext cx="8598907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1" y="5367338"/>
            <a:ext cx="8598906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35DD7-7CEB-4140-916E-43CD57F3AA64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11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1" y="2160590"/>
            <a:ext cx="8598907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0" y="6041363"/>
            <a:ext cx="912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70C-FC38-4EB8-BCA7-208918A1D25A}" type="datetime1">
              <a:rPr kumimoji="1" lang="ja-JP" altLang="en-US" smtClean="0"/>
              <a:t>2013/1/3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511" y="6041363"/>
            <a:ext cx="62992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1" y="6041363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51F794-E56A-443F-BDE7-F75E4CC4A9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00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秋の日帰り収穫体験ツアー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わくわくファームで楽しもう！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ぶどう狩り・梨狩り・</a:t>
            </a:r>
            <a:r>
              <a:rPr lang="ja-JP" altLang="en-US" dirty="0" smtClean="0"/>
              <a:t>さつまいも掘り・みかん狩り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731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7</a:t>
            </a:r>
            <a:r>
              <a:rPr kumimoji="1" lang="ja-JP" altLang="en-US" sz="2000" dirty="0" smtClean="0"/>
              <a:t>時頃　新宿駅出発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バスでわくわくファームへ移動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収穫体験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地元の旬の食材を使った昼食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そば打ち</a:t>
            </a:r>
            <a:r>
              <a:rPr kumimoji="1" lang="en-US" altLang="ja-JP" sz="2000" dirty="0" smtClean="0"/>
              <a:t>or</a:t>
            </a:r>
            <a:r>
              <a:rPr kumimoji="1" lang="ja-JP" altLang="en-US" sz="2000" dirty="0" smtClean="0"/>
              <a:t>ソーセージ作り体験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バスで移動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時頃　新宿駅着</a:t>
            </a:r>
            <a:endParaRPr kumimoji="1" lang="ja-JP" altLang="en-US" sz="2000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9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収穫カレンダー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85310221"/>
              </p:ext>
            </p:extLst>
          </p:nvPr>
        </p:nvGraphicFramePr>
        <p:xfrm>
          <a:off x="677863" y="2160588"/>
          <a:ext cx="418465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851"/>
                <a:gridCol w="684950"/>
                <a:gridCol w="684950"/>
                <a:gridCol w="684950"/>
                <a:gridCol w="6849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ぶどう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梨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さつまいも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みかん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直線コネクタ 10"/>
          <p:cNvCxnSpPr/>
          <p:nvPr/>
        </p:nvCxnSpPr>
        <p:spPr>
          <a:xfrm>
            <a:off x="2155371" y="2694213"/>
            <a:ext cx="1518558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535350" y="3073847"/>
            <a:ext cx="2277157" cy="12475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3488152" y="3458027"/>
            <a:ext cx="1061357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4018830" y="3829732"/>
            <a:ext cx="801572" cy="8846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000" dirty="0" smtClean="0"/>
              <a:t>四季を通じて約</a:t>
            </a:r>
            <a:r>
              <a:rPr kumimoji="1" lang="en-US" altLang="ja-JP" sz="2000" dirty="0" smtClean="0"/>
              <a:t>20</a:t>
            </a:r>
            <a:r>
              <a:rPr kumimoji="1" lang="ja-JP" altLang="en-US" sz="2000" dirty="0" smtClean="0"/>
              <a:t>種類の野菜・果物を栽培しています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園内にはレストランがあり、地元の食材を使った料理を楽しむことができます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体験工房では、そば打ち、ソーセージ作り、郷土料理作りを体験できます</a:t>
            </a:r>
            <a:endParaRPr kumimoji="1" lang="en-US" altLang="ja-JP" sz="2000" dirty="0" smtClean="0"/>
          </a:p>
          <a:p>
            <a:endParaRPr kumimoji="1" lang="ja-JP" altLang="en-US" sz="20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56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日程と料金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933194"/>
              </p:ext>
            </p:extLst>
          </p:nvPr>
        </p:nvGraphicFramePr>
        <p:xfrm>
          <a:off x="677863" y="2160588"/>
          <a:ext cx="8351838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946"/>
                <a:gridCol w="2783946"/>
                <a:gridCol w="27839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ツアー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開催日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 smtClean="0"/>
                        <a:t>料金（税込）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ぶどう狩り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8/10-8/31</a:t>
                      </a:r>
                    </a:p>
                    <a:p>
                      <a:r>
                        <a:rPr kumimoji="1" lang="en-US" altLang="ja-JP" sz="2800" dirty="0" smtClean="0"/>
                        <a:t>9/1-9/30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梨狩り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8/20-8/31</a:t>
                      </a:r>
                    </a:p>
                    <a:p>
                      <a:r>
                        <a:rPr kumimoji="1" lang="en-US" altLang="ja-JP" sz="2800" dirty="0" smtClean="0"/>
                        <a:t>9/1-11/10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7,480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/>
                    </a:p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さつまいも掘り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10/1-11/10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/>
                        <a:t>みかん狩り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10/20-11/30</a:t>
                      </a:r>
                      <a:endParaRPr kumimoji="1" lang="ja-JP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 smtClean="0"/>
                        <a:t>6,980</a:t>
                      </a:r>
                      <a:r>
                        <a:rPr kumimoji="1" lang="ja-JP" altLang="en-US" sz="2800" dirty="0" smtClean="0"/>
                        <a:t>円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65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わくわくファーム マップ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株式会社グリーンツアー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3397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 H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 H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1916</TotalTime>
  <Words>150</Words>
  <Application>Microsoft Office PowerPoint</Application>
  <PresentationFormat>ワイド画面</PresentationFormat>
  <Paragraphs>52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ＭＳ ゴシック</vt:lpstr>
      <vt:lpstr>メイリオ</vt:lpstr>
      <vt:lpstr>Arial</vt:lpstr>
      <vt:lpstr>Calibri</vt:lpstr>
      <vt:lpstr>Century Gothic</vt:lpstr>
      <vt:lpstr>Trebuchet MS</vt:lpstr>
      <vt:lpstr>Wingdings 3</vt:lpstr>
      <vt:lpstr>ファセット</vt:lpstr>
      <vt:lpstr>秋の日帰り収穫体験ツアー</vt:lpstr>
      <vt:lpstr>ツアー概要</vt:lpstr>
      <vt:lpstr>収穫カレンダー</vt:lpstr>
      <vt:lpstr>わくわくファームのご案内</vt:lpstr>
      <vt:lpstr>日程と料金</vt:lpstr>
      <vt:lpstr>わくわくファーム マップ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ｍ</dc:title>
  <dc:creator>N Inamura</dc:creator>
  <cp:lastModifiedBy>Ken Ishikawa</cp:lastModifiedBy>
  <cp:revision>23</cp:revision>
  <dcterms:created xsi:type="dcterms:W3CDTF">2012-10-17T05:44:13Z</dcterms:created>
  <dcterms:modified xsi:type="dcterms:W3CDTF">2013-01-03T00:50:23Z</dcterms:modified>
</cp:coreProperties>
</file>