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MID" ContentType="audio/mid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61" d="100"/>
          <a:sy n="61" d="100"/>
        </p:scale>
        <p:origin x="42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41782-137F-4F62-B575-FFC5BA900EAE}" type="datetimeFigureOut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8A4A7-9DFC-4644-937D-145AA0DC41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1608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8A4A7-9DFC-4644-937D-145AA0DC41D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2306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0" y="-16933"/>
            <a:ext cx="863825" cy="5698067"/>
          </a:xfrm>
          <a:custGeom>
            <a:avLst/>
            <a:gdLst>
              <a:gd name="connsiteX0" fmla="*/ 0 w 863600"/>
              <a:gd name="connsiteY0" fmla="*/ 8467 h 5698067"/>
              <a:gd name="connsiteX1" fmla="*/ 863600 w 863600"/>
              <a:gd name="connsiteY1" fmla="*/ 0 h 5698067"/>
              <a:gd name="connsiteX2" fmla="*/ 863600 w 863600"/>
              <a:gd name="connsiteY2" fmla="*/ 16934 h 5698067"/>
              <a:gd name="connsiteX3" fmla="*/ 0 w 863600"/>
              <a:gd name="connsiteY3" fmla="*/ 5698067 h 5698067"/>
              <a:gd name="connsiteX4" fmla="*/ 0 w 863600"/>
              <a:gd name="connsiteY4" fmla="*/ 8467 h 569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00" h="5698067">
                <a:moveTo>
                  <a:pt x="0" y="8467"/>
                </a:moveTo>
                <a:lnTo>
                  <a:pt x="863600" y="0"/>
                </a:lnTo>
                <a:lnTo>
                  <a:pt x="863600" y="16934"/>
                </a:lnTo>
                <a:lnTo>
                  <a:pt x="0" y="5698067"/>
                </a:lnTo>
                <a:lnTo>
                  <a:pt x="0" y="8467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0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0" y="4050834"/>
            <a:ext cx="776895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ED345-E59C-4E81-BDEC-AB3533397B69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004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タイトルと説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609600"/>
            <a:ext cx="8598907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470400"/>
            <a:ext cx="8598907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1BDDB-3641-4984-B03D-DB65D4551C5D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648892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文と説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577" y="609600"/>
            <a:ext cx="809624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470400"/>
            <a:ext cx="8598907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063D9-EF64-47E1-BCEB-6D8791272900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495" y="3632200"/>
            <a:ext cx="722640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2011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5327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”</a:t>
            </a:r>
            <a:endParaRPr lang="en-US" sz="8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36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1931988"/>
            <a:ext cx="8598907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BC956-A437-4F14-882C-1DB05C48F4B0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466899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文付き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577" y="609600"/>
            <a:ext cx="809624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7B43-7B18-4DFC-8B1B-E25C0BC19C3E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509" y="4013200"/>
            <a:ext cx="8598908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2011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5327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”</a:t>
            </a:r>
            <a:endParaRPr lang="en-US" sz="8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088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正誤問題形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978" y="609600"/>
            <a:ext cx="859044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D8A93-5676-49BC-A7F2-3B9F6C657EC1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509" y="4013200"/>
            <a:ext cx="8598908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61034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D9B6C-A4A6-4125-8BFB-8CC0C4D2A3D8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6863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0"/>
            <a:ext cx="1305083" cy="5251451"/>
          </a:xfrm>
        </p:spPr>
        <p:txBody>
          <a:bodyPr vert="eaVert" anchor="ctr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511" y="609600"/>
            <a:ext cx="7061989" cy="5431762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9D94-C823-4ABD-B3FC-0CA22A07A162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70101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33C4-C857-4FBF-A631-230512285EBF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5680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2700868"/>
            <a:ext cx="8598907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CA219-43E7-43F6-847F-0B4A119C19C0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74138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Freeform 15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Freeform 16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609600"/>
            <a:ext cx="8598907" cy="13208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511" y="2160589"/>
            <a:ext cx="4185125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1295" y="2160590"/>
            <a:ext cx="4185124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A7FA1-8016-436B-A380-2BC898B344C5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0078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Freeform 16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8" name="Freeform 17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Freeform 18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2423" y="2160983"/>
            <a:ext cx="38302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922" y="2737246"/>
            <a:ext cx="4186713" cy="330411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44623" y="2160983"/>
            <a:ext cx="38317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9710" y="2737246"/>
            <a:ext cx="4186707" cy="330411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73FC9-3CE5-4F59-8026-3477AB4B8765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809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4" name="Freeform 13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1" y="609600"/>
            <a:ext cx="8598907" cy="13208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8F316-6FCD-4670-B262-7E187621CE0B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9814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4" name="Freeform 13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FE6D6-A1CA-4BA9-BA71-8FF55B3207A8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994928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Freeform 15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Freeform 16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0" y="1498604"/>
            <a:ext cx="3855532" cy="1278466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2" y="514925"/>
            <a:ext cx="4514716" cy="5526437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510" y="2777070"/>
            <a:ext cx="3855532" cy="25844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06CE3-11B2-4AAC-9782-639DECCBC011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6509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Freeform 15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Freeform 16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1" y="4800600"/>
            <a:ext cx="8598906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511" y="609600"/>
            <a:ext cx="8598907" cy="384571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511" y="5367338"/>
            <a:ext cx="8598906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35DD7-7CEB-4140-916E-43CD57F3AA64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3111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511" y="609600"/>
            <a:ext cx="8598907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1" y="2160590"/>
            <a:ext cx="8598907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7010" y="6041363"/>
            <a:ext cx="912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E770C-FC38-4EB8-BCA7-208918A1D25A}" type="datetime1">
              <a:rPr kumimoji="1" lang="ja-JP" altLang="en-US" smtClean="0"/>
              <a:t>2013/1/3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511" y="6041363"/>
            <a:ext cx="62992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2901" y="6041363"/>
            <a:ext cx="683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051F794-E56A-443F-BDE7-F75E4CC4A9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001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Trebuchet M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秋の日帰り収穫体験ツアー</a:t>
            </a:r>
            <a:endParaRPr kumimoji="1" lang="ja-JP" alt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4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 smtClean="0"/>
              <a:t>わくわくファームで楽しもう！</a:t>
            </a:r>
            <a:endParaRPr kumimoji="1" lang="en-US" altLang="ja-JP" dirty="0" smtClean="0"/>
          </a:p>
          <a:p>
            <a:r>
              <a:rPr kumimoji="1" lang="ja-JP" altLang="en-US" dirty="0" smtClean="0"/>
              <a:t>ぶどう狩り・梨狩り・</a:t>
            </a:r>
            <a:r>
              <a:rPr lang="ja-JP" altLang="en-US" dirty="0" smtClean="0"/>
              <a:t>さつまいも掘り・みかん狩り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pic>
        <p:nvPicPr>
          <p:cNvPr id="8" name="MS900054225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77600" y="60413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73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ツアー概要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7</a:t>
            </a:r>
            <a:r>
              <a:rPr kumimoji="1" lang="ja-JP" altLang="en-US" sz="2000" dirty="0" smtClean="0"/>
              <a:t>時頃　新宿駅出発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バスでわくわくファームへ移動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収穫体験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地元の旬の食材を使った昼食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そば打ち</a:t>
            </a:r>
            <a:r>
              <a:rPr kumimoji="1" lang="en-US" altLang="ja-JP" sz="2000" dirty="0" smtClean="0"/>
              <a:t>or</a:t>
            </a:r>
            <a:r>
              <a:rPr kumimoji="1" lang="ja-JP" altLang="en-US" sz="2000" dirty="0" smtClean="0"/>
              <a:t>ソーセージ作り体験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バスで移動</a:t>
            </a:r>
            <a:endParaRPr kumimoji="1" lang="en-US" altLang="ja-JP" sz="2000" dirty="0" smtClean="0"/>
          </a:p>
          <a:p>
            <a:r>
              <a:rPr kumimoji="1" lang="en-US" altLang="ja-JP" sz="2000" dirty="0" smtClean="0"/>
              <a:t>20</a:t>
            </a:r>
            <a:r>
              <a:rPr kumimoji="1" lang="ja-JP" altLang="en-US" sz="2000" dirty="0" smtClean="0"/>
              <a:t>時頃　新宿駅着</a:t>
            </a:r>
            <a:endParaRPr kumimoji="1" lang="ja-JP" altLang="en-US" sz="2000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843" y="2975591"/>
            <a:ext cx="3638867" cy="2020581"/>
          </a:xfrm>
        </p:spPr>
      </p:pic>
    </p:spTree>
    <p:extLst>
      <p:ext uri="{BB962C8B-B14F-4D97-AF65-F5344CB8AC3E}">
        <p14:creationId xmlns:p14="http://schemas.microsoft.com/office/powerpoint/2010/main" val="4125980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収穫カレンダー</a:t>
            </a:r>
            <a:endParaRPr kumimoji="1" lang="ja-JP" altLang="en-US" dirty="0"/>
          </a:p>
        </p:txBody>
      </p:sp>
      <p:graphicFrame>
        <p:nvGraphicFramePr>
          <p:cNvPr id="9" name="コンテンツ プレースホルダー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85310221"/>
              </p:ext>
            </p:extLst>
          </p:nvPr>
        </p:nvGraphicFramePr>
        <p:xfrm>
          <a:off x="677863" y="2160588"/>
          <a:ext cx="418465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851"/>
                <a:gridCol w="684950"/>
                <a:gridCol w="684950"/>
                <a:gridCol w="684950"/>
                <a:gridCol w="68495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8</a:t>
                      </a:r>
                      <a:r>
                        <a:rPr kumimoji="1" lang="ja-JP" altLang="en-US" dirty="0" smtClean="0"/>
                        <a:t>月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9</a:t>
                      </a:r>
                      <a:r>
                        <a:rPr kumimoji="1" lang="ja-JP" altLang="en-US" dirty="0" smtClean="0"/>
                        <a:t>月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10</a:t>
                      </a:r>
                      <a:r>
                        <a:rPr kumimoji="1" lang="ja-JP" altLang="en-US" dirty="0" smtClean="0"/>
                        <a:t>月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11</a:t>
                      </a:r>
                      <a:r>
                        <a:rPr kumimoji="1" lang="ja-JP" altLang="en-US" dirty="0" smtClean="0"/>
                        <a:t>月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ぶどう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梨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さつまいも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みかん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1" name="直線コネクタ 10"/>
          <p:cNvCxnSpPr/>
          <p:nvPr/>
        </p:nvCxnSpPr>
        <p:spPr>
          <a:xfrm>
            <a:off x="2155371" y="2694213"/>
            <a:ext cx="1518558" cy="0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>
            <a:off x="2535350" y="3073847"/>
            <a:ext cx="2277157" cy="12475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 flipV="1">
            <a:off x="3488152" y="3458027"/>
            <a:ext cx="1061357" cy="8846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フッター プレースホルダー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113" y="2532063"/>
            <a:ext cx="4184650" cy="3138487"/>
          </a:xfrm>
        </p:spPr>
      </p:pic>
      <p:cxnSp>
        <p:nvCxnSpPr>
          <p:cNvPr id="10" name="直線コネクタ 9"/>
          <p:cNvCxnSpPr/>
          <p:nvPr/>
        </p:nvCxnSpPr>
        <p:spPr>
          <a:xfrm flipV="1">
            <a:off x="4018830" y="3829732"/>
            <a:ext cx="801572" cy="8846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031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わくわくファームのご案内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sz="2000" dirty="0" smtClean="0"/>
              <a:t>四季を通じて約</a:t>
            </a:r>
            <a:r>
              <a:rPr kumimoji="1" lang="en-US" altLang="ja-JP" sz="2000" dirty="0" smtClean="0"/>
              <a:t>20</a:t>
            </a:r>
            <a:r>
              <a:rPr kumimoji="1" lang="ja-JP" altLang="en-US" sz="2000" dirty="0" smtClean="0"/>
              <a:t>種類の野菜・果物を栽培しています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園内にはレストランがあり、地元の食材を使った料理を楽しむことができます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体験工房では、そば打ち、ソーセージ作り、郷土料理作りを体験できます</a:t>
            </a:r>
            <a:endParaRPr kumimoji="1" lang="en-US" altLang="ja-JP" sz="2000" dirty="0" smtClean="0"/>
          </a:p>
          <a:p>
            <a:endParaRPr kumimoji="1" lang="ja-JP" altLang="en-US" sz="2000" dirty="0"/>
          </a:p>
        </p:txBody>
      </p:sp>
      <p:pic>
        <p:nvPicPr>
          <p:cNvPr id="5" name="movie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91113" y="2924175"/>
            <a:ext cx="4184650" cy="2354263"/>
          </a:xfrm>
        </p:spPr>
      </p:pic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356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日程と料金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6933194"/>
              </p:ext>
            </p:extLst>
          </p:nvPr>
        </p:nvGraphicFramePr>
        <p:xfrm>
          <a:off x="677863" y="2160588"/>
          <a:ext cx="8351838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3946"/>
                <a:gridCol w="2783946"/>
                <a:gridCol w="27839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 smtClean="0"/>
                        <a:t>ツアー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 smtClean="0"/>
                        <a:t>開催日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 smtClean="0"/>
                        <a:t>料金（税込）</a:t>
                      </a:r>
                      <a:endParaRPr kumimoji="1" lang="ja-JP" alt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 smtClean="0"/>
                        <a:t>ぶどう狩り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800" dirty="0" smtClean="0"/>
                        <a:t>8/10-8/31</a:t>
                      </a:r>
                    </a:p>
                    <a:p>
                      <a:r>
                        <a:rPr kumimoji="1" lang="en-US" altLang="ja-JP" sz="2800" dirty="0" smtClean="0"/>
                        <a:t>9/1-9/30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 smtClean="0"/>
                        <a:t>7,980</a:t>
                      </a:r>
                      <a:r>
                        <a:rPr kumimoji="1" lang="ja-JP" altLang="en-US" sz="2800" dirty="0" smtClean="0"/>
                        <a:t>円</a:t>
                      </a:r>
                      <a:endParaRPr kumimoji="1" lang="en-US" altLang="ja-JP" sz="2800" dirty="0" smtClean="0"/>
                    </a:p>
                    <a:p>
                      <a:pPr algn="r"/>
                      <a:r>
                        <a:rPr kumimoji="1" lang="en-US" altLang="ja-JP" sz="2800" dirty="0" smtClean="0"/>
                        <a:t>7,480</a:t>
                      </a:r>
                      <a:r>
                        <a:rPr kumimoji="1" lang="ja-JP" altLang="en-US" sz="2800" dirty="0" smtClean="0"/>
                        <a:t>円</a:t>
                      </a:r>
                      <a:endParaRPr kumimoji="1" lang="ja-JP" alt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 smtClean="0"/>
                        <a:t>梨狩り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800" dirty="0" smtClean="0"/>
                        <a:t>8/20-8/31</a:t>
                      </a:r>
                    </a:p>
                    <a:p>
                      <a:r>
                        <a:rPr kumimoji="1" lang="en-US" altLang="ja-JP" sz="2800" dirty="0" smtClean="0"/>
                        <a:t>9/1-11/10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 smtClean="0"/>
                        <a:t>7,480</a:t>
                      </a:r>
                      <a:r>
                        <a:rPr kumimoji="1" lang="ja-JP" altLang="en-US" sz="2800" dirty="0" smtClean="0"/>
                        <a:t>円</a:t>
                      </a:r>
                      <a:endParaRPr kumimoji="1" lang="en-US" altLang="ja-JP" sz="2800" dirty="0" smtClean="0"/>
                    </a:p>
                    <a:p>
                      <a:pPr algn="r"/>
                      <a:r>
                        <a:rPr kumimoji="1" lang="en-US" altLang="ja-JP" sz="2800" dirty="0" smtClean="0"/>
                        <a:t>6,980</a:t>
                      </a:r>
                      <a:r>
                        <a:rPr kumimoji="1" lang="ja-JP" altLang="en-US" sz="2800" dirty="0" smtClean="0"/>
                        <a:t>円</a:t>
                      </a:r>
                      <a:endParaRPr kumimoji="1" lang="ja-JP" alt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 smtClean="0"/>
                        <a:t>さつまいも掘り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800" dirty="0" smtClean="0"/>
                        <a:t>10/1-11/10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 smtClean="0"/>
                        <a:t>6,980</a:t>
                      </a:r>
                      <a:r>
                        <a:rPr kumimoji="1" lang="ja-JP" altLang="en-US" sz="2800" dirty="0" smtClean="0"/>
                        <a:t>円</a:t>
                      </a:r>
                      <a:endParaRPr kumimoji="1" lang="ja-JP" alt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 smtClean="0"/>
                        <a:t>みかん狩り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800" dirty="0" smtClean="0"/>
                        <a:t>10/20-11/30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800" dirty="0" smtClean="0"/>
                        <a:t>6,980</a:t>
                      </a:r>
                      <a:r>
                        <a:rPr kumimoji="1" lang="ja-JP" altLang="en-US" sz="2800" dirty="0" smtClean="0"/>
                        <a:t>円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4653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わくわくファーム マップ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株式会社グリーンツアー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5733978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Facet HD - cor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 HD - cor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1944</TotalTime>
  <Words>150</Words>
  <Application>Microsoft Office PowerPoint</Application>
  <PresentationFormat>ワイド画面</PresentationFormat>
  <Paragraphs>52</Paragraphs>
  <Slides>6</Slides>
  <Notes>1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ＭＳ ゴシック</vt:lpstr>
      <vt:lpstr>メイリオ</vt:lpstr>
      <vt:lpstr>Arial</vt:lpstr>
      <vt:lpstr>Calibri</vt:lpstr>
      <vt:lpstr>Century Gothic</vt:lpstr>
      <vt:lpstr>Trebuchet MS</vt:lpstr>
      <vt:lpstr>Wingdings 3</vt:lpstr>
      <vt:lpstr>ファセット</vt:lpstr>
      <vt:lpstr>秋の日帰り収穫体験ツアー</vt:lpstr>
      <vt:lpstr>ツアー概要</vt:lpstr>
      <vt:lpstr>収穫カレンダー</vt:lpstr>
      <vt:lpstr>わくわくファームのご案内</vt:lpstr>
      <vt:lpstr>日程と料金</vt:lpstr>
      <vt:lpstr>わくわくファーム マップ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ｍ</dc:title>
  <dc:creator>N Inamura</dc:creator>
  <cp:lastModifiedBy>Ken Ishikawa</cp:lastModifiedBy>
  <cp:revision>26</cp:revision>
  <dcterms:created xsi:type="dcterms:W3CDTF">2012-10-17T05:44:13Z</dcterms:created>
  <dcterms:modified xsi:type="dcterms:W3CDTF">2013-01-03T01:18:44Z</dcterms:modified>
</cp:coreProperties>
</file>