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sp>
        <p:nvSpPr>
          <p:cNvPr id="7" name="コンテンツ プレースホルダー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596</TotalTime>
  <Words>62</Words>
  <Application>Microsoft Office PowerPoint</Application>
  <PresentationFormat>ワイド画面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20</cp:revision>
  <dcterms:created xsi:type="dcterms:W3CDTF">2012-10-18T06:06:56Z</dcterms:created>
  <dcterms:modified xsi:type="dcterms:W3CDTF">2013-01-07T02:18:46Z</dcterms:modified>
</cp:coreProperties>
</file>