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2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73" d="100"/>
          <a:sy n="73" d="100"/>
        </p:scale>
        <p:origin x="72" y="5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242851"/>
            <a:ext cx="8968084" cy="275942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1716" y="4243845"/>
            <a:ext cx="3077108" cy="27694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2590078"/>
            <a:ext cx="8968085" cy="1660332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9111715" y="2590078"/>
            <a:ext cx="3077109" cy="16603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0322" y="2733709"/>
            <a:ext cx="8144134" cy="1373070"/>
          </a:xfrm>
        </p:spPr>
        <p:txBody>
          <a:bodyPr anchor="b">
            <a:noAutofit/>
          </a:bodyPr>
          <a:lstStyle>
            <a:lvl1pPr algn="r">
              <a:defRPr sz="54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0322" y="4394039"/>
            <a:ext cx="8144134" cy="1117687"/>
          </a:xfrm>
        </p:spPr>
        <p:txBody>
          <a:bodyPr>
            <a:normAutofit/>
          </a:bodyPr>
          <a:lstStyle>
            <a:lvl1pPr marL="0" indent="0" algn="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87DEE9-645A-4A6C-8C5B-2188C351BA7D}" type="datetimeFigureOut">
              <a:rPr kumimoji="1" lang="ja-JP" altLang="en-US" smtClean="0"/>
              <a:t>2014/7/25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255346" y="2750337"/>
            <a:ext cx="1171888" cy="1356442"/>
          </a:xfrm>
        </p:spPr>
        <p:txBody>
          <a:bodyPr/>
          <a:lstStyle/>
          <a:p>
            <a:fld id="{ED16AD24-85C2-45EC-8043-6BF316F6284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332759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4711616"/>
            <a:ext cx="9613859" cy="453051"/>
          </a:xfrm>
        </p:spPr>
        <p:txBody>
          <a:bodyPr anchor="b">
            <a:normAutofit/>
          </a:bodyPr>
          <a:lstStyle>
            <a:lvl1pPr>
              <a:defRPr sz="24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0322" y="609597"/>
            <a:ext cx="9613859" cy="3589575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19" y="5169583"/>
            <a:ext cx="9613862" cy="62297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87DEE9-645A-4A6C-8C5B-2188C351BA7D}" type="datetimeFigureOut">
              <a:rPr kumimoji="1" lang="ja-JP" altLang="en-US" smtClean="0"/>
              <a:t>2014/7/25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309"/>
            <a:ext cx="1154151" cy="1090789"/>
          </a:xfrm>
        </p:spPr>
        <p:txBody>
          <a:bodyPr/>
          <a:lstStyle/>
          <a:p>
            <a:fld id="{ED16AD24-85C2-45EC-8043-6BF316F6284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988398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609597"/>
            <a:ext cx="9613858" cy="3592750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87DEE9-645A-4A6C-8C5B-2188C351BA7D}" type="datetimeFigureOut">
              <a:rPr kumimoji="1" lang="ja-JP" altLang="en-US" smtClean="0"/>
              <a:t>2014/7/25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615"/>
            <a:ext cx="1154151" cy="1090789"/>
          </a:xfrm>
        </p:spPr>
        <p:txBody>
          <a:bodyPr/>
          <a:lstStyle/>
          <a:p>
            <a:fld id="{ED16AD24-85C2-45EC-8043-6BF316F6284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1262081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3" name="Picture 12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7856" y="609598"/>
            <a:ext cx="8718877" cy="3036061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402288" y="3653379"/>
            <a:ext cx="815657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87DEE9-645A-4A6C-8C5B-2188C351BA7D}" type="datetimeFigureOut">
              <a:rPr kumimoji="1" lang="ja-JP" altLang="en-US" smtClean="0"/>
              <a:t>2014/7/25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ED16AD24-85C2-45EC-8043-6BF316F6284E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6" name="TextBox 15"/>
          <p:cNvSpPr txBox="1"/>
          <p:nvPr/>
        </p:nvSpPr>
        <p:spPr>
          <a:xfrm>
            <a:off x="583572" y="74811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9662809" y="30335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3284301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0" name="Picture 9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Rectangle 11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4711615"/>
            <a:ext cx="9613862" cy="5885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0" y="5300149"/>
            <a:ext cx="9613862" cy="50225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87DEE9-645A-4A6C-8C5B-2188C351BA7D}" type="datetimeFigureOut">
              <a:rPr kumimoji="1" lang="ja-JP" altLang="en-US" smtClean="0"/>
              <a:t>2014/7/25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ED16AD24-85C2-45EC-8043-6BF316F6284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8536479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4" name="Picture 13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" name="Rectangle 16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69222" y="753228"/>
            <a:ext cx="9624960" cy="1080938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60946" y="2336873"/>
            <a:ext cx="307003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0322" y="3022673"/>
            <a:ext cx="3049702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56025" y="233687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945470" y="3022673"/>
            <a:ext cx="306324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24156" y="2336873"/>
            <a:ext cx="30700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224156" y="3022673"/>
            <a:ext cx="3070025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87DEE9-645A-4A6C-8C5B-2188C351BA7D}" type="datetimeFigureOut">
              <a:rPr kumimoji="1" lang="ja-JP" altLang="en-US" smtClean="0"/>
              <a:t>2014/7/25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16AD24-85C2-45EC-8043-6BF316F6284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4416495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つの画像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0322" y="753228"/>
            <a:ext cx="9613860" cy="1080938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0318" y="4297503"/>
            <a:ext cx="30497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0318" y="2336873"/>
            <a:ext cx="30497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0318" y="4873765"/>
            <a:ext cx="3049705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45471" y="429750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945470" y="2336873"/>
            <a:ext cx="3063240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944117" y="4873764"/>
            <a:ext cx="3067297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30678" y="4297503"/>
            <a:ext cx="30635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230677" y="2336873"/>
            <a:ext cx="30635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230553" y="4873762"/>
            <a:ext cx="3067563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87DEE9-645A-4A6C-8C5B-2188C351BA7D}" type="datetimeFigureOut">
              <a:rPr kumimoji="1" lang="ja-JP" altLang="en-US" smtClean="0"/>
              <a:t>2014/7/25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16AD24-85C2-45EC-8043-6BF316F6284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8154610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87DEE9-645A-4A6C-8C5B-2188C351BA7D}" type="datetimeFigureOut">
              <a:rPr kumimoji="1" lang="ja-JP" altLang="en-US" smtClean="0"/>
              <a:t>2014/7/25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16AD24-85C2-45EC-8043-6BF316F6284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3363386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 rot="5400000">
            <a:off x="8116207" y="1869395"/>
            <a:ext cx="5106988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 rot="5400000">
            <a:off x="9868202" y="5372403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129231" y="609597"/>
            <a:ext cx="1073802" cy="4353760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0322" y="609597"/>
            <a:ext cx="8870004" cy="5326589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07126" y="5936187"/>
            <a:ext cx="2743200" cy="365125"/>
          </a:xfrm>
        </p:spPr>
        <p:txBody>
          <a:bodyPr/>
          <a:lstStyle/>
          <a:p>
            <a:fld id="{CC87DEE9-645A-4A6C-8C5B-2188C351BA7D}" type="datetimeFigureOut">
              <a:rPr kumimoji="1" lang="ja-JP" altLang="en-US" smtClean="0"/>
              <a:t>2014/7/25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0321" y="5936188"/>
            <a:ext cx="6126805" cy="365125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097550" y="5398633"/>
            <a:ext cx="1154151" cy="1090789"/>
          </a:xfrm>
        </p:spPr>
        <p:txBody>
          <a:bodyPr anchor="t"/>
          <a:lstStyle>
            <a:lvl1pPr algn="ctr">
              <a:defRPr/>
            </a:lvl1pPr>
          </a:lstStyle>
          <a:p>
            <a:fld id="{ED16AD24-85C2-45EC-8043-6BF316F6284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389328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87DEE9-645A-4A6C-8C5B-2188C351BA7D}" type="datetimeFigureOut">
              <a:rPr kumimoji="1" lang="ja-JP" altLang="en-US" smtClean="0"/>
              <a:t>2014/7/25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16AD24-85C2-45EC-8043-6BF316F6284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217580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4086907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4" y="4087901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-2" y="2726267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5" y="2726267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2869895"/>
            <a:ext cx="9613860" cy="1090788"/>
          </a:xfrm>
        </p:spPr>
        <p:txBody>
          <a:bodyPr anchor="ctr">
            <a:normAutofit/>
          </a:bodyPr>
          <a:lstStyle>
            <a:lvl1pPr algn="r">
              <a:defRPr sz="3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2" y="4232171"/>
            <a:ext cx="9613860" cy="1704017"/>
          </a:xfrm>
        </p:spPr>
        <p:txBody>
          <a:bodyPr>
            <a:normAutofit/>
          </a:bodyPr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87DEE9-645A-4A6C-8C5B-2188C351BA7D}" type="datetimeFigureOut">
              <a:rPr kumimoji="1" lang="ja-JP" altLang="en-US" smtClean="0"/>
              <a:t>2014/7/25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729455" y="2869895"/>
            <a:ext cx="1154151" cy="1090789"/>
          </a:xfrm>
        </p:spPr>
        <p:txBody>
          <a:bodyPr/>
          <a:lstStyle/>
          <a:p>
            <a:fld id="{ED16AD24-85C2-45EC-8043-6BF316F6284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317498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0320" y="2336873"/>
            <a:ext cx="4698358" cy="3599316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94123" y="2336873"/>
            <a:ext cx="4700058" cy="3599316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87DEE9-645A-4A6C-8C5B-2188C351BA7D}" type="datetimeFigureOut">
              <a:rPr kumimoji="1" lang="ja-JP" altLang="en-US" smtClean="0"/>
              <a:t>2014/7/25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16AD24-85C2-45EC-8043-6BF316F6284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482196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1" name="Picture 10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Rectangle 12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753229"/>
            <a:ext cx="9613863" cy="1080937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6350" y="2336873"/>
            <a:ext cx="4472327" cy="69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0322" y="3030008"/>
            <a:ext cx="4698355" cy="2906179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820154" y="2336873"/>
            <a:ext cx="4474028" cy="69207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94123" y="3030008"/>
            <a:ext cx="4700059" cy="2906179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87DEE9-645A-4A6C-8C5B-2188C351BA7D}" type="datetimeFigureOut">
              <a:rPr kumimoji="1" lang="ja-JP" altLang="en-US" smtClean="0"/>
              <a:t>2014/7/25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16AD24-85C2-45EC-8043-6BF316F6284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404465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7" name="Picture 6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87DEE9-645A-4A6C-8C5B-2188C351BA7D}" type="datetimeFigureOut">
              <a:rPr kumimoji="1" lang="ja-JP" altLang="en-US" smtClean="0"/>
              <a:t>2014/7/25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16AD24-85C2-45EC-8043-6BF316F6284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782886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D-ShadowShort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87DEE9-645A-4A6C-8C5B-2188C351BA7D}" type="datetimeFigureOut">
              <a:rPr kumimoji="1" lang="ja-JP" altLang="en-US" smtClean="0"/>
              <a:t>2014/7/25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16AD24-85C2-45EC-8043-6BF316F6284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833729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1" y="753227"/>
            <a:ext cx="9613859" cy="108094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85846" y="2336873"/>
            <a:ext cx="5608336" cy="3599313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2336872"/>
            <a:ext cx="3790078" cy="359931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87DEE9-645A-4A6C-8C5B-2188C351BA7D}" type="datetimeFigureOut">
              <a:rPr kumimoji="1" lang="ja-JP" altLang="en-US" smtClean="0"/>
              <a:t>2014/7/25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16AD24-85C2-45EC-8043-6BF316F6284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631314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3" y="753228"/>
            <a:ext cx="9613857" cy="1080938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68333" y="2336874"/>
            <a:ext cx="5425849" cy="3599312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3" y="2336873"/>
            <a:ext cx="3876256" cy="3599315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87DEE9-645A-4A6C-8C5B-2188C351BA7D}" type="datetimeFigureOut">
              <a:rPr kumimoji="1" lang="ja-JP" altLang="en-US" smtClean="0"/>
              <a:t>2014/7/25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16AD24-85C2-45EC-8043-6BF316F6284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796134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ashOverlay-FullResolve.png"/>
          <p:cNvPicPr>
            <a:picLocks noChangeAspect="1"/>
          </p:cNvPicPr>
          <p:nvPr/>
        </p:nvPicPr>
        <p:blipFill>
          <a:blip r:embed="rId19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0321" y="753228"/>
            <a:ext cx="9613861" cy="1080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1" y="2336873"/>
            <a:ext cx="9613861" cy="35993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0981" y="593618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87DEE9-645A-4A6C-8C5B-2188C351BA7D}" type="datetimeFigureOut">
              <a:rPr kumimoji="1" lang="ja-JP" altLang="en-US" smtClean="0"/>
              <a:t>2014/7/25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0321" y="5936188"/>
            <a:ext cx="68706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29455" y="753227"/>
            <a:ext cx="1154151" cy="10907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16AD24-85C2-45EC-8043-6BF316F6284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6196520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63" r:id="rId1"/>
    <p:sldLayoutId id="2147483764" r:id="rId2"/>
    <p:sldLayoutId id="2147483765" r:id="rId3"/>
    <p:sldLayoutId id="2147483766" r:id="rId4"/>
    <p:sldLayoutId id="2147483767" r:id="rId5"/>
    <p:sldLayoutId id="2147483768" r:id="rId6"/>
    <p:sldLayoutId id="2147483769" r:id="rId7"/>
    <p:sldLayoutId id="2147483770" r:id="rId8"/>
    <p:sldLayoutId id="2147483771" r:id="rId9"/>
    <p:sldLayoutId id="2147483772" r:id="rId10"/>
    <p:sldLayoutId id="2147483773" r:id="rId11"/>
    <p:sldLayoutId id="2147483774" r:id="rId12"/>
    <p:sldLayoutId id="2147483775" r:id="rId13"/>
    <p:sldLayoutId id="2147483776" r:id="rId14"/>
    <p:sldLayoutId id="2147483777" r:id="rId15"/>
    <p:sldLayoutId id="2147483778" r:id="rId16"/>
    <p:sldLayoutId id="2147483779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effectLst>
            <a:outerShdw blurRad="228600" algn="ctr" rotWithShape="0">
              <a:prstClr val="black">
                <a:alpha val="53000"/>
              </a:prstClr>
            </a:outerShdw>
          </a:effectLst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effectLst>
            <a:outerShdw blurRad="228600" algn="ctr" rotWithShape="0">
              <a:prstClr val="black">
                <a:alpha val="53000"/>
              </a:prstClr>
            </a:outerShdw>
          </a:effectLst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600" kern="1200">
          <a:solidFill>
            <a:schemeClr val="tx1"/>
          </a:solidFill>
          <a:effectLst>
            <a:outerShdw blurRad="228600" algn="ctr" rotWithShape="0">
              <a:prstClr val="black">
                <a:alpha val="53000"/>
              </a:prstClr>
            </a:outerShdw>
          </a:effectLst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400" kern="1200">
          <a:solidFill>
            <a:schemeClr val="tx1"/>
          </a:solidFill>
          <a:effectLst>
            <a:outerShdw blurRad="228600" algn="ctr" rotWithShape="0">
              <a:prstClr val="black">
                <a:alpha val="53000"/>
              </a:prstClr>
            </a:outerShdw>
          </a:effectLst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400" kern="1200">
          <a:solidFill>
            <a:schemeClr val="tx1"/>
          </a:solidFill>
          <a:effectLst>
            <a:outerShdw blurRad="228600" algn="ctr" rotWithShape="0">
              <a:prstClr val="black">
                <a:alpha val="53000"/>
              </a:prstClr>
            </a:outerShdw>
          </a:effectLst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66775" y="365125"/>
            <a:ext cx="10515600" cy="1325563"/>
          </a:xfrm>
        </p:spPr>
        <p:txBody>
          <a:bodyPr/>
          <a:lstStyle/>
          <a:p>
            <a:pPr algn="ctr"/>
            <a:r>
              <a:rPr kumimoji="1" lang="ja-JP" altLang="en-US" dirty="0" smtClean="0"/>
              <a:t>売上実績報告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35646309"/>
      </p:ext>
    </p:extLst>
  </p:cSld>
  <p:clrMapOvr>
    <a:masterClrMapping/>
  </p:clrMapOvr>
</p:sld>
</file>

<file path=ppt/theme/theme1.xml><?xml version="1.0" encoding="utf-8"?>
<a:theme xmlns:a="http://schemas.openxmlformats.org/drawingml/2006/main" name="ベルリン">
  <a:themeElements>
    <a:clrScheme name="ベルリン">
      <a:dk1>
        <a:sysClr val="windowText" lastClr="000000"/>
      </a:dk1>
      <a:lt1>
        <a:sysClr val="window" lastClr="FFFFFF"/>
      </a:lt1>
      <a:dk2>
        <a:srgbClr val="6A9C41"/>
      </a:dk2>
      <a:lt2>
        <a:srgbClr val="E7E6E6"/>
      </a:lt2>
      <a:accent1>
        <a:srgbClr val="A7D535"/>
      </a:accent1>
      <a:accent2>
        <a:srgbClr val="EACA4F"/>
      </a:accent2>
      <a:accent3>
        <a:srgbClr val="FD9850"/>
      </a:accent3>
      <a:accent4>
        <a:srgbClr val="F46442"/>
      </a:accent4>
      <a:accent5>
        <a:srgbClr val="54D289"/>
      </a:accent5>
      <a:accent6>
        <a:srgbClr val="6AD8CB"/>
      </a:accent6>
      <a:hlink>
        <a:srgbClr val="CAFB50"/>
      </a:hlink>
      <a:folHlink>
        <a:srgbClr val="DEFF8B"/>
      </a:folHlink>
    </a:clrScheme>
    <a:fontScheme name="ベルリン">
      <a:maj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ベルリン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0000"/>
                <a:lumMod val="11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6000"/>
                <a:shade val="100000"/>
                <a:hueMod val="92000"/>
                <a:satMod val="200000"/>
                <a:lumMod val="138000"/>
              </a:schemeClr>
            </a:gs>
            <a:gs pos="50000">
              <a:schemeClr val="phClr">
                <a:shade val="100000"/>
                <a:hueMod val="100000"/>
                <a:satMod val="110000"/>
                <a:lumMod val="130000"/>
              </a:schemeClr>
            </a:gs>
            <a:gs pos="100000">
              <a:schemeClr val="phClr">
                <a:shade val="78000"/>
                <a:hueMod val="106000"/>
                <a:satMod val="120000"/>
                <a:lumMod val="79000"/>
              </a:schemeClr>
            </a:gs>
          </a:gsLst>
          <a:lin ang="252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erlin" id="{7B5DBA9E-B069-418E-9360-A61BDD0615A4}" vid="{B587E4A9-1405-4B4F-8BC3-512EE08D2EB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TC104033917[[fn=ベルリン]]</Template>
  <TotalTime>45</TotalTime>
  <Words>3</Words>
  <Application>Microsoft Office PowerPoint</Application>
  <PresentationFormat>ワイド画面</PresentationFormat>
  <Paragraphs>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ＭＳ Ｐゴシック</vt:lpstr>
      <vt:lpstr>Arial</vt:lpstr>
      <vt:lpstr>Trebuchet MS</vt:lpstr>
      <vt:lpstr>ベルリン</vt:lpstr>
      <vt:lpstr>売上実績報告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下半期地区別売上高 </dc:title>
  <dc:creator>太郎</dc:creator>
  <cp:lastModifiedBy>太郎</cp:lastModifiedBy>
  <cp:revision>7</cp:revision>
  <dcterms:created xsi:type="dcterms:W3CDTF">2014-07-24T08:04:53Z</dcterms:created>
  <dcterms:modified xsi:type="dcterms:W3CDTF">2014-07-25T02:20:05Z</dcterms:modified>
</cp:coreProperties>
</file>