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89" d="100"/>
          <a:sy n="89" d="100"/>
        </p:scale>
        <p:origin x="1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27514744"/>
        <c:axId val="544631144"/>
        <c:axId val="0"/>
      </c:bar3DChart>
      <c:catAx>
        <c:axId val="327514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4631144"/>
        <c:crosses val="autoZero"/>
        <c:auto val="1"/>
        <c:lblAlgn val="ctr"/>
        <c:lblOffset val="100"/>
        <c:noMultiLvlLbl val="0"/>
      </c:catAx>
      <c:valAx>
        <c:axId val="544631144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7514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7311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太郎</cp:lastModifiedBy>
  <cp:revision>28</cp:revision>
  <dcterms:created xsi:type="dcterms:W3CDTF">2012-10-18T04:13:32Z</dcterms:created>
  <dcterms:modified xsi:type="dcterms:W3CDTF">2014-07-25T05:15:21Z</dcterms:modified>
</cp:coreProperties>
</file>