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2" r:id="rId3"/>
  </p:sldIdLst>
  <p:sldSz cx="10691813" cy="7559675"/>
  <p:notesSz cx="6735763" cy="9866313"/>
  <p:defaultTextStyle>
    <a:defPPr>
      <a:defRPr lang="ja-JP"/>
    </a:defPPr>
    <a:lvl1pPr marL="0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24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47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271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695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18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542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966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390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orient="horz" pos="158" userDrawn="1">
          <p15:clr>
            <a:srgbClr val="A4A3A4"/>
          </p15:clr>
        </p15:guide>
        <p15:guide id="3" orient="horz" pos="4603" userDrawn="1">
          <p15:clr>
            <a:srgbClr val="A4A3A4"/>
          </p15:clr>
        </p15:guide>
        <p15:guide id="4" orient="horz" pos="1655" userDrawn="1">
          <p15:clr>
            <a:srgbClr val="A4A3A4"/>
          </p15:clr>
        </p15:guide>
        <p15:guide id="5" orient="horz" pos="3106" userDrawn="1">
          <p15:clr>
            <a:srgbClr val="A4A3A4"/>
          </p15:clr>
        </p15:guide>
        <p15:guide id="6" pos="3368" userDrawn="1">
          <p15:clr>
            <a:srgbClr val="A4A3A4"/>
          </p15:clr>
        </p15:guide>
        <p15:guide id="7" pos="193" userDrawn="1">
          <p15:clr>
            <a:srgbClr val="A4A3A4"/>
          </p15:clr>
        </p15:guide>
        <p15:guide id="8" pos="6542" userDrawn="1">
          <p15:clr>
            <a:srgbClr val="A4A3A4"/>
          </p15:clr>
        </p15:guide>
        <p15:guide id="9" pos="1100" userDrawn="1">
          <p15:clr>
            <a:srgbClr val="A4A3A4"/>
          </p15:clr>
        </p15:guide>
        <p15:guide id="10" pos="2915" userDrawn="1">
          <p15:clr>
            <a:srgbClr val="A4A3A4"/>
          </p15:clr>
        </p15:guide>
        <p15:guide id="11" pos="472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iroyuki Kawai" initials="hK" lastIdx="6" clrIdx="0">
    <p:extLst>
      <p:ext uri="{19B8F6BF-5375-455C-9EA6-DF929625EA0E}">
        <p15:presenceInfo xmlns:p15="http://schemas.microsoft.com/office/powerpoint/2012/main" userId="2c570367a47692a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000"/>
    <a:srgbClr val="DF0010"/>
    <a:srgbClr val="00CCFF"/>
    <a:srgbClr val="FF6600"/>
    <a:srgbClr val="33CC33"/>
    <a:srgbClr val="009900"/>
    <a:srgbClr val="99FF99"/>
    <a:srgbClr val="3F6EA7"/>
    <a:srgbClr val="006699"/>
    <a:srgbClr val="4274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1218" y="78"/>
      </p:cViewPr>
      <p:guideLst>
        <p:guide orient="horz" pos="2381"/>
        <p:guide orient="horz" pos="158"/>
        <p:guide orient="horz" pos="4603"/>
        <p:guide orient="horz" pos="1655"/>
        <p:guide orient="horz" pos="3106"/>
        <p:guide pos="3368"/>
        <p:guide pos="193"/>
        <p:guide pos="6542"/>
        <p:guide pos="1100"/>
        <p:guide pos="2915"/>
        <p:guide pos="472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09-15T16:51:57.899" idx="1">
    <p:pos x="4969" y="1151"/>
    <p:text>「パワーポイントドキュメント」に変更</p:text>
    <p:extLst>
      <p:ext uri="{C676402C-5697-4E1C-873F-D02D1690AC5C}">
        <p15:threadingInfo xmlns:p15="http://schemas.microsoft.com/office/powerpoint/2012/main" timeZoneBias="-540"/>
      </p:ext>
    </p:extLst>
  </p:cm>
  <p:cm authorId="1" dt="2013-09-15T16:55:06.149" idx="3">
    <p:pos x="3577" y="2414"/>
    <p:text>「アニュアルレポート」→「各種パンフレット」に変更</p:text>
    <p:extLst>
      <p:ext uri="{C676402C-5697-4E1C-873F-D02D1690AC5C}">
        <p15:threadingInfo xmlns:p15="http://schemas.microsoft.com/office/powerpoint/2012/main" timeZoneBias="-540"/>
      </p:ext>
    </p:extLst>
  </p:cm>
  <p:cm authorId="1" dt="2013-09-15T16:59:51.168" idx="4">
    <p:pos x="1964" y="3193"/>
    <p:text>「組織」→「会社」に変更</p:text>
    <p:extLst>
      <p:ext uri="{C676402C-5697-4E1C-873F-D02D1690AC5C}">
        <p15:threadingInfo xmlns:p15="http://schemas.microsoft.com/office/powerpoint/2012/main" timeZoneBias="-5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886" y="2348400"/>
            <a:ext cx="9088041" cy="162043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772" y="4283817"/>
            <a:ext cx="748426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9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330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820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65766" y="334236"/>
            <a:ext cx="2812171" cy="711169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546" y="334236"/>
            <a:ext cx="8262024" cy="711169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9761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6677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80" y="4857792"/>
            <a:ext cx="9088041" cy="1501436"/>
          </a:xfrm>
        </p:spPr>
        <p:txBody>
          <a:bodyPr anchor="t"/>
          <a:lstStyle>
            <a:lvl1pPr algn="l">
              <a:defRPr sz="4599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580" y="3204113"/>
            <a:ext cx="9088041" cy="1653679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4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2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6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54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9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3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928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546" y="1944167"/>
            <a:ext cx="5537096" cy="5501763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40840" y="1944167"/>
            <a:ext cx="5537097" cy="5501763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205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2699" b="1"/>
            </a:lvl1pPr>
            <a:lvl2pPr marL="521424" indent="0">
              <a:buNone/>
              <a:defRPr sz="2300" b="1"/>
            </a:lvl2pPr>
            <a:lvl3pPr marL="1042847" indent="0">
              <a:buNone/>
              <a:defRPr sz="2100" b="1"/>
            </a:lvl3pPr>
            <a:lvl4pPr marL="1564271" indent="0">
              <a:buNone/>
              <a:defRPr sz="1800" b="1"/>
            </a:lvl4pPr>
            <a:lvl5pPr marL="2085695" indent="0">
              <a:buNone/>
              <a:defRPr sz="1800" b="1"/>
            </a:lvl5pPr>
            <a:lvl6pPr marL="2607118" indent="0">
              <a:buNone/>
              <a:defRPr sz="1800" b="1"/>
            </a:lvl6pPr>
            <a:lvl7pPr marL="3128542" indent="0">
              <a:buNone/>
              <a:defRPr sz="1800" b="1"/>
            </a:lvl7pPr>
            <a:lvl8pPr marL="3649966" indent="0">
              <a:buNone/>
              <a:defRPr sz="1800" b="1"/>
            </a:lvl8pPr>
            <a:lvl9pPr marL="4171390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2699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1293" y="1692178"/>
            <a:ext cx="4725930" cy="705219"/>
          </a:xfrm>
        </p:spPr>
        <p:txBody>
          <a:bodyPr anchor="b"/>
          <a:lstStyle>
            <a:lvl1pPr marL="0" indent="0">
              <a:buNone/>
              <a:defRPr sz="2699" b="1"/>
            </a:lvl1pPr>
            <a:lvl2pPr marL="521424" indent="0">
              <a:buNone/>
              <a:defRPr sz="2300" b="1"/>
            </a:lvl2pPr>
            <a:lvl3pPr marL="1042847" indent="0">
              <a:buNone/>
              <a:defRPr sz="2100" b="1"/>
            </a:lvl3pPr>
            <a:lvl4pPr marL="1564271" indent="0">
              <a:buNone/>
              <a:defRPr sz="1800" b="1"/>
            </a:lvl4pPr>
            <a:lvl5pPr marL="2085695" indent="0">
              <a:buNone/>
              <a:defRPr sz="1800" b="1"/>
            </a:lvl5pPr>
            <a:lvl6pPr marL="2607118" indent="0">
              <a:buNone/>
              <a:defRPr sz="1800" b="1"/>
            </a:lvl6pPr>
            <a:lvl7pPr marL="3128542" indent="0">
              <a:buNone/>
              <a:defRPr sz="1800" b="1"/>
            </a:lvl7pPr>
            <a:lvl8pPr marL="3649966" indent="0">
              <a:buNone/>
              <a:defRPr sz="1800" b="1"/>
            </a:lvl8pPr>
            <a:lvl9pPr marL="4171390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/>
          <a:lstStyle>
            <a:lvl1pPr>
              <a:defRPr sz="2699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2382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44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6327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2" y="300987"/>
            <a:ext cx="3517533" cy="128094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0201" y="300988"/>
            <a:ext cx="5977021" cy="645197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592" y="1581933"/>
            <a:ext cx="3517533" cy="5171028"/>
          </a:xfrm>
        </p:spPr>
        <p:txBody>
          <a:bodyPr/>
          <a:lstStyle>
            <a:lvl1pPr marL="0" indent="0">
              <a:buNone/>
              <a:defRPr sz="1600"/>
            </a:lvl1pPr>
            <a:lvl2pPr marL="521424" indent="0">
              <a:buNone/>
              <a:defRPr sz="1400"/>
            </a:lvl2pPr>
            <a:lvl3pPr marL="1042847" indent="0">
              <a:buNone/>
              <a:defRPr sz="1100"/>
            </a:lvl3pPr>
            <a:lvl4pPr marL="1564271" indent="0">
              <a:buNone/>
              <a:defRPr sz="1000"/>
            </a:lvl4pPr>
            <a:lvl5pPr marL="2085695" indent="0">
              <a:buNone/>
              <a:defRPr sz="1000"/>
            </a:lvl5pPr>
            <a:lvl6pPr marL="2607118" indent="0">
              <a:buNone/>
              <a:defRPr sz="1000"/>
            </a:lvl6pPr>
            <a:lvl7pPr marL="3128542" indent="0">
              <a:buNone/>
              <a:defRPr sz="1000"/>
            </a:lvl7pPr>
            <a:lvl8pPr marL="3649966" indent="0">
              <a:buNone/>
              <a:defRPr sz="1000"/>
            </a:lvl8pPr>
            <a:lvl9pPr marL="417139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6830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670" y="5291773"/>
            <a:ext cx="6415088" cy="62472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3699"/>
            </a:lvl1pPr>
            <a:lvl2pPr marL="521424" indent="0">
              <a:buNone/>
              <a:defRPr sz="3199"/>
            </a:lvl2pPr>
            <a:lvl3pPr marL="1042847" indent="0">
              <a:buNone/>
              <a:defRPr sz="2699"/>
            </a:lvl3pPr>
            <a:lvl4pPr marL="1564271" indent="0">
              <a:buNone/>
              <a:defRPr sz="2300"/>
            </a:lvl4pPr>
            <a:lvl5pPr marL="2085695" indent="0">
              <a:buNone/>
              <a:defRPr sz="2300"/>
            </a:lvl5pPr>
            <a:lvl6pPr marL="2607118" indent="0">
              <a:buNone/>
              <a:defRPr sz="2300"/>
            </a:lvl6pPr>
            <a:lvl7pPr marL="3128542" indent="0">
              <a:buNone/>
              <a:defRPr sz="2300"/>
            </a:lvl7pPr>
            <a:lvl8pPr marL="3649966" indent="0">
              <a:buNone/>
              <a:defRPr sz="2300"/>
            </a:lvl8pPr>
            <a:lvl9pPr marL="4171390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2"/>
          </a:xfrm>
        </p:spPr>
        <p:txBody>
          <a:bodyPr/>
          <a:lstStyle>
            <a:lvl1pPr marL="0" indent="0">
              <a:buNone/>
              <a:defRPr sz="1600"/>
            </a:lvl1pPr>
            <a:lvl2pPr marL="521424" indent="0">
              <a:buNone/>
              <a:defRPr sz="1400"/>
            </a:lvl2pPr>
            <a:lvl3pPr marL="1042847" indent="0">
              <a:buNone/>
              <a:defRPr sz="1100"/>
            </a:lvl3pPr>
            <a:lvl4pPr marL="1564271" indent="0">
              <a:buNone/>
              <a:defRPr sz="1000"/>
            </a:lvl4pPr>
            <a:lvl5pPr marL="2085695" indent="0">
              <a:buNone/>
              <a:defRPr sz="1000"/>
            </a:lvl5pPr>
            <a:lvl6pPr marL="2607118" indent="0">
              <a:buNone/>
              <a:defRPr sz="1000"/>
            </a:lvl6pPr>
            <a:lvl7pPr marL="3128542" indent="0">
              <a:buNone/>
              <a:defRPr sz="1000"/>
            </a:lvl7pPr>
            <a:lvl8pPr marL="3649966" indent="0">
              <a:buNone/>
              <a:defRPr sz="1000"/>
            </a:lvl8pPr>
            <a:lvl9pPr marL="417139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840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763924"/>
            <a:ext cx="9622632" cy="4989036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591" y="7006700"/>
            <a:ext cx="2494757" cy="402482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3037" y="7006700"/>
            <a:ext cx="3385740" cy="402482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2466" y="7006700"/>
            <a:ext cx="2494757" cy="402482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201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2847" rtl="0" eaLnBrk="1" latinLnBrk="0" hangingPunct="1">
        <a:spcBef>
          <a:spcPct val="0"/>
        </a:spcBef>
        <a:buNone/>
        <a:defRPr kumimoji="1" sz="4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68" indent="-391068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3699" kern="1200">
          <a:solidFill>
            <a:schemeClr val="tx1"/>
          </a:solidFill>
          <a:latin typeface="+mn-lt"/>
          <a:ea typeface="+mn-ea"/>
          <a:cs typeface="+mn-cs"/>
        </a:defRPr>
      </a:lvl1pPr>
      <a:lvl2pPr marL="847314" indent="-325890" algn="l" defTabSz="1042847" rtl="0" eaLnBrk="1" latinLnBrk="0" hangingPunct="1">
        <a:spcBef>
          <a:spcPct val="20000"/>
        </a:spcBef>
        <a:buFont typeface="Arial" pitchFamily="34" charset="0"/>
        <a:buChar char="–"/>
        <a:defRPr kumimoji="1"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303559" indent="-260712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2699" kern="1200">
          <a:solidFill>
            <a:schemeClr val="tx1"/>
          </a:solidFill>
          <a:latin typeface="+mn-lt"/>
          <a:ea typeface="+mn-ea"/>
          <a:cs typeface="+mn-cs"/>
        </a:defRPr>
      </a:lvl3pPr>
      <a:lvl4pPr marL="1824983" indent="-260712" algn="l" defTabSz="1042847" rtl="0" eaLnBrk="1" latinLnBrk="0" hangingPunct="1">
        <a:spcBef>
          <a:spcPct val="20000"/>
        </a:spcBef>
        <a:buFont typeface="Arial" pitchFamily="34" charset="0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07" indent="-260712" algn="l" defTabSz="1042847" rtl="0" eaLnBrk="1" latinLnBrk="0" hangingPunct="1">
        <a:spcBef>
          <a:spcPct val="20000"/>
        </a:spcBef>
        <a:buFont typeface="Arial" pitchFamily="34" charset="0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830" indent="-260712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254" indent="-260712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678" indent="-260712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101" indent="-260712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24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47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271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695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18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542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49966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390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306652" y="3780631"/>
            <a:ext cx="10078510" cy="352668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180162" y="3794938"/>
            <a:ext cx="4204997" cy="923201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r"/>
            <a:r>
              <a:rPr lang="ja-JP" altLang="en-US" sz="5399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  <a:cs typeface="Arial" pitchFamily="34" charset="0"/>
              </a:rPr>
              <a:t>ご提案の概要</a:t>
            </a:r>
            <a:endParaRPr lang="ja-JP" altLang="en-US" sz="5399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  <a:cs typeface="Arial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302734" y="2577331"/>
            <a:ext cx="2324187" cy="4707992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r"/>
            <a:r>
              <a:rPr lang="en-US" altLang="ja-JP" sz="29994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ja-JP" altLang="en-US" sz="29994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7" name="グループ化 46"/>
          <p:cNvGrpSpPr/>
          <p:nvPr/>
        </p:nvGrpSpPr>
        <p:grpSpPr>
          <a:xfrm>
            <a:off x="8013871" y="332442"/>
            <a:ext cx="2301882" cy="293208"/>
            <a:chOff x="7178230" y="7015642"/>
            <a:chExt cx="2301882" cy="293208"/>
          </a:xfrm>
        </p:grpSpPr>
        <p:pic>
          <p:nvPicPr>
            <p:cNvPr id="48" name="図 4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49" name="グループ化 48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50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32" name="グループ化 31"/>
          <p:cNvGrpSpPr/>
          <p:nvPr/>
        </p:nvGrpSpPr>
        <p:grpSpPr>
          <a:xfrm>
            <a:off x="296835" y="6481245"/>
            <a:ext cx="10088622" cy="826069"/>
            <a:chOff x="291678" y="4342574"/>
            <a:chExt cx="9163050" cy="993790"/>
          </a:xfrm>
        </p:grpSpPr>
        <p:sp>
          <p:nvSpPr>
            <p:cNvPr id="33" name="フリーフォーム 7"/>
            <p:cNvSpPr>
              <a:spLocks/>
            </p:cNvSpPr>
            <p:nvPr/>
          </p:nvSpPr>
          <p:spPr bwMode="auto">
            <a:xfrm flipH="1" flipV="1">
              <a:off x="291678" y="4342574"/>
              <a:ext cx="9163050" cy="993789"/>
            </a:xfrm>
            <a:custGeom>
              <a:avLst/>
              <a:gdLst>
                <a:gd name="T0" fmla="*/ 2147483647 w 5772"/>
                <a:gd name="T1" fmla="*/ 2147483647 h 656"/>
                <a:gd name="T2" fmla="*/ 2147483647 w 5772"/>
                <a:gd name="T3" fmla="*/ 0 h 656"/>
                <a:gd name="T4" fmla="*/ 2147483647 w 5772"/>
                <a:gd name="T5" fmla="*/ 2147483647 h 656"/>
                <a:gd name="T6" fmla="*/ 2147483647 w 5772"/>
                <a:gd name="T7" fmla="*/ 2147483647 h 656"/>
                <a:gd name="T8" fmla="*/ 2147483647 w 5772"/>
                <a:gd name="T9" fmla="*/ 2147483647 h 656"/>
                <a:gd name="T10" fmla="*/ 2147483647 w 5772"/>
                <a:gd name="T11" fmla="*/ 2147483647 h 656"/>
                <a:gd name="T12" fmla="*/ 2147483647 w 5772"/>
                <a:gd name="T13" fmla="*/ 2147483647 h 656"/>
                <a:gd name="T14" fmla="*/ 0 w 5772"/>
                <a:gd name="T15" fmla="*/ 2147483647 h 656"/>
                <a:gd name="T16" fmla="*/ 2147483647 w 5772"/>
                <a:gd name="T17" fmla="*/ 2147483647 h 6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772"/>
                <a:gd name="T28" fmla="*/ 0 h 656"/>
                <a:gd name="T29" fmla="*/ 5772 w 5772"/>
                <a:gd name="T30" fmla="*/ 656 h 6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 rotWithShape="0">
              <a:gsLst>
                <a:gs pos="0">
                  <a:srgbClr val="C00000">
                    <a:alpha val="60000"/>
                  </a:srgbClr>
                </a:gs>
                <a:gs pos="100000">
                  <a:schemeClr val="accent2">
                    <a:lumMod val="60000"/>
                    <a:lumOff val="4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/>
            <a:lstStyle/>
            <a:p>
              <a:pPr defTabSz="457109"/>
              <a:endParaRPr kumimoji="0" lang="en-US" altLang="en-US">
                <a:latin typeface="Calibri" pitchFamily="34" charset="0"/>
              </a:endParaRPr>
            </a:p>
          </p:txBody>
        </p:sp>
        <p:sp>
          <p:nvSpPr>
            <p:cNvPr id="34" name="フリーフォーム 8"/>
            <p:cNvSpPr>
              <a:spLocks/>
            </p:cNvSpPr>
            <p:nvPr/>
          </p:nvSpPr>
          <p:spPr bwMode="auto">
            <a:xfrm flipH="1" flipV="1">
              <a:off x="301204" y="4745798"/>
              <a:ext cx="4762500" cy="590565"/>
            </a:xfrm>
            <a:custGeom>
              <a:avLst/>
              <a:gdLst>
                <a:gd name="T0" fmla="*/ 0 w 3000"/>
                <a:gd name="T1" fmla="*/ 0 h 595"/>
                <a:gd name="T2" fmla="*/ 2147483647 w 3000"/>
                <a:gd name="T3" fmla="*/ 2147483647 h 595"/>
                <a:gd name="T4" fmla="*/ 2147483647 w 3000"/>
                <a:gd name="T5" fmla="*/ 2147483647 h 595"/>
                <a:gd name="T6" fmla="*/ 2147483647 w 3000"/>
                <a:gd name="T7" fmla="*/ 2147483647 h 595"/>
                <a:gd name="T8" fmla="*/ 0 w 3000"/>
                <a:gd name="T9" fmla="*/ 0 h 5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0"/>
                <a:gd name="T16" fmla="*/ 0 h 595"/>
                <a:gd name="T17" fmla="*/ 3000 w 3000"/>
                <a:gd name="T18" fmla="*/ 595 h 5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A40000">
                    <a:alpha val="50000"/>
                  </a:srgbClr>
                </a:gs>
                <a:gs pos="100000">
                  <a:schemeClr val="accent2">
                    <a:lumMod val="60000"/>
                    <a:lumOff val="40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/>
            <a:lstStyle/>
            <a:p>
              <a:pPr defTabSz="457109"/>
              <a:endParaRPr kumimoji="0" lang="en-US" altLang="en-US">
                <a:latin typeface="Calibri" pitchFamily="34" charset="0"/>
              </a:endParaRPr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 flipH="1" flipV="1">
              <a:off x="300594" y="4387022"/>
              <a:ext cx="9153864" cy="949342"/>
            </a:xfrm>
            <a:custGeom>
              <a:avLst/>
              <a:gdLst>
                <a:gd name="T0" fmla="*/ 0 w 5961"/>
                <a:gd name="T1" fmla="*/ 2147483647 h 749"/>
                <a:gd name="T2" fmla="*/ 2147483647 w 5961"/>
                <a:gd name="T3" fmla="*/ 2147483647 h 749"/>
                <a:gd name="T4" fmla="*/ 2147483647 w 5961"/>
                <a:gd name="T5" fmla="*/ 2147483647 h 749"/>
                <a:gd name="T6" fmla="*/ 2147483647 w 5961"/>
                <a:gd name="T7" fmla="*/ 0 h 74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961"/>
                <a:gd name="T13" fmla="*/ 0 h 749"/>
                <a:gd name="T14" fmla="*/ 5961 w 5961"/>
                <a:gd name="T15" fmla="*/ 749 h 74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961" h="749">
                  <a:moveTo>
                    <a:pt x="0" y="749"/>
                  </a:moveTo>
                  <a:cubicBezTo>
                    <a:pt x="288" y="642"/>
                    <a:pt x="1035" y="144"/>
                    <a:pt x="1728" y="109"/>
                  </a:cubicBezTo>
                  <a:cubicBezTo>
                    <a:pt x="2421" y="74"/>
                    <a:pt x="3455" y="557"/>
                    <a:pt x="4160" y="539"/>
                  </a:cubicBezTo>
                  <a:cubicBezTo>
                    <a:pt x="4865" y="521"/>
                    <a:pt x="5586" y="112"/>
                    <a:pt x="5961" y="0"/>
                  </a:cubicBezTo>
                </a:path>
              </a:pathLst>
            </a:custGeom>
            <a:noFill/>
            <a:ln w="38100">
              <a:solidFill>
                <a:schemeClr val="accent2">
                  <a:lumMod val="60000"/>
                  <a:lumOff val="40000"/>
                  <a:alpha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>
                <a:latin typeface="Times New Roman" pitchFamily="18" charset="0"/>
              </a:endParaRPr>
            </a:p>
          </p:txBody>
        </p:sp>
      </p:grpSp>
      <p:sp>
        <p:nvSpPr>
          <p:cNvPr id="25" name="Rectangle 45"/>
          <p:cNvSpPr>
            <a:spLocks noChangeArrowheads="1"/>
          </p:cNvSpPr>
          <p:nvPr/>
        </p:nvSpPr>
        <p:spPr bwMode="auto">
          <a:xfrm>
            <a:off x="306357" y="7080086"/>
            <a:ext cx="284244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99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kumimoji="0" lang="fr-FR" altLang="ja-JP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Copyright © </a:t>
            </a:r>
            <a:r>
              <a:rPr kumimoji="0" lang="fr-FR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kumimoji="0" lang="en-US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kumimoji="0" lang="fr-FR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novel presentation</a:t>
            </a:r>
            <a:r>
              <a:rPr kumimoji="0" lang="fr-FR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kumimoji="0" lang="fr-FR" altLang="ja-JP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All rights Reserved. </a:t>
            </a:r>
          </a:p>
        </p:txBody>
      </p:sp>
      <p:sp>
        <p:nvSpPr>
          <p:cNvPr id="15" name="スライド番号プレースホルダー 5"/>
          <p:cNvSpPr txBox="1">
            <a:spLocks/>
          </p:cNvSpPr>
          <p:nvPr/>
        </p:nvSpPr>
        <p:spPr>
          <a:xfrm>
            <a:off x="10098666" y="6954552"/>
            <a:ext cx="312906" cy="369332"/>
          </a:xfrm>
          <a:prstGeom prst="rect">
            <a:avLst/>
          </a:prstGeom>
        </p:spPr>
        <p:txBody>
          <a:bodyPr wrap="none" anchor="b">
            <a:spAutoFit/>
          </a:bodyPr>
          <a:lstStyle>
            <a:defPPr>
              <a:defRPr lang="ja-JP"/>
            </a:defPPr>
            <a:lvl1pPr marL="0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21E2CF8-2A61-4AAF-8A82-49EF28896ABF}" type="slidenum">
              <a:rPr lang="ja-JP" alt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/>
              <a:t>1</a:t>
            </a:fld>
            <a:endParaRPr lang="ja-JP" alt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89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306652" y="6875607"/>
            <a:ext cx="10078510" cy="431709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4" name="正方形/長方形 73"/>
          <p:cNvSpPr/>
          <p:nvPr/>
        </p:nvSpPr>
        <p:spPr>
          <a:xfrm>
            <a:off x="306652" y="240956"/>
            <a:ext cx="10078510" cy="647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6" name="タイトル 6"/>
          <p:cNvSpPr txBox="1">
            <a:spLocks/>
          </p:cNvSpPr>
          <p:nvPr/>
        </p:nvSpPr>
        <p:spPr>
          <a:xfrm>
            <a:off x="1746811" y="414214"/>
            <a:ext cx="1997954" cy="474634"/>
          </a:xfrm>
          <a:prstGeom prst="rect">
            <a:avLst/>
          </a:prstGeom>
        </p:spPr>
        <p:txBody>
          <a:bodyPr vert="horz" wrap="none" lIns="104284" tIns="52142" rIns="104284" bIns="52142" rtlCol="0" anchor="ctr">
            <a:spAutoFit/>
          </a:bodyPr>
          <a:lstStyle>
            <a:lvl1pPr algn="ctr" defTabSz="1043056" rtl="0" eaLnBrk="1" latinLnBrk="0" hangingPunct="1">
              <a:spcBef>
                <a:spcPct val="0"/>
              </a:spcBef>
              <a:buNone/>
              <a:defRPr kumimoji="1"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400" smtClean="0">
                <a:solidFill>
                  <a:schemeClr val="tx1">
                    <a:lumMod val="65000"/>
                    <a:lumOff val="3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ご提案の概要</a:t>
            </a:r>
            <a:endParaRPr lang="ja-JP" altLang="en-US" sz="2400">
              <a:solidFill>
                <a:schemeClr val="tx1">
                  <a:lumMod val="65000"/>
                  <a:lumOff val="3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grpSp>
        <p:nvGrpSpPr>
          <p:cNvPr id="36" name="グループ化 35"/>
          <p:cNvGrpSpPr/>
          <p:nvPr/>
        </p:nvGrpSpPr>
        <p:grpSpPr>
          <a:xfrm>
            <a:off x="8013871" y="332442"/>
            <a:ext cx="2301882" cy="293208"/>
            <a:chOff x="7178230" y="7015642"/>
            <a:chExt cx="2301882" cy="293208"/>
          </a:xfrm>
        </p:grpSpPr>
        <p:pic>
          <p:nvPicPr>
            <p:cNvPr id="37" name="図 3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9" name="グループ化 38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40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63" name="テキスト ボックス 62"/>
          <p:cNvSpPr txBox="1"/>
          <p:nvPr/>
        </p:nvSpPr>
        <p:spPr>
          <a:xfrm>
            <a:off x="1746811" y="886526"/>
            <a:ext cx="858119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solidFill>
                  <a:srgbClr val="CC0000"/>
                </a:solidFill>
                <a:latin typeface="+mj-lt"/>
                <a:ea typeface="+mj-ea"/>
              </a:rPr>
              <a:t>「パワーポイントドキュメント」</a:t>
            </a:r>
            <a:r>
              <a:rPr lang="ja-JP" altLang="en-US" sz="2800">
                <a:latin typeface="+mj-lt"/>
                <a:ea typeface="+mj-ea"/>
              </a:rPr>
              <a:t>の戦略的運用をご提案します</a:t>
            </a:r>
          </a:p>
        </p:txBody>
      </p:sp>
      <p:sp>
        <p:nvSpPr>
          <p:cNvPr id="65" name="二等辺三角形 64"/>
          <p:cNvSpPr/>
          <p:nvPr/>
        </p:nvSpPr>
        <p:spPr>
          <a:xfrm flipV="1">
            <a:off x="4320024" y="4721224"/>
            <a:ext cx="3498850" cy="144463"/>
          </a:xfrm>
          <a:prstGeom prst="triangl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5745599" y="4423569"/>
            <a:ext cx="6461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latin typeface="+mj-ea"/>
                <a:ea typeface="+mj-ea"/>
              </a:rPr>
              <a:t>目的</a:t>
            </a: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1812514" y="4984593"/>
            <a:ext cx="8513870" cy="817245"/>
          </a:xfrm>
          <a:prstGeom prst="bracketPair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200">
                <a:latin typeface="+mj-ea"/>
                <a:ea typeface="+mj-ea"/>
              </a:rPr>
              <a:t>組織</a:t>
            </a:r>
            <a:r>
              <a:rPr lang="ja-JP" altLang="en-US" sz="3200">
                <a:latin typeface="+mj-ea"/>
                <a:ea typeface="+mj-ea"/>
              </a:rPr>
              <a:t>の</a:t>
            </a:r>
            <a:r>
              <a:rPr lang="ja-JP" altLang="en-US" sz="4200">
                <a:solidFill>
                  <a:srgbClr val="CC0000"/>
                </a:solidFill>
                <a:latin typeface="+mj-ea"/>
                <a:ea typeface="+mj-ea"/>
              </a:rPr>
              <a:t>“ドキュメント力”</a:t>
            </a:r>
            <a:r>
              <a:rPr lang="ja-JP" altLang="en-US" sz="3200">
                <a:latin typeface="+mj-ea"/>
                <a:ea typeface="+mj-ea"/>
              </a:rPr>
              <a:t>を</a:t>
            </a:r>
            <a:r>
              <a:rPr lang="ja-JP" altLang="en-US" sz="4200">
                <a:latin typeface="+mj-ea"/>
                <a:ea typeface="+mj-ea"/>
              </a:rPr>
              <a:t>アップする！</a:t>
            </a:r>
          </a:p>
        </p:txBody>
      </p:sp>
      <p:sp>
        <p:nvSpPr>
          <p:cNvPr id="72" name="左中かっこ 71"/>
          <p:cNvSpPr/>
          <p:nvPr/>
        </p:nvSpPr>
        <p:spPr>
          <a:xfrm rot="5400000">
            <a:off x="5919142" y="-1781430"/>
            <a:ext cx="293688" cy="8638349"/>
          </a:xfrm>
          <a:prstGeom prst="leftBrace">
            <a:avLst>
              <a:gd name="adj1" fmla="val 22136"/>
              <a:gd name="adj2" fmla="val 50000"/>
            </a:avLst>
          </a:prstGeom>
          <a:ln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1951102" y="2645783"/>
            <a:ext cx="1387320" cy="307777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rgbClr val="CC0000"/>
                </a:solidFill>
                <a:latin typeface="+mj-ea"/>
                <a:ea typeface="+mj-ea"/>
              </a:rPr>
              <a:t>営業提案書</a:t>
            </a: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3471582" y="2645783"/>
            <a:ext cx="1611084" cy="307777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rgbClr val="CC0000"/>
                </a:solidFill>
                <a:latin typeface="+mj-ea"/>
                <a:ea typeface="+mj-ea"/>
              </a:rPr>
              <a:t>社内説明資料</a:t>
            </a: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5215826" y="2645783"/>
            <a:ext cx="1611084" cy="307777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rgbClr val="CC0000"/>
                </a:solidFill>
                <a:latin typeface="+mj-ea"/>
                <a:ea typeface="+mj-ea"/>
              </a:rPr>
              <a:t>製品情報資料</a:t>
            </a: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6960070" y="2645783"/>
            <a:ext cx="1611084" cy="307777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rgbClr val="CC0000"/>
                </a:solidFill>
                <a:latin typeface="+mj-ea"/>
                <a:ea typeface="+mj-ea"/>
              </a:rPr>
              <a:t>社内研修資料</a:t>
            </a: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8704314" y="2645783"/>
            <a:ext cx="946791" cy="307777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rgbClr val="CC0000"/>
                </a:solidFill>
                <a:latin typeface="+mj-ea"/>
                <a:ea typeface="+mj-ea"/>
              </a:rPr>
              <a:t>ＩＲ資料</a:t>
            </a: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9784267" y="2667909"/>
            <a:ext cx="543739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>
                <a:solidFill>
                  <a:srgbClr val="CC0000"/>
                </a:solidFill>
                <a:latin typeface="+mn-lt"/>
                <a:ea typeface="+mn-ea"/>
              </a:rPr>
              <a:t>etc…</a:t>
            </a:r>
            <a:endParaRPr lang="ja-JP" altLang="en-US" sz="1200">
              <a:solidFill>
                <a:srgbClr val="CC0000"/>
              </a:solidFill>
              <a:latin typeface="+mn-lt"/>
              <a:ea typeface="+mn-ea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3195227" y="3150394"/>
            <a:ext cx="5723042" cy="1308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①日常的にパワーポイントで制作しているツール（商品案内・提案書等）の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　すべてに</a:t>
            </a:r>
            <a:r>
              <a:rPr lang="ja-JP" altLang="en-US" sz="1800">
                <a:solidFill>
                  <a:srgbClr val="CC0000"/>
                </a:solidFill>
                <a:latin typeface="+mj-ea"/>
                <a:ea typeface="+mj-ea"/>
              </a:rPr>
              <a:t>“オリジナルブランドテンプレート”</a:t>
            </a:r>
            <a:r>
              <a:rPr lang="ja-JP" altLang="en-US" sz="1400">
                <a:latin typeface="+mn-lt"/>
                <a:ea typeface="+mn-ea"/>
              </a:rPr>
              <a:t>を適用する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②会社案内・アニュアルレポート等のツールを</a:t>
            </a:r>
            <a:r>
              <a:rPr lang="ja-JP" altLang="en-US" sz="1800">
                <a:solidFill>
                  <a:srgbClr val="CC0000"/>
                </a:solidFill>
                <a:latin typeface="+mj-ea"/>
                <a:ea typeface="+mj-ea"/>
              </a:rPr>
              <a:t>“パワーポイント化”</a:t>
            </a:r>
            <a:r>
              <a:rPr lang="ja-JP" altLang="en-US" sz="1400">
                <a:latin typeface="+mn-lt"/>
                <a:ea typeface="+mn-ea"/>
              </a:rPr>
              <a:t>し、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　</a:t>
            </a:r>
            <a:r>
              <a:rPr lang="ja-JP" altLang="en-US" sz="1400" smtClean="0">
                <a:latin typeface="+mn-lt"/>
                <a:ea typeface="+mn-ea"/>
              </a:rPr>
              <a:t>タブレット端末や</a:t>
            </a:r>
            <a:r>
              <a:rPr lang="ja-JP" altLang="en-US" sz="1400">
                <a:latin typeface="+mn-lt"/>
                <a:ea typeface="+mn-ea"/>
              </a:rPr>
              <a:t>ノート</a:t>
            </a:r>
            <a:r>
              <a:rPr lang="en-US" altLang="ja-JP" sz="1400">
                <a:latin typeface="+mn-lt"/>
                <a:ea typeface="+mn-ea"/>
              </a:rPr>
              <a:t>PC</a:t>
            </a:r>
            <a:r>
              <a:rPr lang="ja-JP" altLang="en-US" sz="1400">
                <a:latin typeface="+mn-lt"/>
                <a:ea typeface="+mn-ea"/>
              </a:rPr>
              <a:t>環境で便利に活用できるようにする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048026" y="1887684"/>
            <a:ext cx="40174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smtClean="0">
                <a:solidFill>
                  <a:srgbClr val="DF0010"/>
                </a:solidFill>
              </a:rPr>
              <a:t>PowerPoint Document</a:t>
            </a:r>
            <a:endParaRPr kumimoji="1" lang="ja-JP" altLang="en-US" sz="2800" b="1">
              <a:solidFill>
                <a:srgbClr val="DF0010"/>
              </a:solidFill>
            </a:endParaRPr>
          </a:p>
        </p:txBody>
      </p:sp>
      <p:grpSp>
        <p:nvGrpSpPr>
          <p:cNvPr id="45" name="グループ化 44"/>
          <p:cNvGrpSpPr/>
          <p:nvPr/>
        </p:nvGrpSpPr>
        <p:grpSpPr>
          <a:xfrm>
            <a:off x="296835" y="6481245"/>
            <a:ext cx="10088622" cy="826069"/>
            <a:chOff x="291678" y="4342574"/>
            <a:chExt cx="9163050" cy="993790"/>
          </a:xfrm>
        </p:grpSpPr>
        <p:sp>
          <p:nvSpPr>
            <p:cNvPr id="54" name="フリーフォーム 7"/>
            <p:cNvSpPr>
              <a:spLocks/>
            </p:cNvSpPr>
            <p:nvPr/>
          </p:nvSpPr>
          <p:spPr bwMode="auto">
            <a:xfrm flipH="1" flipV="1">
              <a:off x="291678" y="4342574"/>
              <a:ext cx="9163050" cy="993789"/>
            </a:xfrm>
            <a:custGeom>
              <a:avLst/>
              <a:gdLst>
                <a:gd name="T0" fmla="*/ 2147483647 w 5772"/>
                <a:gd name="T1" fmla="*/ 2147483647 h 656"/>
                <a:gd name="T2" fmla="*/ 2147483647 w 5772"/>
                <a:gd name="T3" fmla="*/ 0 h 656"/>
                <a:gd name="T4" fmla="*/ 2147483647 w 5772"/>
                <a:gd name="T5" fmla="*/ 2147483647 h 656"/>
                <a:gd name="T6" fmla="*/ 2147483647 w 5772"/>
                <a:gd name="T7" fmla="*/ 2147483647 h 656"/>
                <a:gd name="T8" fmla="*/ 2147483647 w 5772"/>
                <a:gd name="T9" fmla="*/ 2147483647 h 656"/>
                <a:gd name="T10" fmla="*/ 2147483647 w 5772"/>
                <a:gd name="T11" fmla="*/ 2147483647 h 656"/>
                <a:gd name="T12" fmla="*/ 2147483647 w 5772"/>
                <a:gd name="T13" fmla="*/ 2147483647 h 656"/>
                <a:gd name="T14" fmla="*/ 0 w 5772"/>
                <a:gd name="T15" fmla="*/ 2147483647 h 656"/>
                <a:gd name="T16" fmla="*/ 2147483647 w 5772"/>
                <a:gd name="T17" fmla="*/ 2147483647 h 6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772"/>
                <a:gd name="T28" fmla="*/ 0 h 656"/>
                <a:gd name="T29" fmla="*/ 5772 w 5772"/>
                <a:gd name="T30" fmla="*/ 656 h 6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 rotWithShape="0">
              <a:gsLst>
                <a:gs pos="0">
                  <a:srgbClr val="C00000">
                    <a:alpha val="60000"/>
                  </a:srgbClr>
                </a:gs>
                <a:gs pos="100000">
                  <a:schemeClr val="accent2">
                    <a:lumMod val="60000"/>
                    <a:lumOff val="4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/>
            <a:lstStyle/>
            <a:p>
              <a:pPr defTabSz="457109"/>
              <a:endParaRPr kumimoji="0" lang="en-US" altLang="en-US">
                <a:latin typeface="Calibri" pitchFamily="34" charset="0"/>
              </a:endParaRPr>
            </a:p>
          </p:txBody>
        </p:sp>
        <p:sp>
          <p:nvSpPr>
            <p:cNvPr id="64" name="フリーフォーム 8"/>
            <p:cNvSpPr>
              <a:spLocks/>
            </p:cNvSpPr>
            <p:nvPr/>
          </p:nvSpPr>
          <p:spPr bwMode="auto">
            <a:xfrm flipH="1" flipV="1">
              <a:off x="301204" y="4745798"/>
              <a:ext cx="4762500" cy="590565"/>
            </a:xfrm>
            <a:custGeom>
              <a:avLst/>
              <a:gdLst>
                <a:gd name="T0" fmla="*/ 0 w 3000"/>
                <a:gd name="T1" fmla="*/ 0 h 595"/>
                <a:gd name="T2" fmla="*/ 2147483647 w 3000"/>
                <a:gd name="T3" fmla="*/ 2147483647 h 595"/>
                <a:gd name="T4" fmla="*/ 2147483647 w 3000"/>
                <a:gd name="T5" fmla="*/ 2147483647 h 595"/>
                <a:gd name="T6" fmla="*/ 2147483647 w 3000"/>
                <a:gd name="T7" fmla="*/ 2147483647 h 595"/>
                <a:gd name="T8" fmla="*/ 0 w 3000"/>
                <a:gd name="T9" fmla="*/ 0 h 5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0"/>
                <a:gd name="T16" fmla="*/ 0 h 595"/>
                <a:gd name="T17" fmla="*/ 3000 w 3000"/>
                <a:gd name="T18" fmla="*/ 595 h 5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A40000">
                    <a:alpha val="50000"/>
                  </a:srgbClr>
                </a:gs>
                <a:gs pos="100000">
                  <a:schemeClr val="accent2">
                    <a:lumMod val="60000"/>
                    <a:lumOff val="40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/>
            <a:lstStyle/>
            <a:p>
              <a:pPr defTabSz="457109"/>
              <a:endParaRPr kumimoji="0" lang="en-US" altLang="en-US">
                <a:latin typeface="Calibri" pitchFamily="34" charset="0"/>
              </a:endParaRPr>
            </a:p>
          </p:txBody>
        </p:sp>
        <p:sp>
          <p:nvSpPr>
            <p:cNvPr id="66" name="Freeform 8"/>
            <p:cNvSpPr>
              <a:spLocks/>
            </p:cNvSpPr>
            <p:nvPr/>
          </p:nvSpPr>
          <p:spPr bwMode="auto">
            <a:xfrm flipH="1" flipV="1">
              <a:off x="300594" y="4387022"/>
              <a:ext cx="9153864" cy="949342"/>
            </a:xfrm>
            <a:custGeom>
              <a:avLst/>
              <a:gdLst>
                <a:gd name="T0" fmla="*/ 0 w 5961"/>
                <a:gd name="T1" fmla="*/ 2147483647 h 749"/>
                <a:gd name="T2" fmla="*/ 2147483647 w 5961"/>
                <a:gd name="T3" fmla="*/ 2147483647 h 749"/>
                <a:gd name="T4" fmla="*/ 2147483647 w 5961"/>
                <a:gd name="T5" fmla="*/ 2147483647 h 749"/>
                <a:gd name="T6" fmla="*/ 2147483647 w 5961"/>
                <a:gd name="T7" fmla="*/ 0 h 74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961"/>
                <a:gd name="T13" fmla="*/ 0 h 749"/>
                <a:gd name="T14" fmla="*/ 5961 w 5961"/>
                <a:gd name="T15" fmla="*/ 749 h 74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961" h="749">
                  <a:moveTo>
                    <a:pt x="0" y="749"/>
                  </a:moveTo>
                  <a:cubicBezTo>
                    <a:pt x="288" y="642"/>
                    <a:pt x="1035" y="144"/>
                    <a:pt x="1728" y="109"/>
                  </a:cubicBezTo>
                  <a:cubicBezTo>
                    <a:pt x="2421" y="74"/>
                    <a:pt x="3455" y="557"/>
                    <a:pt x="4160" y="539"/>
                  </a:cubicBezTo>
                  <a:cubicBezTo>
                    <a:pt x="4865" y="521"/>
                    <a:pt x="5586" y="112"/>
                    <a:pt x="5961" y="0"/>
                  </a:cubicBezTo>
                </a:path>
              </a:pathLst>
            </a:custGeom>
            <a:noFill/>
            <a:ln w="38100">
              <a:solidFill>
                <a:schemeClr val="accent2">
                  <a:lumMod val="60000"/>
                  <a:lumOff val="40000"/>
                  <a:alpha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>
                <a:latin typeface="Times New Roman" pitchFamily="18" charset="0"/>
              </a:endParaRPr>
            </a:p>
          </p:txBody>
        </p:sp>
      </p:grpSp>
      <p:sp>
        <p:nvSpPr>
          <p:cNvPr id="12" name="スライド番号プレースホルダー 5"/>
          <p:cNvSpPr txBox="1">
            <a:spLocks/>
          </p:cNvSpPr>
          <p:nvPr/>
        </p:nvSpPr>
        <p:spPr>
          <a:xfrm>
            <a:off x="10098666" y="6954552"/>
            <a:ext cx="312906" cy="369332"/>
          </a:xfrm>
          <a:prstGeom prst="rect">
            <a:avLst/>
          </a:prstGeom>
        </p:spPr>
        <p:txBody>
          <a:bodyPr wrap="none" anchor="b">
            <a:spAutoFit/>
          </a:bodyPr>
          <a:lstStyle>
            <a:defPPr>
              <a:defRPr lang="ja-JP"/>
            </a:defPPr>
            <a:lvl1pPr marL="0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21E2CF8-2A61-4AAF-8A82-49EF28896ABF}" type="slidenum">
              <a:rPr lang="ja-JP" alt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/>
              <a:t>2</a:t>
            </a:fld>
            <a:endParaRPr lang="ja-JP" alt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Rectangle 45"/>
          <p:cNvSpPr>
            <a:spLocks noChangeArrowheads="1"/>
          </p:cNvSpPr>
          <p:nvPr/>
        </p:nvSpPr>
        <p:spPr bwMode="auto">
          <a:xfrm>
            <a:off x="306357" y="7080086"/>
            <a:ext cx="284244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99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kumimoji="0" lang="fr-FR" altLang="ja-JP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Copyright © </a:t>
            </a:r>
            <a:r>
              <a:rPr kumimoji="0" lang="fr-FR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kumimoji="0" lang="en-US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kumimoji="0" lang="fr-FR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novel presentation</a:t>
            </a:r>
            <a:r>
              <a:rPr kumimoji="0" lang="fr-FR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kumimoji="0" lang="fr-FR" altLang="ja-JP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237110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895</TotalTime>
  <Words>84</Words>
  <Application>Microsoft Office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ＭＳ Ｐゴシック</vt:lpstr>
      <vt:lpstr>Arial</vt:lpstr>
      <vt:lpstr>Calibri</vt:lpstr>
      <vt:lpstr>Times New Roman</vt:lpstr>
      <vt:lpstr>Office ​​テーマ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kawai</dc:creator>
  <cp:lastModifiedBy>hiroyuki Kawai</cp:lastModifiedBy>
  <cp:revision>72</cp:revision>
  <cp:lastPrinted>2012-02-28T01:15:59Z</cp:lastPrinted>
  <dcterms:created xsi:type="dcterms:W3CDTF">2012-02-27T00:58:53Z</dcterms:created>
  <dcterms:modified xsi:type="dcterms:W3CDTF">2014-03-05T01:33:02Z</dcterms:modified>
</cp:coreProperties>
</file>