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126" userDrawn="1">
          <p15:clr>
            <a:srgbClr val="A4A3A4"/>
          </p15:clr>
        </p15:guide>
        <p15:guide id="6" pos="61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656" y="486"/>
      </p:cViewPr>
      <p:guideLst>
        <p:guide orient="horz" pos="2160"/>
        <p:guide pos="3120"/>
        <p:guide orient="horz" pos="119"/>
        <p:guide orient="horz" pos="4201"/>
        <p:guide pos="126"/>
        <p:guide pos="61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028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53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773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12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004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28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14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621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83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021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6431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D3E90-CC16-488B-B9C1-B76E42DC92F8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84884-4FDE-49FA-B718-C0272594C4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40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8"/>
          <a:stretch/>
        </p:blipFill>
        <p:spPr bwMode="gray">
          <a:xfrm>
            <a:off x="0" y="-1"/>
            <a:ext cx="9906000" cy="685800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 bwMode="gray">
          <a:xfrm>
            <a:off x="1469514" y="3013502"/>
            <a:ext cx="6966972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4800"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PowerPoint Presentation</a:t>
            </a:r>
            <a:endParaRPr lang="ja-JP" altLang="en-US" sz="4800">
              <a:effectLst>
                <a:glow rad="101600">
                  <a:schemeClr val="bg1"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0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1</cp:revision>
  <dcterms:created xsi:type="dcterms:W3CDTF">2014-03-05T00:59:17Z</dcterms:created>
  <dcterms:modified xsi:type="dcterms:W3CDTF">2014-03-05T01:01:53Z</dcterms:modified>
</cp:coreProperties>
</file>