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59" r:id="rId12"/>
  </p:sldIdLst>
  <p:sldSz cx="10691813" cy="7559675"/>
  <p:notesSz cx="7104063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2302" userDrawn="1">
          <p15:clr>
            <a:srgbClr val="A4A3A4"/>
          </p15:clr>
        </p15:guide>
        <p15:guide id="3" orient="horz" pos="158" userDrawn="1">
          <p15:clr>
            <a:srgbClr val="A4A3A4"/>
          </p15:clr>
        </p15:guide>
        <p15:guide id="4" orient="horz" pos="4604" userDrawn="1">
          <p15:clr>
            <a:srgbClr val="A4A3A4"/>
          </p15:clr>
        </p15:guide>
        <p15:guide id="5" pos="192" userDrawn="1">
          <p15:clr>
            <a:srgbClr val="A4A3A4"/>
          </p15:clr>
        </p15:guide>
        <p15:guide id="6" pos="6543" userDrawn="1">
          <p15:clr>
            <a:srgbClr val="A4A3A4"/>
          </p15:clr>
        </p15:guide>
        <p15:guide id="7" pos="4433" userDrawn="1">
          <p15:clr>
            <a:srgbClr val="A4A3A4"/>
          </p15:clr>
        </p15:guide>
        <p15:guide id="8" orient="horz" pos="1633" userDrawn="1">
          <p15:clr>
            <a:srgbClr val="A4A3A4"/>
          </p15:clr>
        </p15:guide>
        <p15:guide id="9" orient="horz" pos="3129" userDrawn="1">
          <p15:clr>
            <a:srgbClr val="A4A3A4"/>
          </p15:clr>
        </p15:guide>
        <p15:guide id="10" orient="horz" pos="4422" userDrawn="1">
          <p15:clr>
            <a:srgbClr val="A4A3A4"/>
          </p15:clr>
        </p15:guide>
        <p15:guide id="11" orient="horz" pos="3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DF00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 showGuides="1">
      <p:cViewPr varScale="1">
        <p:scale>
          <a:sx n="107" d="100"/>
          <a:sy n="107" d="100"/>
        </p:scale>
        <p:origin x="1140" y="114"/>
      </p:cViewPr>
      <p:guideLst>
        <p:guide orient="horz" pos="2381"/>
        <p:guide pos="2302"/>
        <p:guide orient="horz" pos="158"/>
        <p:guide orient="horz" pos="4604"/>
        <p:guide pos="192"/>
        <p:guide pos="6543"/>
        <p:guide pos="4433"/>
        <p:guide orient="horz" pos="1633"/>
        <p:guide orient="horz" pos="3129"/>
        <p:guide orient="horz" pos="4422"/>
        <p:guide orient="horz" pos="3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F18CA3DA-CF85-471B-A36E-E3D5384AD4DF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09663" y="1279525"/>
            <a:ext cx="4884737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7"/>
            <a:ext cx="5683250" cy="4029879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2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3687A1C5-7559-4240-8866-6FB1121743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95296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7A1C5-7559-4240-8866-6FB112174378}" type="slidenum">
              <a:rPr kumimoji="1" lang="ja-JP" altLang="en-US" smtClean="0"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31223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7A1C5-7559-4240-8866-6FB112174378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89468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7A1C5-7559-4240-8866-6FB112174378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90379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7A1C5-7559-4240-8866-6FB11217437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2778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7A1C5-7559-4240-8866-6FB112174378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9927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7A1C5-7559-4240-8866-6FB112174378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47101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7A1C5-7559-4240-8866-6FB112174378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42942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7A1C5-7559-4240-8866-6FB112174378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76974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7A1C5-7559-4240-8866-6FB112174378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41943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7A1C5-7559-4240-8866-6FB112174378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20300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7A1C5-7559-4240-8866-6FB112174378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16625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5062" y="6980822"/>
            <a:ext cx="2405658" cy="402483"/>
          </a:xfrm>
        </p:spPr>
        <p:txBody>
          <a:bodyPr/>
          <a:lstStyle/>
          <a:p>
            <a:fld id="{E579A501-1C11-4416-BF67-16BE85DF45F1}" type="datetime5">
              <a:rPr kumimoji="1" lang="ja-JP" altLang="en-US" smtClean="0"/>
              <a:t>2014/03/05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41663" y="6980822"/>
            <a:ext cx="3608487" cy="402483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91366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8104D-350A-44C9-95C0-3C03278BD711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21203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6D8AA-3FD4-4584-98A1-3E7426D03D3E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77390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673D6-C5FD-40DF-99AE-C04411A6D0D5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9034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5062" y="6980822"/>
            <a:ext cx="2405658" cy="402483"/>
          </a:xfrm>
        </p:spPr>
        <p:txBody>
          <a:bodyPr/>
          <a:lstStyle/>
          <a:p>
            <a:fld id="{487D2484-8B53-4D8F-8EC1-D7902B419E0B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41663" y="6980822"/>
            <a:ext cx="3608487" cy="402483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8" name="スライド番号プレースホルダー 5"/>
          <p:cNvSpPr txBox="1">
            <a:spLocks/>
          </p:cNvSpPr>
          <p:nvPr userDrawn="1"/>
        </p:nvSpPr>
        <p:spPr bwMode="auto">
          <a:xfrm>
            <a:off x="9979421" y="7013973"/>
            <a:ext cx="453971" cy="369332"/>
          </a:xfrm>
          <a:prstGeom prst="rect">
            <a:avLst/>
          </a:prstGeom>
          <a:extLst/>
        </p:spPr>
        <p:txBody>
          <a:bodyPr vert="horz" wrap="none" lIns="91440" tIns="45720" rIns="91440" bIns="45720" rtlCol="0" anchor="ctr">
            <a:spAutoFit/>
          </a:bodyPr>
          <a:lstStyle>
            <a:defPPr>
              <a:defRPr lang="ja-JP"/>
            </a:defPPr>
            <a:lvl1pPr algn="r">
              <a:defRPr>
                <a:latin typeface="+mj-lt"/>
              </a:defRPr>
            </a:lvl1pPr>
          </a:lstStyle>
          <a:p>
            <a:pPr lvl="0"/>
            <a:fld id="{BA65D717-049B-4437-AE32-2A6875BC4BF5}" type="slidenum">
              <a:rPr lang="ja-JP" altLang="en-US" smtClean="0"/>
              <a:pPr lvl="0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112669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493B9-591E-4EC7-8848-83CDB7DB2004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6372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EBB7C-04D6-4602-9927-69C5327CAC64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17495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03352-37AC-46DE-B703-B048F17EA749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965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E904C-C5AE-4827-BC4E-5FFA03EF9F91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5807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E2A02-0A40-4994-A24F-ADE779AB39DB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4806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ED984-F49D-4042-AE25-9713F12D1661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3608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BC02B-B2DF-416B-A2AA-7A0C2846468E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5755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4F2E21-846C-4F6C-B1F4-1320D5C11A4C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5523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hf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kumimoji="1"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正方形/長方形 44"/>
          <p:cNvSpPr/>
          <p:nvPr/>
        </p:nvSpPr>
        <p:spPr>
          <a:xfrm>
            <a:off x="301205" y="250825"/>
            <a:ext cx="3362557" cy="7058026"/>
          </a:xfrm>
          <a:prstGeom prst="rect">
            <a:avLst/>
          </a:prstGeom>
          <a:solidFill>
            <a:srgbClr val="DF00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51" name="グループ化 50"/>
          <p:cNvGrpSpPr/>
          <p:nvPr/>
        </p:nvGrpSpPr>
        <p:grpSpPr bwMode="gray">
          <a:xfrm>
            <a:off x="60961" y="2423111"/>
            <a:ext cx="3242060" cy="2815473"/>
            <a:chOff x="5122863" y="184150"/>
            <a:chExt cx="1689100" cy="1466850"/>
          </a:xfrm>
        </p:grpSpPr>
        <p:sp>
          <p:nvSpPr>
            <p:cNvPr id="40" name="Freeform 16"/>
            <p:cNvSpPr>
              <a:spLocks/>
            </p:cNvSpPr>
            <p:nvPr/>
          </p:nvSpPr>
          <p:spPr bwMode="gray">
            <a:xfrm>
              <a:off x="5465763" y="911225"/>
              <a:ext cx="1279525" cy="711200"/>
            </a:xfrm>
            <a:custGeom>
              <a:avLst/>
              <a:gdLst>
                <a:gd name="T0" fmla="*/ 0 w 1613"/>
                <a:gd name="T1" fmla="*/ 896 h 896"/>
                <a:gd name="T2" fmla="*/ 2 w 1613"/>
                <a:gd name="T3" fmla="*/ 895 h 896"/>
                <a:gd name="T4" fmla="*/ 10 w 1613"/>
                <a:gd name="T5" fmla="*/ 892 h 896"/>
                <a:gd name="T6" fmla="*/ 22 w 1613"/>
                <a:gd name="T7" fmla="*/ 887 h 896"/>
                <a:gd name="T8" fmla="*/ 38 w 1613"/>
                <a:gd name="T9" fmla="*/ 880 h 896"/>
                <a:gd name="T10" fmla="*/ 59 w 1613"/>
                <a:gd name="T11" fmla="*/ 871 h 896"/>
                <a:gd name="T12" fmla="*/ 83 w 1613"/>
                <a:gd name="T13" fmla="*/ 860 h 896"/>
                <a:gd name="T14" fmla="*/ 111 w 1613"/>
                <a:gd name="T15" fmla="*/ 848 h 896"/>
                <a:gd name="T16" fmla="*/ 141 w 1613"/>
                <a:gd name="T17" fmla="*/ 834 h 896"/>
                <a:gd name="T18" fmla="*/ 174 w 1613"/>
                <a:gd name="T19" fmla="*/ 820 h 896"/>
                <a:gd name="T20" fmla="*/ 211 w 1613"/>
                <a:gd name="T21" fmla="*/ 804 h 896"/>
                <a:gd name="T22" fmla="*/ 250 w 1613"/>
                <a:gd name="T23" fmla="*/ 787 h 896"/>
                <a:gd name="T24" fmla="*/ 290 w 1613"/>
                <a:gd name="T25" fmla="*/ 768 h 896"/>
                <a:gd name="T26" fmla="*/ 333 w 1613"/>
                <a:gd name="T27" fmla="*/ 750 h 896"/>
                <a:gd name="T28" fmla="*/ 377 w 1613"/>
                <a:gd name="T29" fmla="*/ 730 h 896"/>
                <a:gd name="T30" fmla="*/ 422 w 1613"/>
                <a:gd name="T31" fmla="*/ 711 h 896"/>
                <a:gd name="T32" fmla="*/ 469 w 1613"/>
                <a:gd name="T33" fmla="*/ 690 h 896"/>
                <a:gd name="T34" fmla="*/ 515 w 1613"/>
                <a:gd name="T35" fmla="*/ 669 h 896"/>
                <a:gd name="T36" fmla="*/ 563 w 1613"/>
                <a:gd name="T37" fmla="*/ 647 h 896"/>
                <a:gd name="T38" fmla="*/ 611 w 1613"/>
                <a:gd name="T39" fmla="*/ 627 h 896"/>
                <a:gd name="T40" fmla="*/ 658 w 1613"/>
                <a:gd name="T41" fmla="*/ 605 h 896"/>
                <a:gd name="T42" fmla="*/ 705 w 1613"/>
                <a:gd name="T43" fmla="*/ 584 h 896"/>
                <a:gd name="T44" fmla="*/ 751 w 1613"/>
                <a:gd name="T45" fmla="*/ 563 h 896"/>
                <a:gd name="T46" fmla="*/ 796 w 1613"/>
                <a:gd name="T47" fmla="*/ 543 h 896"/>
                <a:gd name="T48" fmla="*/ 840 w 1613"/>
                <a:gd name="T49" fmla="*/ 522 h 896"/>
                <a:gd name="T50" fmla="*/ 882 w 1613"/>
                <a:gd name="T51" fmla="*/ 502 h 896"/>
                <a:gd name="T52" fmla="*/ 924 w 1613"/>
                <a:gd name="T53" fmla="*/ 484 h 896"/>
                <a:gd name="T54" fmla="*/ 962 w 1613"/>
                <a:gd name="T55" fmla="*/ 466 h 896"/>
                <a:gd name="T56" fmla="*/ 999 w 1613"/>
                <a:gd name="T57" fmla="*/ 448 h 896"/>
                <a:gd name="T58" fmla="*/ 1032 w 1613"/>
                <a:gd name="T59" fmla="*/ 432 h 896"/>
                <a:gd name="T60" fmla="*/ 1062 w 1613"/>
                <a:gd name="T61" fmla="*/ 417 h 896"/>
                <a:gd name="T62" fmla="*/ 1090 w 1613"/>
                <a:gd name="T63" fmla="*/ 405 h 896"/>
                <a:gd name="T64" fmla="*/ 1114 w 1613"/>
                <a:gd name="T65" fmla="*/ 392 h 896"/>
                <a:gd name="T66" fmla="*/ 1151 w 1613"/>
                <a:gd name="T67" fmla="*/ 373 h 896"/>
                <a:gd name="T68" fmla="*/ 1189 w 1613"/>
                <a:gd name="T69" fmla="*/ 356 h 896"/>
                <a:gd name="T70" fmla="*/ 1229 w 1613"/>
                <a:gd name="T71" fmla="*/ 338 h 896"/>
                <a:gd name="T72" fmla="*/ 1271 w 1613"/>
                <a:gd name="T73" fmla="*/ 320 h 896"/>
                <a:gd name="T74" fmla="*/ 1312 w 1613"/>
                <a:gd name="T75" fmla="*/ 303 h 896"/>
                <a:gd name="T76" fmla="*/ 1354 w 1613"/>
                <a:gd name="T77" fmla="*/ 287 h 896"/>
                <a:gd name="T78" fmla="*/ 1394 w 1613"/>
                <a:gd name="T79" fmla="*/ 272 h 896"/>
                <a:gd name="T80" fmla="*/ 1433 w 1613"/>
                <a:gd name="T81" fmla="*/ 257 h 896"/>
                <a:gd name="T82" fmla="*/ 1470 w 1613"/>
                <a:gd name="T83" fmla="*/ 243 h 896"/>
                <a:gd name="T84" fmla="*/ 1505 w 1613"/>
                <a:gd name="T85" fmla="*/ 232 h 896"/>
                <a:gd name="T86" fmla="*/ 1534 w 1613"/>
                <a:gd name="T87" fmla="*/ 220 h 896"/>
                <a:gd name="T88" fmla="*/ 1561 w 1613"/>
                <a:gd name="T89" fmla="*/ 211 h 896"/>
                <a:gd name="T90" fmla="*/ 1583 w 1613"/>
                <a:gd name="T91" fmla="*/ 204 h 896"/>
                <a:gd name="T92" fmla="*/ 1599 w 1613"/>
                <a:gd name="T93" fmla="*/ 198 h 896"/>
                <a:gd name="T94" fmla="*/ 1609 w 1613"/>
                <a:gd name="T95" fmla="*/ 195 h 896"/>
                <a:gd name="T96" fmla="*/ 1613 w 1613"/>
                <a:gd name="T97" fmla="*/ 194 h 896"/>
                <a:gd name="T98" fmla="*/ 1267 w 1613"/>
                <a:gd name="T99" fmla="*/ 0 h 896"/>
                <a:gd name="T100" fmla="*/ 1378 w 1613"/>
                <a:gd name="T101" fmla="*/ 147 h 896"/>
                <a:gd name="T102" fmla="*/ 0 w 1613"/>
                <a:gd name="T103" fmla="*/ 896 h 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613" h="896">
                  <a:moveTo>
                    <a:pt x="0" y="896"/>
                  </a:moveTo>
                  <a:lnTo>
                    <a:pt x="2" y="895"/>
                  </a:lnTo>
                  <a:lnTo>
                    <a:pt x="10" y="892"/>
                  </a:lnTo>
                  <a:lnTo>
                    <a:pt x="22" y="887"/>
                  </a:lnTo>
                  <a:lnTo>
                    <a:pt x="38" y="880"/>
                  </a:lnTo>
                  <a:lnTo>
                    <a:pt x="59" y="871"/>
                  </a:lnTo>
                  <a:lnTo>
                    <a:pt x="83" y="860"/>
                  </a:lnTo>
                  <a:lnTo>
                    <a:pt x="111" y="848"/>
                  </a:lnTo>
                  <a:lnTo>
                    <a:pt x="141" y="834"/>
                  </a:lnTo>
                  <a:lnTo>
                    <a:pt x="174" y="820"/>
                  </a:lnTo>
                  <a:lnTo>
                    <a:pt x="211" y="804"/>
                  </a:lnTo>
                  <a:lnTo>
                    <a:pt x="250" y="787"/>
                  </a:lnTo>
                  <a:lnTo>
                    <a:pt x="290" y="768"/>
                  </a:lnTo>
                  <a:lnTo>
                    <a:pt x="333" y="750"/>
                  </a:lnTo>
                  <a:lnTo>
                    <a:pt x="377" y="730"/>
                  </a:lnTo>
                  <a:lnTo>
                    <a:pt x="422" y="711"/>
                  </a:lnTo>
                  <a:lnTo>
                    <a:pt x="469" y="690"/>
                  </a:lnTo>
                  <a:lnTo>
                    <a:pt x="515" y="669"/>
                  </a:lnTo>
                  <a:lnTo>
                    <a:pt x="563" y="647"/>
                  </a:lnTo>
                  <a:lnTo>
                    <a:pt x="611" y="627"/>
                  </a:lnTo>
                  <a:lnTo>
                    <a:pt x="658" y="605"/>
                  </a:lnTo>
                  <a:lnTo>
                    <a:pt x="705" y="584"/>
                  </a:lnTo>
                  <a:lnTo>
                    <a:pt x="751" y="563"/>
                  </a:lnTo>
                  <a:lnTo>
                    <a:pt x="796" y="543"/>
                  </a:lnTo>
                  <a:lnTo>
                    <a:pt x="840" y="522"/>
                  </a:lnTo>
                  <a:lnTo>
                    <a:pt x="882" y="502"/>
                  </a:lnTo>
                  <a:lnTo>
                    <a:pt x="924" y="484"/>
                  </a:lnTo>
                  <a:lnTo>
                    <a:pt x="962" y="466"/>
                  </a:lnTo>
                  <a:lnTo>
                    <a:pt x="999" y="448"/>
                  </a:lnTo>
                  <a:lnTo>
                    <a:pt x="1032" y="432"/>
                  </a:lnTo>
                  <a:lnTo>
                    <a:pt x="1062" y="417"/>
                  </a:lnTo>
                  <a:lnTo>
                    <a:pt x="1090" y="405"/>
                  </a:lnTo>
                  <a:lnTo>
                    <a:pt x="1114" y="392"/>
                  </a:lnTo>
                  <a:lnTo>
                    <a:pt x="1151" y="373"/>
                  </a:lnTo>
                  <a:lnTo>
                    <a:pt x="1189" y="356"/>
                  </a:lnTo>
                  <a:lnTo>
                    <a:pt x="1229" y="338"/>
                  </a:lnTo>
                  <a:lnTo>
                    <a:pt x="1271" y="320"/>
                  </a:lnTo>
                  <a:lnTo>
                    <a:pt x="1312" y="303"/>
                  </a:lnTo>
                  <a:lnTo>
                    <a:pt x="1354" y="287"/>
                  </a:lnTo>
                  <a:lnTo>
                    <a:pt x="1394" y="272"/>
                  </a:lnTo>
                  <a:lnTo>
                    <a:pt x="1433" y="257"/>
                  </a:lnTo>
                  <a:lnTo>
                    <a:pt x="1470" y="243"/>
                  </a:lnTo>
                  <a:lnTo>
                    <a:pt x="1505" y="232"/>
                  </a:lnTo>
                  <a:lnTo>
                    <a:pt x="1534" y="220"/>
                  </a:lnTo>
                  <a:lnTo>
                    <a:pt x="1561" y="211"/>
                  </a:lnTo>
                  <a:lnTo>
                    <a:pt x="1583" y="204"/>
                  </a:lnTo>
                  <a:lnTo>
                    <a:pt x="1599" y="198"/>
                  </a:lnTo>
                  <a:lnTo>
                    <a:pt x="1609" y="195"/>
                  </a:lnTo>
                  <a:lnTo>
                    <a:pt x="1613" y="194"/>
                  </a:lnTo>
                  <a:lnTo>
                    <a:pt x="1267" y="0"/>
                  </a:lnTo>
                  <a:lnTo>
                    <a:pt x="1378" y="147"/>
                  </a:lnTo>
                  <a:lnTo>
                    <a:pt x="0" y="89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" name="Freeform 17"/>
            <p:cNvSpPr>
              <a:spLocks/>
            </p:cNvSpPr>
            <p:nvPr/>
          </p:nvSpPr>
          <p:spPr bwMode="gray">
            <a:xfrm>
              <a:off x="5465763" y="715963"/>
              <a:ext cx="1295400" cy="906463"/>
            </a:xfrm>
            <a:custGeom>
              <a:avLst/>
              <a:gdLst>
                <a:gd name="T0" fmla="*/ 0 w 1631"/>
                <a:gd name="T1" fmla="*/ 1141 h 1141"/>
                <a:gd name="T2" fmla="*/ 2 w 1631"/>
                <a:gd name="T3" fmla="*/ 1140 h 1141"/>
                <a:gd name="T4" fmla="*/ 10 w 1631"/>
                <a:gd name="T5" fmla="*/ 1135 h 1141"/>
                <a:gd name="T6" fmla="*/ 22 w 1631"/>
                <a:gd name="T7" fmla="*/ 1127 h 1141"/>
                <a:gd name="T8" fmla="*/ 38 w 1631"/>
                <a:gd name="T9" fmla="*/ 1117 h 1141"/>
                <a:gd name="T10" fmla="*/ 59 w 1631"/>
                <a:gd name="T11" fmla="*/ 1104 h 1141"/>
                <a:gd name="T12" fmla="*/ 83 w 1631"/>
                <a:gd name="T13" fmla="*/ 1089 h 1141"/>
                <a:gd name="T14" fmla="*/ 112 w 1631"/>
                <a:gd name="T15" fmla="*/ 1073 h 1141"/>
                <a:gd name="T16" fmla="*/ 143 w 1631"/>
                <a:gd name="T17" fmla="*/ 1054 h 1141"/>
                <a:gd name="T18" fmla="*/ 176 w 1631"/>
                <a:gd name="T19" fmla="*/ 1033 h 1141"/>
                <a:gd name="T20" fmla="*/ 213 w 1631"/>
                <a:gd name="T21" fmla="*/ 1010 h 1141"/>
                <a:gd name="T22" fmla="*/ 252 w 1631"/>
                <a:gd name="T23" fmla="*/ 986 h 1141"/>
                <a:gd name="T24" fmla="*/ 294 w 1631"/>
                <a:gd name="T25" fmla="*/ 960 h 1141"/>
                <a:gd name="T26" fmla="*/ 336 w 1631"/>
                <a:gd name="T27" fmla="*/ 934 h 1141"/>
                <a:gd name="T28" fmla="*/ 381 w 1631"/>
                <a:gd name="T29" fmla="*/ 906 h 1141"/>
                <a:gd name="T30" fmla="*/ 426 w 1631"/>
                <a:gd name="T31" fmla="*/ 877 h 1141"/>
                <a:gd name="T32" fmla="*/ 473 w 1631"/>
                <a:gd name="T33" fmla="*/ 849 h 1141"/>
                <a:gd name="T34" fmla="*/ 521 w 1631"/>
                <a:gd name="T35" fmla="*/ 819 h 1141"/>
                <a:gd name="T36" fmla="*/ 569 w 1631"/>
                <a:gd name="T37" fmla="*/ 789 h 1141"/>
                <a:gd name="T38" fmla="*/ 617 w 1631"/>
                <a:gd name="T39" fmla="*/ 759 h 1141"/>
                <a:gd name="T40" fmla="*/ 665 w 1631"/>
                <a:gd name="T41" fmla="*/ 728 h 1141"/>
                <a:gd name="T42" fmla="*/ 712 w 1631"/>
                <a:gd name="T43" fmla="*/ 698 h 1141"/>
                <a:gd name="T44" fmla="*/ 759 w 1631"/>
                <a:gd name="T45" fmla="*/ 669 h 1141"/>
                <a:gd name="T46" fmla="*/ 805 w 1631"/>
                <a:gd name="T47" fmla="*/ 639 h 1141"/>
                <a:gd name="T48" fmla="*/ 849 w 1631"/>
                <a:gd name="T49" fmla="*/ 612 h 1141"/>
                <a:gd name="T50" fmla="*/ 893 w 1631"/>
                <a:gd name="T51" fmla="*/ 584 h 1141"/>
                <a:gd name="T52" fmla="*/ 934 w 1631"/>
                <a:gd name="T53" fmla="*/ 557 h 1141"/>
                <a:gd name="T54" fmla="*/ 972 w 1631"/>
                <a:gd name="T55" fmla="*/ 532 h 1141"/>
                <a:gd name="T56" fmla="*/ 1009 w 1631"/>
                <a:gd name="T57" fmla="*/ 508 h 1141"/>
                <a:gd name="T58" fmla="*/ 1044 w 1631"/>
                <a:gd name="T59" fmla="*/ 485 h 1141"/>
                <a:gd name="T60" fmla="*/ 1075 w 1631"/>
                <a:gd name="T61" fmla="*/ 464 h 1141"/>
                <a:gd name="T62" fmla="*/ 1102 w 1631"/>
                <a:gd name="T63" fmla="*/ 446 h 1141"/>
                <a:gd name="T64" fmla="*/ 1127 w 1631"/>
                <a:gd name="T65" fmla="*/ 428 h 1141"/>
                <a:gd name="T66" fmla="*/ 1164 w 1631"/>
                <a:gd name="T67" fmla="*/ 403 h 1141"/>
                <a:gd name="T68" fmla="*/ 1203 w 1631"/>
                <a:gd name="T69" fmla="*/ 377 h 1141"/>
                <a:gd name="T70" fmla="*/ 1243 w 1631"/>
                <a:gd name="T71" fmla="*/ 351 h 1141"/>
                <a:gd name="T72" fmla="*/ 1286 w 1631"/>
                <a:gd name="T73" fmla="*/ 325 h 1141"/>
                <a:gd name="T74" fmla="*/ 1327 w 1631"/>
                <a:gd name="T75" fmla="*/ 299 h 1141"/>
                <a:gd name="T76" fmla="*/ 1370 w 1631"/>
                <a:gd name="T77" fmla="*/ 274 h 1141"/>
                <a:gd name="T78" fmla="*/ 1410 w 1631"/>
                <a:gd name="T79" fmla="*/ 251 h 1141"/>
                <a:gd name="T80" fmla="*/ 1450 w 1631"/>
                <a:gd name="T81" fmla="*/ 228 h 1141"/>
                <a:gd name="T82" fmla="*/ 1487 w 1631"/>
                <a:gd name="T83" fmla="*/ 207 h 1141"/>
                <a:gd name="T84" fmla="*/ 1522 w 1631"/>
                <a:gd name="T85" fmla="*/ 188 h 1141"/>
                <a:gd name="T86" fmla="*/ 1552 w 1631"/>
                <a:gd name="T87" fmla="*/ 171 h 1141"/>
                <a:gd name="T88" fmla="*/ 1579 w 1631"/>
                <a:gd name="T89" fmla="*/ 156 h 1141"/>
                <a:gd name="T90" fmla="*/ 1601 w 1631"/>
                <a:gd name="T91" fmla="*/ 144 h 1141"/>
                <a:gd name="T92" fmla="*/ 1617 w 1631"/>
                <a:gd name="T93" fmla="*/ 135 h 1141"/>
                <a:gd name="T94" fmla="*/ 1628 w 1631"/>
                <a:gd name="T95" fmla="*/ 130 h 1141"/>
                <a:gd name="T96" fmla="*/ 1631 w 1631"/>
                <a:gd name="T97" fmla="*/ 128 h 1141"/>
                <a:gd name="T98" fmla="*/ 1308 w 1631"/>
                <a:gd name="T99" fmla="*/ 0 h 1141"/>
                <a:gd name="T100" fmla="*/ 1407 w 1631"/>
                <a:gd name="T101" fmla="*/ 129 h 1141"/>
                <a:gd name="T102" fmla="*/ 0 w 1631"/>
                <a:gd name="T103" fmla="*/ 1141 h 1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631" h="1141">
                  <a:moveTo>
                    <a:pt x="0" y="1141"/>
                  </a:moveTo>
                  <a:lnTo>
                    <a:pt x="2" y="1140"/>
                  </a:lnTo>
                  <a:lnTo>
                    <a:pt x="10" y="1135"/>
                  </a:lnTo>
                  <a:lnTo>
                    <a:pt x="22" y="1127"/>
                  </a:lnTo>
                  <a:lnTo>
                    <a:pt x="38" y="1117"/>
                  </a:lnTo>
                  <a:lnTo>
                    <a:pt x="59" y="1104"/>
                  </a:lnTo>
                  <a:lnTo>
                    <a:pt x="83" y="1089"/>
                  </a:lnTo>
                  <a:lnTo>
                    <a:pt x="112" y="1073"/>
                  </a:lnTo>
                  <a:lnTo>
                    <a:pt x="143" y="1054"/>
                  </a:lnTo>
                  <a:lnTo>
                    <a:pt x="176" y="1033"/>
                  </a:lnTo>
                  <a:lnTo>
                    <a:pt x="213" y="1010"/>
                  </a:lnTo>
                  <a:lnTo>
                    <a:pt x="252" y="986"/>
                  </a:lnTo>
                  <a:lnTo>
                    <a:pt x="294" y="960"/>
                  </a:lnTo>
                  <a:lnTo>
                    <a:pt x="336" y="934"/>
                  </a:lnTo>
                  <a:lnTo>
                    <a:pt x="381" y="906"/>
                  </a:lnTo>
                  <a:lnTo>
                    <a:pt x="426" y="877"/>
                  </a:lnTo>
                  <a:lnTo>
                    <a:pt x="473" y="849"/>
                  </a:lnTo>
                  <a:lnTo>
                    <a:pt x="521" y="819"/>
                  </a:lnTo>
                  <a:lnTo>
                    <a:pt x="569" y="789"/>
                  </a:lnTo>
                  <a:lnTo>
                    <a:pt x="617" y="759"/>
                  </a:lnTo>
                  <a:lnTo>
                    <a:pt x="665" y="728"/>
                  </a:lnTo>
                  <a:lnTo>
                    <a:pt x="712" y="698"/>
                  </a:lnTo>
                  <a:lnTo>
                    <a:pt x="759" y="669"/>
                  </a:lnTo>
                  <a:lnTo>
                    <a:pt x="805" y="639"/>
                  </a:lnTo>
                  <a:lnTo>
                    <a:pt x="849" y="612"/>
                  </a:lnTo>
                  <a:lnTo>
                    <a:pt x="893" y="584"/>
                  </a:lnTo>
                  <a:lnTo>
                    <a:pt x="934" y="557"/>
                  </a:lnTo>
                  <a:lnTo>
                    <a:pt x="972" y="532"/>
                  </a:lnTo>
                  <a:lnTo>
                    <a:pt x="1009" y="508"/>
                  </a:lnTo>
                  <a:lnTo>
                    <a:pt x="1044" y="485"/>
                  </a:lnTo>
                  <a:lnTo>
                    <a:pt x="1075" y="464"/>
                  </a:lnTo>
                  <a:lnTo>
                    <a:pt x="1102" y="446"/>
                  </a:lnTo>
                  <a:lnTo>
                    <a:pt x="1127" y="428"/>
                  </a:lnTo>
                  <a:lnTo>
                    <a:pt x="1164" y="403"/>
                  </a:lnTo>
                  <a:lnTo>
                    <a:pt x="1203" y="377"/>
                  </a:lnTo>
                  <a:lnTo>
                    <a:pt x="1243" y="351"/>
                  </a:lnTo>
                  <a:lnTo>
                    <a:pt x="1286" y="325"/>
                  </a:lnTo>
                  <a:lnTo>
                    <a:pt x="1327" y="299"/>
                  </a:lnTo>
                  <a:lnTo>
                    <a:pt x="1370" y="274"/>
                  </a:lnTo>
                  <a:lnTo>
                    <a:pt x="1410" y="251"/>
                  </a:lnTo>
                  <a:lnTo>
                    <a:pt x="1450" y="228"/>
                  </a:lnTo>
                  <a:lnTo>
                    <a:pt x="1487" y="207"/>
                  </a:lnTo>
                  <a:lnTo>
                    <a:pt x="1522" y="188"/>
                  </a:lnTo>
                  <a:lnTo>
                    <a:pt x="1552" y="171"/>
                  </a:lnTo>
                  <a:lnTo>
                    <a:pt x="1579" y="156"/>
                  </a:lnTo>
                  <a:lnTo>
                    <a:pt x="1601" y="144"/>
                  </a:lnTo>
                  <a:lnTo>
                    <a:pt x="1617" y="135"/>
                  </a:lnTo>
                  <a:lnTo>
                    <a:pt x="1628" y="130"/>
                  </a:lnTo>
                  <a:lnTo>
                    <a:pt x="1631" y="128"/>
                  </a:lnTo>
                  <a:lnTo>
                    <a:pt x="1308" y="0"/>
                  </a:lnTo>
                  <a:lnTo>
                    <a:pt x="1407" y="129"/>
                  </a:lnTo>
                  <a:lnTo>
                    <a:pt x="0" y="114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" name="Freeform 18"/>
            <p:cNvSpPr>
              <a:spLocks/>
            </p:cNvSpPr>
            <p:nvPr/>
          </p:nvSpPr>
          <p:spPr bwMode="gray">
            <a:xfrm>
              <a:off x="5465763" y="449263"/>
              <a:ext cx="1346200" cy="1173163"/>
            </a:xfrm>
            <a:custGeom>
              <a:avLst/>
              <a:gdLst>
                <a:gd name="T0" fmla="*/ 0 w 1696"/>
                <a:gd name="T1" fmla="*/ 1477 h 1477"/>
                <a:gd name="T2" fmla="*/ 2 w 1696"/>
                <a:gd name="T3" fmla="*/ 1475 h 1477"/>
                <a:gd name="T4" fmla="*/ 10 w 1696"/>
                <a:gd name="T5" fmla="*/ 1469 h 1477"/>
                <a:gd name="T6" fmla="*/ 23 w 1696"/>
                <a:gd name="T7" fmla="*/ 1460 h 1477"/>
                <a:gd name="T8" fmla="*/ 40 w 1696"/>
                <a:gd name="T9" fmla="*/ 1446 h 1477"/>
                <a:gd name="T10" fmla="*/ 61 w 1696"/>
                <a:gd name="T11" fmla="*/ 1430 h 1477"/>
                <a:gd name="T12" fmla="*/ 86 w 1696"/>
                <a:gd name="T13" fmla="*/ 1410 h 1477"/>
                <a:gd name="T14" fmla="*/ 115 w 1696"/>
                <a:gd name="T15" fmla="*/ 1387 h 1477"/>
                <a:gd name="T16" fmla="*/ 147 w 1696"/>
                <a:gd name="T17" fmla="*/ 1362 h 1477"/>
                <a:gd name="T18" fmla="*/ 183 w 1696"/>
                <a:gd name="T19" fmla="*/ 1336 h 1477"/>
                <a:gd name="T20" fmla="*/ 221 w 1696"/>
                <a:gd name="T21" fmla="*/ 1306 h 1477"/>
                <a:gd name="T22" fmla="*/ 262 w 1696"/>
                <a:gd name="T23" fmla="*/ 1273 h 1477"/>
                <a:gd name="T24" fmla="*/ 304 w 1696"/>
                <a:gd name="T25" fmla="*/ 1240 h 1477"/>
                <a:gd name="T26" fmla="*/ 349 w 1696"/>
                <a:gd name="T27" fmla="*/ 1205 h 1477"/>
                <a:gd name="T28" fmla="*/ 395 w 1696"/>
                <a:gd name="T29" fmla="*/ 1170 h 1477"/>
                <a:gd name="T30" fmla="*/ 442 w 1696"/>
                <a:gd name="T31" fmla="*/ 1132 h 1477"/>
                <a:gd name="T32" fmla="*/ 492 w 1696"/>
                <a:gd name="T33" fmla="*/ 1094 h 1477"/>
                <a:gd name="T34" fmla="*/ 540 w 1696"/>
                <a:gd name="T35" fmla="*/ 1055 h 1477"/>
                <a:gd name="T36" fmla="*/ 591 w 1696"/>
                <a:gd name="T37" fmla="*/ 1015 h 1477"/>
                <a:gd name="T38" fmla="*/ 641 w 1696"/>
                <a:gd name="T39" fmla="*/ 976 h 1477"/>
                <a:gd name="T40" fmla="*/ 690 w 1696"/>
                <a:gd name="T41" fmla="*/ 937 h 1477"/>
                <a:gd name="T42" fmla="*/ 740 w 1696"/>
                <a:gd name="T43" fmla="*/ 898 h 1477"/>
                <a:gd name="T44" fmla="*/ 788 w 1696"/>
                <a:gd name="T45" fmla="*/ 859 h 1477"/>
                <a:gd name="T46" fmla="*/ 836 w 1696"/>
                <a:gd name="T47" fmla="*/ 821 h 1477"/>
                <a:gd name="T48" fmla="*/ 882 w 1696"/>
                <a:gd name="T49" fmla="*/ 784 h 1477"/>
                <a:gd name="T50" fmla="*/ 927 w 1696"/>
                <a:gd name="T51" fmla="*/ 748 h 1477"/>
                <a:gd name="T52" fmla="*/ 970 w 1696"/>
                <a:gd name="T53" fmla="*/ 714 h 1477"/>
                <a:gd name="T54" fmla="*/ 1010 w 1696"/>
                <a:gd name="T55" fmla="*/ 680 h 1477"/>
                <a:gd name="T56" fmla="*/ 1048 w 1696"/>
                <a:gd name="T57" fmla="*/ 649 h 1477"/>
                <a:gd name="T58" fmla="*/ 1084 w 1696"/>
                <a:gd name="T59" fmla="*/ 619 h 1477"/>
                <a:gd name="T60" fmla="*/ 1116 w 1696"/>
                <a:gd name="T61" fmla="*/ 593 h 1477"/>
                <a:gd name="T62" fmla="*/ 1145 w 1696"/>
                <a:gd name="T63" fmla="*/ 568 h 1477"/>
                <a:gd name="T64" fmla="*/ 1170 w 1696"/>
                <a:gd name="T65" fmla="*/ 546 h 1477"/>
                <a:gd name="T66" fmla="*/ 1208 w 1696"/>
                <a:gd name="T67" fmla="*/ 512 h 1477"/>
                <a:gd name="T68" fmla="*/ 1249 w 1696"/>
                <a:gd name="T69" fmla="*/ 479 h 1477"/>
                <a:gd name="T70" fmla="*/ 1291 w 1696"/>
                <a:gd name="T71" fmla="*/ 444 h 1477"/>
                <a:gd name="T72" fmla="*/ 1335 w 1696"/>
                <a:gd name="T73" fmla="*/ 410 h 1477"/>
                <a:gd name="T74" fmla="*/ 1379 w 1696"/>
                <a:gd name="T75" fmla="*/ 375 h 1477"/>
                <a:gd name="T76" fmla="*/ 1423 w 1696"/>
                <a:gd name="T77" fmla="*/ 342 h 1477"/>
                <a:gd name="T78" fmla="*/ 1465 w 1696"/>
                <a:gd name="T79" fmla="*/ 308 h 1477"/>
                <a:gd name="T80" fmla="*/ 1507 w 1696"/>
                <a:gd name="T81" fmla="*/ 277 h 1477"/>
                <a:gd name="T82" fmla="*/ 1545 w 1696"/>
                <a:gd name="T83" fmla="*/ 249 h 1477"/>
                <a:gd name="T84" fmla="*/ 1582 w 1696"/>
                <a:gd name="T85" fmla="*/ 222 h 1477"/>
                <a:gd name="T86" fmla="*/ 1613 w 1696"/>
                <a:gd name="T87" fmla="*/ 198 h 1477"/>
                <a:gd name="T88" fmla="*/ 1642 w 1696"/>
                <a:gd name="T89" fmla="*/ 177 h 1477"/>
                <a:gd name="T90" fmla="*/ 1663 w 1696"/>
                <a:gd name="T91" fmla="*/ 161 h 1477"/>
                <a:gd name="T92" fmla="*/ 1681 w 1696"/>
                <a:gd name="T93" fmla="*/ 148 h 1477"/>
                <a:gd name="T94" fmla="*/ 1692 w 1696"/>
                <a:gd name="T95" fmla="*/ 140 h 1477"/>
                <a:gd name="T96" fmla="*/ 1696 w 1696"/>
                <a:gd name="T97" fmla="*/ 138 h 1477"/>
                <a:gd name="T98" fmla="*/ 1197 w 1696"/>
                <a:gd name="T99" fmla="*/ 0 h 1477"/>
                <a:gd name="T100" fmla="*/ 1469 w 1696"/>
                <a:gd name="T101" fmla="*/ 170 h 1477"/>
                <a:gd name="T102" fmla="*/ 0 w 1696"/>
                <a:gd name="T103" fmla="*/ 1477 h 1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696" h="1477">
                  <a:moveTo>
                    <a:pt x="0" y="1477"/>
                  </a:moveTo>
                  <a:lnTo>
                    <a:pt x="2" y="1475"/>
                  </a:lnTo>
                  <a:lnTo>
                    <a:pt x="10" y="1469"/>
                  </a:lnTo>
                  <a:lnTo>
                    <a:pt x="23" y="1460"/>
                  </a:lnTo>
                  <a:lnTo>
                    <a:pt x="40" y="1446"/>
                  </a:lnTo>
                  <a:lnTo>
                    <a:pt x="61" y="1430"/>
                  </a:lnTo>
                  <a:lnTo>
                    <a:pt x="86" y="1410"/>
                  </a:lnTo>
                  <a:lnTo>
                    <a:pt x="115" y="1387"/>
                  </a:lnTo>
                  <a:lnTo>
                    <a:pt x="147" y="1362"/>
                  </a:lnTo>
                  <a:lnTo>
                    <a:pt x="183" y="1336"/>
                  </a:lnTo>
                  <a:lnTo>
                    <a:pt x="221" y="1306"/>
                  </a:lnTo>
                  <a:lnTo>
                    <a:pt x="262" y="1273"/>
                  </a:lnTo>
                  <a:lnTo>
                    <a:pt x="304" y="1240"/>
                  </a:lnTo>
                  <a:lnTo>
                    <a:pt x="349" y="1205"/>
                  </a:lnTo>
                  <a:lnTo>
                    <a:pt x="395" y="1170"/>
                  </a:lnTo>
                  <a:lnTo>
                    <a:pt x="442" y="1132"/>
                  </a:lnTo>
                  <a:lnTo>
                    <a:pt x="492" y="1094"/>
                  </a:lnTo>
                  <a:lnTo>
                    <a:pt x="540" y="1055"/>
                  </a:lnTo>
                  <a:lnTo>
                    <a:pt x="591" y="1015"/>
                  </a:lnTo>
                  <a:lnTo>
                    <a:pt x="641" y="976"/>
                  </a:lnTo>
                  <a:lnTo>
                    <a:pt x="690" y="937"/>
                  </a:lnTo>
                  <a:lnTo>
                    <a:pt x="740" y="898"/>
                  </a:lnTo>
                  <a:lnTo>
                    <a:pt x="788" y="859"/>
                  </a:lnTo>
                  <a:lnTo>
                    <a:pt x="836" y="821"/>
                  </a:lnTo>
                  <a:lnTo>
                    <a:pt x="882" y="784"/>
                  </a:lnTo>
                  <a:lnTo>
                    <a:pt x="927" y="748"/>
                  </a:lnTo>
                  <a:lnTo>
                    <a:pt x="970" y="714"/>
                  </a:lnTo>
                  <a:lnTo>
                    <a:pt x="1010" y="680"/>
                  </a:lnTo>
                  <a:lnTo>
                    <a:pt x="1048" y="649"/>
                  </a:lnTo>
                  <a:lnTo>
                    <a:pt x="1084" y="619"/>
                  </a:lnTo>
                  <a:lnTo>
                    <a:pt x="1116" y="593"/>
                  </a:lnTo>
                  <a:lnTo>
                    <a:pt x="1145" y="568"/>
                  </a:lnTo>
                  <a:lnTo>
                    <a:pt x="1170" y="546"/>
                  </a:lnTo>
                  <a:lnTo>
                    <a:pt x="1208" y="512"/>
                  </a:lnTo>
                  <a:lnTo>
                    <a:pt x="1249" y="479"/>
                  </a:lnTo>
                  <a:lnTo>
                    <a:pt x="1291" y="444"/>
                  </a:lnTo>
                  <a:lnTo>
                    <a:pt x="1335" y="410"/>
                  </a:lnTo>
                  <a:lnTo>
                    <a:pt x="1379" y="375"/>
                  </a:lnTo>
                  <a:lnTo>
                    <a:pt x="1423" y="342"/>
                  </a:lnTo>
                  <a:lnTo>
                    <a:pt x="1465" y="308"/>
                  </a:lnTo>
                  <a:lnTo>
                    <a:pt x="1507" y="277"/>
                  </a:lnTo>
                  <a:lnTo>
                    <a:pt x="1545" y="249"/>
                  </a:lnTo>
                  <a:lnTo>
                    <a:pt x="1582" y="222"/>
                  </a:lnTo>
                  <a:lnTo>
                    <a:pt x="1613" y="198"/>
                  </a:lnTo>
                  <a:lnTo>
                    <a:pt x="1642" y="177"/>
                  </a:lnTo>
                  <a:lnTo>
                    <a:pt x="1663" y="161"/>
                  </a:lnTo>
                  <a:lnTo>
                    <a:pt x="1681" y="148"/>
                  </a:lnTo>
                  <a:lnTo>
                    <a:pt x="1692" y="140"/>
                  </a:lnTo>
                  <a:lnTo>
                    <a:pt x="1696" y="138"/>
                  </a:lnTo>
                  <a:lnTo>
                    <a:pt x="1197" y="0"/>
                  </a:lnTo>
                  <a:lnTo>
                    <a:pt x="1469" y="170"/>
                  </a:lnTo>
                  <a:lnTo>
                    <a:pt x="0" y="147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" name="Freeform 19"/>
            <p:cNvSpPr>
              <a:spLocks/>
            </p:cNvSpPr>
            <p:nvPr/>
          </p:nvSpPr>
          <p:spPr bwMode="gray">
            <a:xfrm>
              <a:off x="5122863" y="1298575"/>
              <a:ext cx="304800" cy="352425"/>
            </a:xfrm>
            <a:custGeom>
              <a:avLst/>
              <a:gdLst>
                <a:gd name="T0" fmla="*/ 0 w 385"/>
                <a:gd name="T1" fmla="*/ 0 h 443"/>
                <a:gd name="T2" fmla="*/ 370 w 385"/>
                <a:gd name="T3" fmla="*/ 364 h 443"/>
                <a:gd name="T4" fmla="*/ 385 w 385"/>
                <a:gd name="T5" fmla="*/ 443 h 443"/>
                <a:gd name="T6" fmla="*/ 17 w 385"/>
                <a:gd name="T7" fmla="*/ 110 h 443"/>
                <a:gd name="T8" fmla="*/ 0 w 385"/>
                <a:gd name="T9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5" h="443">
                  <a:moveTo>
                    <a:pt x="0" y="0"/>
                  </a:moveTo>
                  <a:lnTo>
                    <a:pt x="370" y="364"/>
                  </a:lnTo>
                  <a:lnTo>
                    <a:pt x="385" y="443"/>
                  </a:lnTo>
                  <a:lnTo>
                    <a:pt x="17" y="1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" name="Freeform 22"/>
            <p:cNvSpPr>
              <a:spLocks/>
            </p:cNvSpPr>
            <p:nvPr/>
          </p:nvSpPr>
          <p:spPr bwMode="gray">
            <a:xfrm>
              <a:off x="5602027" y="795870"/>
              <a:ext cx="175940" cy="78053"/>
            </a:xfrm>
            <a:custGeom>
              <a:avLst/>
              <a:gdLst>
                <a:gd name="T0" fmla="*/ 210 w 210"/>
                <a:gd name="T1" fmla="*/ 80 h 91"/>
                <a:gd name="T2" fmla="*/ 37 w 210"/>
                <a:gd name="T3" fmla="*/ 0 h 91"/>
                <a:gd name="T4" fmla="*/ 32 w 210"/>
                <a:gd name="T5" fmla="*/ 4 h 91"/>
                <a:gd name="T6" fmla="*/ 28 w 210"/>
                <a:gd name="T7" fmla="*/ 9 h 91"/>
                <a:gd name="T8" fmla="*/ 23 w 210"/>
                <a:gd name="T9" fmla="*/ 14 h 91"/>
                <a:gd name="T10" fmla="*/ 18 w 210"/>
                <a:gd name="T11" fmla="*/ 18 h 91"/>
                <a:gd name="T12" fmla="*/ 14 w 210"/>
                <a:gd name="T13" fmla="*/ 24 h 91"/>
                <a:gd name="T14" fmla="*/ 9 w 210"/>
                <a:gd name="T15" fmla="*/ 29 h 91"/>
                <a:gd name="T16" fmla="*/ 4 w 210"/>
                <a:gd name="T17" fmla="*/ 33 h 91"/>
                <a:gd name="T18" fmla="*/ 0 w 210"/>
                <a:gd name="T19" fmla="*/ 38 h 91"/>
                <a:gd name="T20" fmla="*/ 200 w 210"/>
                <a:gd name="T21" fmla="*/ 91 h 91"/>
                <a:gd name="T22" fmla="*/ 203 w 210"/>
                <a:gd name="T23" fmla="*/ 88 h 91"/>
                <a:gd name="T24" fmla="*/ 205 w 210"/>
                <a:gd name="T25" fmla="*/ 85 h 91"/>
                <a:gd name="T26" fmla="*/ 207 w 210"/>
                <a:gd name="T27" fmla="*/ 83 h 91"/>
                <a:gd name="T28" fmla="*/ 210 w 210"/>
                <a:gd name="T29" fmla="*/ 80 h 91"/>
                <a:gd name="connsiteX0" fmla="*/ 10000 w 10000"/>
                <a:gd name="connsiteY0" fmla="*/ 9161 h 10370"/>
                <a:gd name="connsiteX1" fmla="*/ 1762 w 10000"/>
                <a:gd name="connsiteY1" fmla="*/ 0 h 10370"/>
                <a:gd name="connsiteX2" fmla="*/ 1524 w 10000"/>
                <a:gd name="connsiteY2" fmla="*/ 810 h 10370"/>
                <a:gd name="connsiteX3" fmla="*/ 1333 w 10000"/>
                <a:gd name="connsiteY3" fmla="*/ 1359 h 10370"/>
                <a:gd name="connsiteX4" fmla="*/ 1095 w 10000"/>
                <a:gd name="connsiteY4" fmla="*/ 1908 h 10370"/>
                <a:gd name="connsiteX5" fmla="*/ 857 w 10000"/>
                <a:gd name="connsiteY5" fmla="*/ 2348 h 10370"/>
                <a:gd name="connsiteX6" fmla="*/ 667 w 10000"/>
                <a:gd name="connsiteY6" fmla="*/ 3007 h 10370"/>
                <a:gd name="connsiteX7" fmla="*/ 429 w 10000"/>
                <a:gd name="connsiteY7" fmla="*/ 3557 h 10370"/>
                <a:gd name="connsiteX8" fmla="*/ 190 w 10000"/>
                <a:gd name="connsiteY8" fmla="*/ 3996 h 10370"/>
                <a:gd name="connsiteX9" fmla="*/ 0 w 10000"/>
                <a:gd name="connsiteY9" fmla="*/ 4546 h 10370"/>
                <a:gd name="connsiteX10" fmla="*/ 9524 w 10000"/>
                <a:gd name="connsiteY10" fmla="*/ 10370 h 10370"/>
                <a:gd name="connsiteX11" fmla="*/ 9667 w 10000"/>
                <a:gd name="connsiteY11" fmla="*/ 10040 h 10370"/>
                <a:gd name="connsiteX12" fmla="*/ 9762 w 10000"/>
                <a:gd name="connsiteY12" fmla="*/ 9711 h 10370"/>
                <a:gd name="connsiteX13" fmla="*/ 9857 w 10000"/>
                <a:gd name="connsiteY13" fmla="*/ 9491 h 10370"/>
                <a:gd name="connsiteX14" fmla="*/ 10000 w 10000"/>
                <a:gd name="connsiteY14" fmla="*/ 9161 h 10370"/>
                <a:gd name="connsiteX0" fmla="*/ 10079 w 10079"/>
                <a:gd name="connsiteY0" fmla="*/ 8790 h 10370"/>
                <a:gd name="connsiteX1" fmla="*/ 1762 w 10079"/>
                <a:gd name="connsiteY1" fmla="*/ 0 h 10370"/>
                <a:gd name="connsiteX2" fmla="*/ 1524 w 10079"/>
                <a:gd name="connsiteY2" fmla="*/ 810 h 10370"/>
                <a:gd name="connsiteX3" fmla="*/ 1333 w 10079"/>
                <a:gd name="connsiteY3" fmla="*/ 1359 h 10370"/>
                <a:gd name="connsiteX4" fmla="*/ 1095 w 10079"/>
                <a:gd name="connsiteY4" fmla="*/ 1908 h 10370"/>
                <a:gd name="connsiteX5" fmla="*/ 857 w 10079"/>
                <a:gd name="connsiteY5" fmla="*/ 2348 h 10370"/>
                <a:gd name="connsiteX6" fmla="*/ 667 w 10079"/>
                <a:gd name="connsiteY6" fmla="*/ 3007 h 10370"/>
                <a:gd name="connsiteX7" fmla="*/ 429 w 10079"/>
                <a:gd name="connsiteY7" fmla="*/ 3557 h 10370"/>
                <a:gd name="connsiteX8" fmla="*/ 190 w 10079"/>
                <a:gd name="connsiteY8" fmla="*/ 3996 h 10370"/>
                <a:gd name="connsiteX9" fmla="*/ 0 w 10079"/>
                <a:gd name="connsiteY9" fmla="*/ 4546 h 10370"/>
                <a:gd name="connsiteX10" fmla="*/ 9524 w 10079"/>
                <a:gd name="connsiteY10" fmla="*/ 10370 h 10370"/>
                <a:gd name="connsiteX11" fmla="*/ 9667 w 10079"/>
                <a:gd name="connsiteY11" fmla="*/ 10040 h 10370"/>
                <a:gd name="connsiteX12" fmla="*/ 9762 w 10079"/>
                <a:gd name="connsiteY12" fmla="*/ 9711 h 10370"/>
                <a:gd name="connsiteX13" fmla="*/ 9857 w 10079"/>
                <a:gd name="connsiteY13" fmla="*/ 9491 h 10370"/>
                <a:gd name="connsiteX14" fmla="*/ 10079 w 10079"/>
                <a:gd name="connsiteY14" fmla="*/ 8790 h 10370"/>
                <a:gd name="connsiteX0" fmla="*/ 10476 w 10476"/>
                <a:gd name="connsiteY0" fmla="*/ 8790 h 10370"/>
                <a:gd name="connsiteX1" fmla="*/ 2159 w 10476"/>
                <a:gd name="connsiteY1" fmla="*/ 0 h 10370"/>
                <a:gd name="connsiteX2" fmla="*/ 1921 w 10476"/>
                <a:gd name="connsiteY2" fmla="*/ 810 h 10370"/>
                <a:gd name="connsiteX3" fmla="*/ 1730 w 10476"/>
                <a:gd name="connsiteY3" fmla="*/ 1359 h 10370"/>
                <a:gd name="connsiteX4" fmla="*/ 1492 w 10476"/>
                <a:gd name="connsiteY4" fmla="*/ 1908 h 10370"/>
                <a:gd name="connsiteX5" fmla="*/ 1254 w 10476"/>
                <a:gd name="connsiteY5" fmla="*/ 2348 h 10370"/>
                <a:gd name="connsiteX6" fmla="*/ 1064 w 10476"/>
                <a:gd name="connsiteY6" fmla="*/ 3007 h 10370"/>
                <a:gd name="connsiteX7" fmla="*/ 826 w 10476"/>
                <a:gd name="connsiteY7" fmla="*/ 3557 h 10370"/>
                <a:gd name="connsiteX8" fmla="*/ 587 w 10476"/>
                <a:gd name="connsiteY8" fmla="*/ 3996 h 10370"/>
                <a:gd name="connsiteX9" fmla="*/ 0 w 10476"/>
                <a:gd name="connsiteY9" fmla="*/ 5102 h 10370"/>
                <a:gd name="connsiteX10" fmla="*/ 9921 w 10476"/>
                <a:gd name="connsiteY10" fmla="*/ 10370 h 10370"/>
                <a:gd name="connsiteX11" fmla="*/ 10064 w 10476"/>
                <a:gd name="connsiteY11" fmla="*/ 10040 h 10370"/>
                <a:gd name="connsiteX12" fmla="*/ 10159 w 10476"/>
                <a:gd name="connsiteY12" fmla="*/ 9711 h 10370"/>
                <a:gd name="connsiteX13" fmla="*/ 10254 w 10476"/>
                <a:gd name="connsiteY13" fmla="*/ 9491 h 10370"/>
                <a:gd name="connsiteX14" fmla="*/ 10476 w 10476"/>
                <a:gd name="connsiteY14" fmla="*/ 8790 h 10370"/>
                <a:gd name="connsiteX0" fmla="*/ 10476 w 10476"/>
                <a:gd name="connsiteY0" fmla="*/ 8790 h 10926"/>
                <a:gd name="connsiteX1" fmla="*/ 2159 w 10476"/>
                <a:gd name="connsiteY1" fmla="*/ 0 h 10926"/>
                <a:gd name="connsiteX2" fmla="*/ 1921 w 10476"/>
                <a:gd name="connsiteY2" fmla="*/ 810 h 10926"/>
                <a:gd name="connsiteX3" fmla="*/ 1730 w 10476"/>
                <a:gd name="connsiteY3" fmla="*/ 1359 h 10926"/>
                <a:gd name="connsiteX4" fmla="*/ 1492 w 10476"/>
                <a:gd name="connsiteY4" fmla="*/ 1908 h 10926"/>
                <a:gd name="connsiteX5" fmla="*/ 1254 w 10476"/>
                <a:gd name="connsiteY5" fmla="*/ 2348 h 10926"/>
                <a:gd name="connsiteX6" fmla="*/ 1064 w 10476"/>
                <a:gd name="connsiteY6" fmla="*/ 3007 h 10926"/>
                <a:gd name="connsiteX7" fmla="*/ 826 w 10476"/>
                <a:gd name="connsiteY7" fmla="*/ 3557 h 10926"/>
                <a:gd name="connsiteX8" fmla="*/ 587 w 10476"/>
                <a:gd name="connsiteY8" fmla="*/ 3996 h 10926"/>
                <a:gd name="connsiteX9" fmla="*/ 0 w 10476"/>
                <a:gd name="connsiteY9" fmla="*/ 5102 h 10926"/>
                <a:gd name="connsiteX10" fmla="*/ 9762 w 10476"/>
                <a:gd name="connsiteY10" fmla="*/ 10926 h 10926"/>
                <a:gd name="connsiteX11" fmla="*/ 10064 w 10476"/>
                <a:gd name="connsiteY11" fmla="*/ 10040 h 10926"/>
                <a:gd name="connsiteX12" fmla="*/ 10159 w 10476"/>
                <a:gd name="connsiteY12" fmla="*/ 9711 h 10926"/>
                <a:gd name="connsiteX13" fmla="*/ 10254 w 10476"/>
                <a:gd name="connsiteY13" fmla="*/ 9491 h 10926"/>
                <a:gd name="connsiteX14" fmla="*/ 10476 w 10476"/>
                <a:gd name="connsiteY14" fmla="*/ 8790 h 10926"/>
                <a:gd name="connsiteX0" fmla="*/ 10555 w 10555"/>
                <a:gd name="connsiteY0" fmla="*/ 8790 h 10926"/>
                <a:gd name="connsiteX1" fmla="*/ 2238 w 10555"/>
                <a:gd name="connsiteY1" fmla="*/ 0 h 10926"/>
                <a:gd name="connsiteX2" fmla="*/ 2000 w 10555"/>
                <a:gd name="connsiteY2" fmla="*/ 810 h 10926"/>
                <a:gd name="connsiteX3" fmla="*/ 1809 w 10555"/>
                <a:gd name="connsiteY3" fmla="*/ 1359 h 10926"/>
                <a:gd name="connsiteX4" fmla="*/ 1571 w 10555"/>
                <a:gd name="connsiteY4" fmla="*/ 1908 h 10926"/>
                <a:gd name="connsiteX5" fmla="*/ 1333 w 10555"/>
                <a:gd name="connsiteY5" fmla="*/ 2348 h 10926"/>
                <a:gd name="connsiteX6" fmla="*/ 1143 w 10555"/>
                <a:gd name="connsiteY6" fmla="*/ 3007 h 10926"/>
                <a:gd name="connsiteX7" fmla="*/ 905 w 10555"/>
                <a:gd name="connsiteY7" fmla="*/ 3557 h 10926"/>
                <a:gd name="connsiteX8" fmla="*/ 666 w 10555"/>
                <a:gd name="connsiteY8" fmla="*/ 3996 h 10926"/>
                <a:gd name="connsiteX9" fmla="*/ 0 w 10555"/>
                <a:gd name="connsiteY9" fmla="*/ 5473 h 10926"/>
                <a:gd name="connsiteX10" fmla="*/ 9841 w 10555"/>
                <a:gd name="connsiteY10" fmla="*/ 10926 h 10926"/>
                <a:gd name="connsiteX11" fmla="*/ 10143 w 10555"/>
                <a:gd name="connsiteY11" fmla="*/ 10040 h 10926"/>
                <a:gd name="connsiteX12" fmla="*/ 10238 w 10555"/>
                <a:gd name="connsiteY12" fmla="*/ 9711 h 10926"/>
                <a:gd name="connsiteX13" fmla="*/ 10333 w 10555"/>
                <a:gd name="connsiteY13" fmla="*/ 9491 h 10926"/>
                <a:gd name="connsiteX14" fmla="*/ 10555 w 10555"/>
                <a:gd name="connsiteY14" fmla="*/ 8790 h 10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555" h="10926">
                  <a:moveTo>
                    <a:pt x="10555" y="8790"/>
                  </a:moveTo>
                  <a:lnTo>
                    <a:pt x="2238" y="0"/>
                  </a:lnTo>
                  <a:cubicBezTo>
                    <a:pt x="2159" y="270"/>
                    <a:pt x="2079" y="540"/>
                    <a:pt x="2000" y="810"/>
                  </a:cubicBezTo>
                  <a:cubicBezTo>
                    <a:pt x="1936" y="993"/>
                    <a:pt x="1873" y="1176"/>
                    <a:pt x="1809" y="1359"/>
                  </a:cubicBezTo>
                  <a:lnTo>
                    <a:pt x="1571" y="1908"/>
                  </a:lnTo>
                  <a:cubicBezTo>
                    <a:pt x="1492" y="2055"/>
                    <a:pt x="1412" y="2201"/>
                    <a:pt x="1333" y="2348"/>
                  </a:cubicBezTo>
                  <a:cubicBezTo>
                    <a:pt x="1270" y="2568"/>
                    <a:pt x="1206" y="2787"/>
                    <a:pt x="1143" y="3007"/>
                  </a:cubicBezTo>
                  <a:lnTo>
                    <a:pt x="905" y="3557"/>
                  </a:lnTo>
                  <a:cubicBezTo>
                    <a:pt x="825" y="3703"/>
                    <a:pt x="746" y="3850"/>
                    <a:pt x="666" y="3996"/>
                  </a:cubicBezTo>
                  <a:cubicBezTo>
                    <a:pt x="603" y="4179"/>
                    <a:pt x="63" y="5290"/>
                    <a:pt x="0" y="5473"/>
                  </a:cubicBezTo>
                  <a:lnTo>
                    <a:pt x="9841" y="10926"/>
                  </a:lnTo>
                  <a:cubicBezTo>
                    <a:pt x="9889" y="10816"/>
                    <a:pt x="10095" y="10150"/>
                    <a:pt x="10143" y="10040"/>
                  </a:cubicBezTo>
                  <a:cubicBezTo>
                    <a:pt x="10175" y="9930"/>
                    <a:pt x="10206" y="9821"/>
                    <a:pt x="10238" y="9711"/>
                  </a:cubicBezTo>
                  <a:cubicBezTo>
                    <a:pt x="10270" y="9638"/>
                    <a:pt x="10301" y="9564"/>
                    <a:pt x="10333" y="9491"/>
                  </a:cubicBezTo>
                  <a:cubicBezTo>
                    <a:pt x="10381" y="9381"/>
                    <a:pt x="10507" y="8900"/>
                    <a:pt x="10555" y="879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" name="Freeform 23"/>
            <p:cNvSpPr>
              <a:spLocks/>
            </p:cNvSpPr>
            <p:nvPr/>
          </p:nvSpPr>
          <p:spPr bwMode="gray">
            <a:xfrm>
              <a:off x="5127626" y="184150"/>
              <a:ext cx="1377950" cy="1368425"/>
            </a:xfrm>
            <a:custGeom>
              <a:avLst/>
              <a:gdLst>
                <a:gd name="T0" fmla="*/ 1162 w 1736"/>
                <a:gd name="T1" fmla="*/ 22 h 1725"/>
                <a:gd name="T2" fmla="*/ 1105 w 1736"/>
                <a:gd name="T3" fmla="*/ 121 h 1725"/>
                <a:gd name="T4" fmla="*/ 1009 w 1736"/>
                <a:gd name="T5" fmla="*/ 276 h 1725"/>
                <a:gd name="T6" fmla="*/ 888 w 1736"/>
                <a:gd name="T7" fmla="*/ 462 h 1725"/>
                <a:gd name="T8" fmla="*/ 751 w 1736"/>
                <a:gd name="T9" fmla="*/ 647 h 1725"/>
                <a:gd name="T10" fmla="*/ 653 w 1736"/>
                <a:gd name="T11" fmla="*/ 762 h 1725"/>
                <a:gd name="T12" fmla="*/ 643 w 1736"/>
                <a:gd name="T13" fmla="*/ 774 h 1725"/>
                <a:gd name="T14" fmla="*/ 819 w 1736"/>
                <a:gd name="T15" fmla="*/ 852 h 1725"/>
                <a:gd name="T16" fmla="*/ 847 w 1736"/>
                <a:gd name="T17" fmla="*/ 819 h 1725"/>
                <a:gd name="T18" fmla="*/ 918 w 1736"/>
                <a:gd name="T19" fmla="*/ 724 h 1725"/>
                <a:gd name="T20" fmla="*/ 981 w 1736"/>
                <a:gd name="T21" fmla="*/ 633 h 1725"/>
                <a:gd name="T22" fmla="*/ 1033 w 1736"/>
                <a:gd name="T23" fmla="*/ 554 h 1725"/>
                <a:gd name="T24" fmla="*/ 1067 w 1736"/>
                <a:gd name="T25" fmla="*/ 499 h 1725"/>
                <a:gd name="T26" fmla="*/ 1079 w 1736"/>
                <a:gd name="T27" fmla="*/ 478 h 1725"/>
                <a:gd name="T28" fmla="*/ 1198 w 1736"/>
                <a:gd name="T29" fmla="*/ 547 h 1725"/>
                <a:gd name="T30" fmla="*/ 1167 w 1736"/>
                <a:gd name="T31" fmla="*/ 594 h 1725"/>
                <a:gd name="T32" fmla="*/ 1115 w 1736"/>
                <a:gd name="T33" fmla="*/ 670 h 1725"/>
                <a:gd name="T34" fmla="*/ 1049 w 1736"/>
                <a:gd name="T35" fmla="*/ 762 h 1725"/>
                <a:gd name="T36" fmla="*/ 977 w 1736"/>
                <a:gd name="T37" fmla="*/ 860 h 1725"/>
                <a:gd name="T38" fmla="*/ 905 w 1736"/>
                <a:gd name="T39" fmla="*/ 948 h 1725"/>
                <a:gd name="T40" fmla="*/ 819 w 1736"/>
                <a:gd name="T41" fmla="*/ 1036 h 1725"/>
                <a:gd name="T42" fmla="*/ 721 w 1736"/>
                <a:gd name="T43" fmla="*/ 1127 h 1725"/>
                <a:gd name="T44" fmla="*/ 630 w 1736"/>
                <a:gd name="T45" fmla="*/ 1207 h 1725"/>
                <a:gd name="T46" fmla="*/ 563 w 1736"/>
                <a:gd name="T47" fmla="*/ 1263 h 1725"/>
                <a:gd name="T48" fmla="*/ 537 w 1736"/>
                <a:gd name="T49" fmla="*/ 1285 h 1725"/>
                <a:gd name="T50" fmla="*/ 456 w 1736"/>
                <a:gd name="T51" fmla="*/ 1187 h 1725"/>
                <a:gd name="T52" fmla="*/ 509 w 1736"/>
                <a:gd name="T53" fmla="*/ 1142 h 1725"/>
                <a:gd name="T54" fmla="*/ 590 w 1736"/>
                <a:gd name="T55" fmla="*/ 1071 h 1725"/>
                <a:gd name="T56" fmla="*/ 680 w 1736"/>
                <a:gd name="T57" fmla="*/ 989 h 1725"/>
                <a:gd name="T58" fmla="*/ 763 w 1736"/>
                <a:gd name="T59" fmla="*/ 910 h 1725"/>
                <a:gd name="T60" fmla="*/ 606 w 1736"/>
                <a:gd name="T61" fmla="*/ 812 h 1725"/>
                <a:gd name="T62" fmla="*/ 468 w 1736"/>
                <a:gd name="T63" fmla="*/ 944 h 1725"/>
                <a:gd name="T64" fmla="*/ 317 w 1736"/>
                <a:gd name="T65" fmla="*/ 1080 h 1725"/>
                <a:gd name="T66" fmla="*/ 175 w 1736"/>
                <a:gd name="T67" fmla="*/ 1202 h 1725"/>
                <a:gd name="T68" fmla="*/ 63 w 1736"/>
                <a:gd name="T69" fmla="*/ 1296 h 1725"/>
                <a:gd name="T70" fmla="*/ 5 w 1736"/>
                <a:gd name="T71" fmla="*/ 1345 h 1725"/>
                <a:gd name="T72" fmla="*/ 410 w 1736"/>
                <a:gd name="T73" fmla="*/ 1721 h 1725"/>
                <a:gd name="T74" fmla="*/ 470 w 1736"/>
                <a:gd name="T75" fmla="*/ 1672 h 1725"/>
                <a:gd name="T76" fmla="*/ 585 w 1736"/>
                <a:gd name="T77" fmla="*/ 1576 h 1725"/>
                <a:gd name="T78" fmla="*/ 737 w 1736"/>
                <a:gd name="T79" fmla="*/ 1446 h 1725"/>
                <a:gd name="T80" fmla="*/ 905 w 1736"/>
                <a:gd name="T81" fmla="*/ 1294 h 1725"/>
                <a:gd name="T82" fmla="*/ 1071 w 1736"/>
                <a:gd name="T83" fmla="*/ 1135 h 1725"/>
                <a:gd name="T84" fmla="*/ 1233 w 1736"/>
                <a:gd name="T85" fmla="*/ 949 h 1725"/>
                <a:gd name="T86" fmla="*/ 1400 w 1736"/>
                <a:gd name="T87" fmla="*/ 718 h 1725"/>
                <a:gd name="T88" fmla="*/ 1553 w 1736"/>
                <a:gd name="T89" fmla="*/ 488 h 1725"/>
                <a:gd name="T90" fmla="*/ 1670 w 1736"/>
                <a:gd name="T91" fmla="*/ 301 h 1725"/>
                <a:gd name="T92" fmla="*/ 1731 w 1736"/>
                <a:gd name="T93" fmla="*/ 199 h 1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736" h="1725">
                  <a:moveTo>
                    <a:pt x="1174" y="0"/>
                  </a:moveTo>
                  <a:lnTo>
                    <a:pt x="1170" y="6"/>
                  </a:lnTo>
                  <a:lnTo>
                    <a:pt x="1162" y="22"/>
                  </a:lnTo>
                  <a:lnTo>
                    <a:pt x="1147" y="46"/>
                  </a:lnTo>
                  <a:lnTo>
                    <a:pt x="1129" y="79"/>
                  </a:lnTo>
                  <a:lnTo>
                    <a:pt x="1105" y="121"/>
                  </a:lnTo>
                  <a:lnTo>
                    <a:pt x="1076" y="168"/>
                  </a:lnTo>
                  <a:lnTo>
                    <a:pt x="1045" y="220"/>
                  </a:lnTo>
                  <a:lnTo>
                    <a:pt x="1009" y="276"/>
                  </a:lnTo>
                  <a:lnTo>
                    <a:pt x="971" y="336"/>
                  </a:lnTo>
                  <a:lnTo>
                    <a:pt x="931" y="398"/>
                  </a:lnTo>
                  <a:lnTo>
                    <a:pt x="888" y="462"/>
                  </a:lnTo>
                  <a:lnTo>
                    <a:pt x="843" y="525"/>
                  </a:lnTo>
                  <a:lnTo>
                    <a:pt x="797" y="587"/>
                  </a:lnTo>
                  <a:lnTo>
                    <a:pt x="751" y="647"/>
                  </a:lnTo>
                  <a:lnTo>
                    <a:pt x="704" y="705"/>
                  </a:lnTo>
                  <a:lnTo>
                    <a:pt x="657" y="759"/>
                  </a:lnTo>
                  <a:lnTo>
                    <a:pt x="653" y="762"/>
                  </a:lnTo>
                  <a:lnTo>
                    <a:pt x="650" y="766"/>
                  </a:lnTo>
                  <a:lnTo>
                    <a:pt x="646" y="770"/>
                  </a:lnTo>
                  <a:lnTo>
                    <a:pt x="643" y="774"/>
                  </a:lnTo>
                  <a:lnTo>
                    <a:pt x="816" y="854"/>
                  </a:lnTo>
                  <a:lnTo>
                    <a:pt x="817" y="853"/>
                  </a:lnTo>
                  <a:lnTo>
                    <a:pt x="819" y="852"/>
                  </a:lnTo>
                  <a:lnTo>
                    <a:pt x="820" y="850"/>
                  </a:lnTo>
                  <a:lnTo>
                    <a:pt x="821" y="849"/>
                  </a:lnTo>
                  <a:lnTo>
                    <a:pt x="847" y="819"/>
                  </a:lnTo>
                  <a:lnTo>
                    <a:pt x="871" y="788"/>
                  </a:lnTo>
                  <a:lnTo>
                    <a:pt x="895" y="756"/>
                  </a:lnTo>
                  <a:lnTo>
                    <a:pt x="918" y="724"/>
                  </a:lnTo>
                  <a:lnTo>
                    <a:pt x="940" y="693"/>
                  </a:lnTo>
                  <a:lnTo>
                    <a:pt x="962" y="662"/>
                  </a:lnTo>
                  <a:lnTo>
                    <a:pt x="981" y="633"/>
                  </a:lnTo>
                  <a:lnTo>
                    <a:pt x="1001" y="604"/>
                  </a:lnTo>
                  <a:lnTo>
                    <a:pt x="1017" y="578"/>
                  </a:lnTo>
                  <a:lnTo>
                    <a:pt x="1033" y="554"/>
                  </a:lnTo>
                  <a:lnTo>
                    <a:pt x="1046" y="532"/>
                  </a:lnTo>
                  <a:lnTo>
                    <a:pt x="1057" y="514"/>
                  </a:lnTo>
                  <a:lnTo>
                    <a:pt x="1067" y="499"/>
                  </a:lnTo>
                  <a:lnTo>
                    <a:pt x="1074" y="487"/>
                  </a:lnTo>
                  <a:lnTo>
                    <a:pt x="1078" y="480"/>
                  </a:lnTo>
                  <a:lnTo>
                    <a:pt x="1079" y="478"/>
                  </a:lnTo>
                  <a:lnTo>
                    <a:pt x="1205" y="537"/>
                  </a:lnTo>
                  <a:lnTo>
                    <a:pt x="1204" y="539"/>
                  </a:lnTo>
                  <a:lnTo>
                    <a:pt x="1198" y="547"/>
                  </a:lnTo>
                  <a:lnTo>
                    <a:pt x="1190" y="558"/>
                  </a:lnTo>
                  <a:lnTo>
                    <a:pt x="1180" y="575"/>
                  </a:lnTo>
                  <a:lnTo>
                    <a:pt x="1167" y="594"/>
                  </a:lnTo>
                  <a:lnTo>
                    <a:pt x="1152" y="617"/>
                  </a:lnTo>
                  <a:lnTo>
                    <a:pt x="1135" y="642"/>
                  </a:lnTo>
                  <a:lnTo>
                    <a:pt x="1115" y="670"/>
                  </a:lnTo>
                  <a:lnTo>
                    <a:pt x="1094" y="700"/>
                  </a:lnTo>
                  <a:lnTo>
                    <a:pt x="1072" y="731"/>
                  </a:lnTo>
                  <a:lnTo>
                    <a:pt x="1049" y="762"/>
                  </a:lnTo>
                  <a:lnTo>
                    <a:pt x="1026" y="794"/>
                  </a:lnTo>
                  <a:lnTo>
                    <a:pt x="1002" y="828"/>
                  </a:lnTo>
                  <a:lnTo>
                    <a:pt x="977" y="860"/>
                  </a:lnTo>
                  <a:lnTo>
                    <a:pt x="953" y="891"/>
                  </a:lnTo>
                  <a:lnTo>
                    <a:pt x="928" y="921"/>
                  </a:lnTo>
                  <a:lnTo>
                    <a:pt x="905" y="948"/>
                  </a:lnTo>
                  <a:lnTo>
                    <a:pt x="879" y="976"/>
                  </a:lnTo>
                  <a:lnTo>
                    <a:pt x="849" y="1006"/>
                  </a:lnTo>
                  <a:lnTo>
                    <a:pt x="819" y="1036"/>
                  </a:lnTo>
                  <a:lnTo>
                    <a:pt x="787" y="1067"/>
                  </a:lnTo>
                  <a:lnTo>
                    <a:pt x="753" y="1097"/>
                  </a:lnTo>
                  <a:lnTo>
                    <a:pt x="721" y="1127"/>
                  </a:lnTo>
                  <a:lnTo>
                    <a:pt x="690" y="1155"/>
                  </a:lnTo>
                  <a:lnTo>
                    <a:pt x="659" y="1182"/>
                  </a:lnTo>
                  <a:lnTo>
                    <a:pt x="630" y="1207"/>
                  </a:lnTo>
                  <a:lnTo>
                    <a:pt x="605" y="1229"/>
                  </a:lnTo>
                  <a:lnTo>
                    <a:pt x="582" y="1248"/>
                  </a:lnTo>
                  <a:lnTo>
                    <a:pt x="563" y="1263"/>
                  </a:lnTo>
                  <a:lnTo>
                    <a:pt x="549" y="1275"/>
                  </a:lnTo>
                  <a:lnTo>
                    <a:pt x="540" y="1283"/>
                  </a:lnTo>
                  <a:lnTo>
                    <a:pt x="537" y="1285"/>
                  </a:lnTo>
                  <a:lnTo>
                    <a:pt x="445" y="1197"/>
                  </a:lnTo>
                  <a:lnTo>
                    <a:pt x="448" y="1195"/>
                  </a:lnTo>
                  <a:lnTo>
                    <a:pt x="456" y="1187"/>
                  </a:lnTo>
                  <a:lnTo>
                    <a:pt x="470" y="1176"/>
                  </a:lnTo>
                  <a:lnTo>
                    <a:pt x="487" y="1161"/>
                  </a:lnTo>
                  <a:lnTo>
                    <a:pt x="509" y="1142"/>
                  </a:lnTo>
                  <a:lnTo>
                    <a:pt x="533" y="1120"/>
                  </a:lnTo>
                  <a:lnTo>
                    <a:pt x="561" y="1096"/>
                  </a:lnTo>
                  <a:lnTo>
                    <a:pt x="590" y="1071"/>
                  </a:lnTo>
                  <a:lnTo>
                    <a:pt x="619" y="1044"/>
                  </a:lnTo>
                  <a:lnTo>
                    <a:pt x="650" y="1017"/>
                  </a:lnTo>
                  <a:lnTo>
                    <a:pt x="680" y="989"/>
                  </a:lnTo>
                  <a:lnTo>
                    <a:pt x="710" y="961"/>
                  </a:lnTo>
                  <a:lnTo>
                    <a:pt x="737" y="935"/>
                  </a:lnTo>
                  <a:lnTo>
                    <a:pt x="763" y="910"/>
                  </a:lnTo>
                  <a:lnTo>
                    <a:pt x="787" y="885"/>
                  </a:lnTo>
                  <a:lnTo>
                    <a:pt x="806" y="865"/>
                  </a:lnTo>
                  <a:lnTo>
                    <a:pt x="606" y="812"/>
                  </a:lnTo>
                  <a:lnTo>
                    <a:pt x="562" y="854"/>
                  </a:lnTo>
                  <a:lnTo>
                    <a:pt x="516" y="899"/>
                  </a:lnTo>
                  <a:lnTo>
                    <a:pt x="468" y="944"/>
                  </a:lnTo>
                  <a:lnTo>
                    <a:pt x="418" y="990"/>
                  </a:lnTo>
                  <a:lnTo>
                    <a:pt x="367" y="1035"/>
                  </a:lnTo>
                  <a:lnTo>
                    <a:pt x="317" y="1080"/>
                  </a:lnTo>
                  <a:lnTo>
                    <a:pt x="267" y="1124"/>
                  </a:lnTo>
                  <a:lnTo>
                    <a:pt x="220" y="1164"/>
                  </a:lnTo>
                  <a:lnTo>
                    <a:pt x="175" y="1202"/>
                  </a:lnTo>
                  <a:lnTo>
                    <a:pt x="134" y="1238"/>
                  </a:lnTo>
                  <a:lnTo>
                    <a:pt x="96" y="1269"/>
                  </a:lnTo>
                  <a:lnTo>
                    <a:pt x="63" y="1296"/>
                  </a:lnTo>
                  <a:lnTo>
                    <a:pt x="37" y="1318"/>
                  </a:lnTo>
                  <a:lnTo>
                    <a:pt x="17" y="1334"/>
                  </a:lnTo>
                  <a:lnTo>
                    <a:pt x="5" y="1345"/>
                  </a:lnTo>
                  <a:lnTo>
                    <a:pt x="0" y="1348"/>
                  </a:lnTo>
                  <a:lnTo>
                    <a:pt x="405" y="1725"/>
                  </a:lnTo>
                  <a:lnTo>
                    <a:pt x="410" y="1721"/>
                  </a:lnTo>
                  <a:lnTo>
                    <a:pt x="423" y="1711"/>
                  </a:lnTo>
                  <a:lnTo>
                    <a:pt x="442" y="1695"/>
                  </a:lnTo>
                  <a:lnTo>
                    <a:pt x="470" y="1672"/>
                  </a:lnTo>
                  <a:lnTo>
                    <a:pt x="503" y="1645"/>
                  </a:lnTo>
                  <a:lnTo>
                    <a:pt x="543" y="1613"/>
                  </a:lnTo>
                  <a:lnTo>
                    <a:pt x="585" y="1576"/>
                  </a:lnTo>
                  <a:lnTo>
                    <a:pt x="634" y="1536"/>
                  </a:lnTo>
                  <a:lnTo>
                    <a:pt x="684" y="1492"/>
                  </a:lnTo>
                  <a:lnTo>
                    <a:pt x="737" y="1446"/>
                  </a:lnTo>
                  <a:lnTo>
                    <a:pt x="792" y="1397"/>
                  </a:lnTo>
                  <a:lnTo>
                    <a:pt x="849" y="1346"/>
                  </a:lnTo>
                  <a:lnTo>
                    <a:pt x="905" y="1294"/>
                  </a:lnTo>
                  <a:lnTo>
                    <a:pt x="962" y="1241"/>
                  </a:lnTo>
                  <a:lnTo>
                    <a:pt x="1017" y="1188"/>
                  </a:lnTo>
                  <a:lnTo>
                    <a:pt x="1071" y="1135"/>
                  </a:lnTo>
                  <a:lnTo>
                    <a:pt x="1123" y="1080"/>
                  </a:lnTo>
                  <a:lnTo>
                    <a:pt x="1177" y="1018"/>
                  </a:lnTo>
                  <a:lnTo>
                    <a:pt x="1233" y="949"/>
                  </a:lnTo>
                  <a:lnTo>
                    <a:pt x="1289" y="875"/>
                  </a:lnTo>
                  <a:lnTo>
                    <a:pt x="1345" y="798"/>
                  </a:lnTo>
                  <a:lnTo>
                    <a:pt x="1400" y="718"/>
                  </a:lnTo>
                  <a:lnTo>
                    <a:pt x="1454" y="640"/>
                  </a:lnTo>
                  <a:lnTo>
                    <a:pt x="1504" y="563"/>
                  </a:lnTo>
                  <a:lnTo>
                    <a:pt x="1553" y="488"/>
                  </a:lnTo>
                  <a:lnTo>
                    <a:pt x="1597" y="419"/>
                  </a:lnTo>
                  <a:lnTo>
                    <a:pt x="1636" y="356"/>
                  </a:lnTo>
                  <a:lnTo>
                    <a:pt x="1670" y="301"/>
                  </a:lnTo>
                  <a:lnTo>
                    <a:pt x="1698" y="256"/>
                  </a:lnTo>
                  <a:lnTo>
                    <a:pt x="1719" y="221"/>
                  </a:lnTo>
                  <a:lnTo>
                    <a:pt x="1731" y="199"/>
                  </a:lnTo>
                  <a:lnTo>
                    <a:pt x="1736" y="191"/>
                  </a:lnTo>
                  <a:lnTo>
                    <a:pt x="117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36" name="グループ化 35"/>
          <p:cNvGrpSpPr/>
          <p:nvPr/>
        </p:nvGrpSpPr>
        <p:grpSpPr bwMode="auto">
          <a:xfrm>
            <a:off x="7037388" y="7015642"/>
            <a:ext cx="2301882" cy="293208"/>
            <a:chOff x="7178230" y="7015642"/>
            <a:chExt cx="2301882" cy="293208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7178230" y="7015642"/>
              <a:ext cx="764160" cy="293208"/>
            </a:xfrm>
            <a:prstGeom prst="rect">
              <a:avLst/>
            </a:prstGeom>
          </p:spPr>
        </p:pic>
        <p:grpSp>
          <p:nvGrpSpPr>
            <p:cNvPr id="35" name="グループ化 34"/>
            <p:cNvGrpSpPr/>
            <p:nvPr/>
          </p:nvGrpSpPr>
          <p:grpSpPr bwMode="auto">
            <a:xfrm>
              <a:off x="8009990" y="7071479"/>
              <a:ext cx="1470122" cy="181534"/>
              <a:chOff x="-1157288" y="8923338"/>
              <a:chExt cx="6145214" cy="758825"/>
            </a:xfrm>
          </p:grpSpPr>
          <p:sp>
            <p:nvSpPr>
              <p:cNvPr id="17" name="Freeform 8"/>
              <p:cNvSpPr>
                <a:spLocks/>
              </p:cNvSpPr>
              <p:nvPr/>
            </p:nvSpPr>
            <p:spPr bwMode="auto">
              <a:xfrm>
                <a:off x="-1157288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6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39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4" y="32"/>
                      <a:pt x="30" y="27"/>
                      <a:pt x="36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9"/>
              <p:cNvSpPr>
                <a:spLocks noEditPoints="1"/>
              </p:cNvSpPr>
              <p:nvPr/>
            </p:nvSpPr>
            <p:spPr bwMode="auto">
              <a:xfrm>
                <a:off x="-752475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0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5" y="117"/>
                      <a:pt x="100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auto">
              <a:xfrm>
                <a:off x="-346075" y="9121776"/>
                <a:ext cx="350838" cy="376238"/>
              </a:xfrm>
              <a:custGeom>
                <a:avLst/>
                <a:gdLst>
                  <a:gd name="T0" fmla="*/ 69 w 114"/>
                  <a:gd name="T1" fmla="*/ 68 h 122"/>
                  <a:gd name="T2" fmla="*/ 57 w 114"/>
                  <a:gd name="T3" fmla="*/ 102 h 122"/>
                  <a:gd name="T4" fmla="*/ 57 w 114"/>
                  <a:gd name="T5" fmla="*/ 102 h 122"/>
                  <a:gd name="T6" fmla="*/ 45 w 114"/>
                  <a:gd name="T7" fmla="*/ 68 h 122"/>
                  <a:gd name="T8" fmla="*/ 20 w 114"/>
                  <a:gd name="T9" fmla="*/ 0 h 122"/>
                  <a:gd name="T10" fmla="*/ 0 w 114"/>
                  <a:gd name="T11" fmla="*/ 0 h 122"/>
                  <a:gd name="T12" fmla="*/ 47 w 114"/>
                  <a:gd name="T13" fmla="*/ 122 h 122"/>
                  <a:gd name="T14" fmla="*/ 67 w 114"/>
                  <a:gd name="T15" fmla="*/ 122 h 122"/>
                  <a:gd name="T16" fmla="*/ 114 w 114"/>
                  <a:gd name="T17" fmla="*/ 0 h 122"/>
                  <a:gd name="T18" fmla="*/ 94 w 114"/>
                  <a:gd name="T19" fmla="*/ 0 h 122"/>
                  <a:gd name="T20" fmla="*/ 69 w 114"/>
                  <a:gd name="T21" fmla="*/ 6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22">
                    <a:moveTo>
                      <a:pt x="69" y="68"/>
                    </a:moveTo>
                    <a:cubicBezTo>
                      <a:pt x="64" y="82"/>
                      <a:pt x="60" y="93"/>
                      <a:pt x="57" y="102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93"/>
                      <a:pt x="50" y="81"/>
                      <a:pt x="45" y="6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94" y="0"/>
                      <a:pt x="94" y="0"/>
                      <a:pt x="94" y="0"/>
                    </a:cubicBezTo>
                    <a:lnTo>
                      <a:pt x="69" y="68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Freeform 11"/>
              <p:cNvSpPr>
                <a:spLocks noEditPoints="1"/>
              </p:cNvSpPr>
              <p:nvPr/>
            </p:nvSpPr>
            <p:spPr bwMode="auto">
              <a:xfrm>
                <a:off x="55562" y="9110663"/>
                <a:ext cx="320675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Rectangle 12"/>
              <p:cNvSpPr>
                <a:spLocks noChangeArrowheads="1"/>
              </p:cNvSpPr>
              <p:nvPr/>
            </p:nvSpPr>
            <p:spPr bwMode="auto">
              <a:xfrm>
                <a:off x="485775" y="8923338"/>
                <a:ext cx="61913" cy="574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Freeform 13"/>
              <p:cNvSpPr>
                <a:spLocks noEditPoints="1"/>
              </p:cNvSpPr>
              <p:nvPr/>
            </p:nvSpPr>
            <p:spPr bwMode="auto">
              <a:xfrm>
                <a:off x="830262" y="9110663"/>
                <a:ext cx="334963" cy="571500"/>
              </a:xfrm>
              <a:custGeom>
                <a:avLst/>
                <a:gdLst>
                  <a:gd name="T0" fmla="*/ 93 w 109"/>
                  <a:gd name="T1" fmla="*/ 15 h 186"/>
                  <a:gd name="T2" fmla="*/ 76 w 109"/>
                  <a:gd name="T3" fmla="*/ 4 h 186"/>
                  <a:gd name="T4" fmla="*/ 56 w 109"/>
                  <a:gd name="T5" fmla="*/ 0 h 186"/>
                  <a:gd name="T6" fmla="*/ 42 w 109"/>
                  <a:gd name="T7" fmla="*/ 3 h 186"/>
                  <a:gd name="T8" fmla="*/ 31 w 109"/>
                  <a:gd name="T9" fmla="*/ 7 h 186"/>
                  <a:gd name="T10" fmla="*/ 24 w 109"/>
                  <a:gd name="T11" fmla="*/ 13 h 186"/>
                  <a:gd name="T12" fmla="*/ 20 w 109"/>
                  <a:gd name="T13" fmla="*/ 18 h 186"/>
                  <a:gd name="T14" fmla="*/ 20 w 109"/>
                  <a:gd name="T15" fmla="*/ 18 h 186"/>
                  <a:gd name="T16" fmla="*/ 15 w 109"/>
                  <a:gd name="T17" fmla="*/ 4 h 186"/>
                  <a:gd name="T18" fmla="*/ 0 w 109"/>
                  <a:gd name="T19" fmla="*/ 4 h 186"/>
                  <a:gd name="T20" fmla="*/ 0 w 109"/>
                  <a:gd name="T21" fmla="*/ 186 h 186"/>
                  <a:gd name="T22" fmla="*/ 20 w 109"/>
                  <a:gd name="T23" fmla="*/ 186 h 186"/>
                  <a:gd name="T24" fmla="*/ 20 w 109"/>
                  <a:gd name="T25" fmla="*/ 115 h 186"/>
                  <a:gd name="T26" fmla="*/ 20 w 109"/>
                  <a:gd name="T27" fmla="*/ 115 h 186"/>
                  <a:gd name="T28" fmla="*/ 35 w 109"/>
                  <a:gd name="T29" fmla="*/ 126 h 186"/>
                  <a:gd name="T30" fmla="*/ 55 w 109"/>
                  <a:gd name="T31" fmla="*/ 129 h 186"/>
                  <a:gd name="T32" fmla="*/ 66 w 109"/>
                  <a:gd name="T33" fmla="*/ 128 h 186"/>
                  <a:gd name="T34" fmla="*/ 78 w 109"/>
                  <a:gd name="T35" fmla="*/ 124 h 186"/>
                  <a:gd name="T36" fmla="*/ 90 w 109"/>
                  <a:gd name="T37" fmla="*/ 116 h 186"/>
                  <a:gd name="T38" fmla="*/ 100 w 109"/>
                  <a:gd name="T39" fmla="*/ 103 h 186"/>
                  <a:gd name="T40" fmla="*/ 106 w 109"/>
                  <a:gd name="T41" fmla="*/ 86 h 186"/>
                  <a:gd name="T42" fmla="*/ 109 w 109"/>
                  <a:gd name="T43" fmla="*/ 64 h 186"/>
                  <a:gd name="T44" fmla="*/ 104 w 109"/>
                  <a:gd name="T45" fmla="*/ 35 h 186"/>
                  <a:gd name="T46" fmla="*/ 93 w 109"/>
                  <a:gd name="T47" fmla="*/ 15 h 186"/>
                  <a:gd name="T48" fmla="*/ 84 w 109"/>
                  <a:gd name="T49" fmla="*/ 88 h 186"/>
                  <a:gd name="T50" fmla="*/ 75 w 109"/>
                  <a:gd name="T51" fmla="*/ 103 h 186"/>
                  <a:gd name="T52" fmla="*/ 64 w 109"/>
                  <a:gd name="T53" fmla="*/ 110 h 186"/>
                  <a:gd name="T54" fmla="*/ 52 w 109"/>
                  <a:gd name="T55" fmla="*/ 112 h 186"/>
                  <a:gd name="T56" fmla="*/ 34 w 109"/>
                  <a:gd name="T57" fmla="*/ 109 h 186"/>
                  <a:gd name="T58" fmla="*/ 20 w 109"/>
                  <a:gd name="T59" fmla="*/ 99 h 186"/>
                  <a:gd name="T60" fmla="*/ 20 w 109"/>
                  <a:gd name="T61" fmla="*/ 34 h 186"/>
                  <a:gd name="T62" fmla="*/ 25 w 109"/>
                  <a:gd name="T63" fmla="*/ 29 h 186"/>
                  <a:gd name="T64" fmla="*/ 32 w 109"/>
                  <a:gd name="T65" fmla="*/ 24 h 186"/>
                  <a:gd name="T66" fmla="*/ 41 w 109"/>
                  <a:gd name="T67" fmla="*/ 19 h 186"/>
                  <a:gd name="T68" fmla="*/ 52 w 109"/>
                  <a:gd name="T69" fmla="*/ 18 h 186"/>
                  <a:gd name="T70" fmla="*/ 68 w 109"/>
                  <a:gd name="T71" fmla="*/ 21 h 186"/>
                  <a:gd name="T72" fmla="*/ 79 w 109"/>
                  <a:gd name="T73" fmla="*/ 30 h 186"/>
                  <a:gd name="T74" fmla="*/ 86 w 109"/>
                  <a:gd name="T75" fmla="*/ 45 h 186"/>
                  <a:gd name="T76" fmla="*/ 88 w 109"/>
                  <a:gd name="T77" fmla="*/ 64 h 186"/>
                  <a:gd name="T78" fmla="*/ 84 w 109"/>
                  <a:gd name="T79" fmla="*/ 8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9" h="186">
                    <a:moveTo>
                      <a:pt x="93" y="15"/>
                    </a:moveTo>
                    <a:cubicBezTo>
                      <a:pt x="88" y="10"/>
                      <a:pt x="82" y="6"/>
                      <a:pt x="76" y="4"/>
                    </a:cubicBezTo>
                    <a:cubicBezTo>
                      <a:pt x="69" y="2"/>
                      <a:pt x="63" y="0"/>
                      <a:pt x="56" y="0"/>
                    </a:cubicBezTo>
                    <a:cubicBezTo>
                      <a:pt x="51" y="0"/>
                      <a:pt x="46" y="1"/>
                      <a:pt x="42" y="3"/>
                    </a:cubicBezTo>
                    <a:cubicBezTo>
                      <a:pt x="38" y="4"/>
                      <a:pt x="34" y="6"/>
                      <a:pt x="31" y="7"/>
                    </a:cubicBezTo>
                    <a:cubicBezTo>
                      <a:pt x="28" y="9"/>
                      <a:pt x="26" y="11"/>
                      <a:pt x="24" y="13"/>
                    </a:cubicBezTo>
                    <a:cubicBezTo>
                      <a:pt x="22" y="14"/>
                      <a:pt x="21" y="16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20" y="186"/>
                      <a:pt x="20" y="186"/>
                      <a:pt x="20" y="186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5" y="120"/>
                      <a:pt x="30" y="123"/>
                      <a:pt x="35" y="126"/>
                    </a:cubicBezTo>
                    <a:cubicBezTo>
                      <a:pt x="41" y="128"/>
                      <a:pt x="47" y="129"/>
                      <a:pt x="55" y="129"/>
                    </a:cubicBezTo>
                    <a:cubicBezTo>
                      <a:pt x="58" y="129"/>
                      <a:pt x="62" y="129"/>
                      <a:pt x="66" y="128"/>
                    </a:cubicBezTo>
                    <a:cubicBezTo>
                      <a:pt x="70" y="127"/>
                      <a:pt x="74" y="126"/>
                      <a:pt x="78" y="124"/>
                    </a:cubicBezTo>
                    <a:cubicBezTo>
                      <a:pt x="82" y="122"/>
                      <a:pt x="86" y="119"/>
                      <a:pt x="90" y="116"/>
                    </a:cubicBezTo>
                    <a:cubicBezTo>
                      <a:pt x="94" y="112"/>
                      <a:pt x="97" y="108"/>
                      <a:pt x="100" y="103"/>
                    </a:cubicBezTo>
                    <a:cubicBezTo>
                      <a:pt x="102" y="99"/>
                      <a:pt x="105" y="93"/>
                      <a:pt x="106" y="86"/>
                    </a:cubicBezTo>
                    <a:cubicBezTo>
                      <a:pt x="108" y="80"/>
                      <a:pt x="109" y="72"/>
                      <a:pt x="109" y="64"/>
                    </a:cubicBezTo>
                    <a:cubicBezTo>
                      <a:pt x="109" y="52"/>
                      <a:pt x="107" y="43"/>
                      <a:pt x="104" y="35"/>
                    </a:cubicBezTo>
                    <a:cubicBezTo>
                      <a:pt x="101" y="27"/>
                      <a:pt x="98" y="20"/>
                      <a:pt x="93" y="15"/>
                    </a:cubicBezTo>
                    <a:close/>
                    <a:moveTo>
                      <a:pt x="84" y="88"/>
                    </a:moveTo>
                    <a:cubicBezTo>
                      <a:pt x="82" y="94"/>
                      <a:pt x="79" y="99"/>
                      <a:pt x="75" y="103"/>
                    </a:cubicBezTo>
                    <a:cubicBezTo>
                      <a:pt x="72" y="106"/>
                      <a:pt x="68" y="109"/>
                      <a:pt x="64" y="110"/>
                    </a:cubicBezTo>
                    <a:cubicBezTo>
                      <a:pt x="60" y="112"/>
                      <a:pt x="55" y="112"/>
                      <a:pt x="52" y="112"/>
                    </a:cubicBezTo>
                    <a:cubicBezTo>
                      <a:pt x="45" y="112"/>
                      <a:pt x="40" y="111"/>
                      <a:pt x="34" y="109"/>
                    </a:cubicBezTo>
                    <a:cubicBezTo>
                      <a:pt x="29" y="106"/>
                      <a:pt x="24" y="103"/>
                      <a:pt x="20" y="99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3"/>
                      <a:pt x="23" y="31"/>
                      <a:pt x="25" y="29"/>
                    </a:cubicBezTo>
                    <a:cubicBezTo>
                      <a:pt x="27" y="27"/>
                      <a:pt x="29" y="25"/>
                      <a:pt x="32" y="24"/>
                    </a:cubicBezTo>
                    <a:cubicBezTo>
                      <a:pt x="34" y="22"/>
                      <a:pt x="38" y="20"/>
                      <a:pt x="41" y="19"/>
                    </a:cubicBezTo>
                    <a:cubicBezTo>
                      <a:pt x="44" y="18"/>
                      <a:pt x="48" y="18"/>
                      <a:pt x="52" y="18"/>
                    </a:cubicBezTo>
                    <a:cubicBezTo>
                      <a:pt x="58" y="18"/>
                      <a:pt x="63" y="19"/>
                      <a:pt x="68" y="21"/>
                    </a:cubicBezTo>
                    <a:cubicBezTo>
                      <a:pt x="72" y="23"/>
                      <a:pt x="76" y="26"/>
                      <a:pt x="79" y="30"/>
                    </a:cubicBezTo>
                    <a:cubicBezTo>
                      <a:pt x="82" y="34"/>
                      <a:pt x="84" y="39"/>
                      <a:pt x="86" y="45"/>
                    </a:cubicBezTo>
                    <a:cubicBezTo>
                      <a:pt x="87" y="50"/>
                      <a:pt x="88" y="57"/>
                      <a:pt x="88" y="64"/>
                    </a:cubicBezTo>
                    <a:cubicBezTo>
                      <a:pt x="88" y="74"/>
                      <a:pt x="87" y="82"/>
                      <a:pt x="84" y="88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Freeform 14"/>
              <p:cNvSpPr>
                <a:spLocks/>
              </p:cNvSpPr>
              <p:nvPr/>
            </p:nvSpPr>
            <p:spPr bwMode="auto">
              <a:xfrm>
                <a:off x="1260475" y="9110663"/>
                <a:ext cx="206375" cy="387350"/>
              </a:xfrm>
              <a:custGeom>
                <a:avLst/>
                <a:gdLst>
                  <a:gd name="T0" fmla="*/ 62 w 67"/>
                  <a:gd name="T1" fmla="*/ 0 h 126"/>
                  <a:gd name="T2" fmla="*/ 49 w 67"/>
                  <a:gd name="T3" fmla="*/ 2 h 126"/>
                  <a:gd name="T4" fmla="*/ 37 w 67"/>
                  <a:gd name="T5" fmla="*/ 7 h 126"/>
                  <a:gd name="T6" fmla="*/ 27 w 67"/>
                  <a:gd name="T7" fmla="*/ 14 h 126"/>
                  <a:gd name="T8" fmla="*/ 20 w 67"/>
                  <a:gd name="T9" fmla="*/ 23 h 126"/>
                  <a:gd name="T10" fmla="*/ 20 w 67"/>
                  <a:gd name="T11" fmla="*/ 23 h 126"/>
                  <a:gd name="T12" fmla="*/ 16 w 67"/>
                  <a:gd name="T13" fmla="*/ 4 h 126"/>
                  <a:gd name="T14" fmla="*/ 0 w 67"/>
                  <a:gd name="T15" fmla="*/ 4 h 126"/>
                  <a:gd name="T16" fmla="*/ 0 w 67"/>
                  <a:gd name="T17" fmla="*/ 126 h 126"/>
                  <a:gd name="T18" fmla="*/ 20 w 67"/>
                  <a:gd name="T19" fmla="*/ 126 h 126"/>
                  <a:gd name="T20" fmla="*/ 20 w 67"/>
                  <a:gd name="T21" fmla="*/ 41 h 126"/>
                  <a:gd name="T22" fmla="*/ 28 w 67"/>
                  <a:gd name="T23" fmla="*/ 32 h 126"/>
                  <a:gd name="T24" fmla="*/ 39 w 67"/>
                  <a:gd name="T25" fmla="*/ 25 h 126"/>
                  <a:gd name="T26" fmla="*/ 52 w 67"/>
                  <a:gd name="T27" fmla="*/ 21 h 126"/>
                  <a:gd name="T28" fmla="*/ 66 w 67"/>
                  <a:gd name="T29" fmla="*/ 20 h 126"/>
                  <a:gd name="T30" fmla="*/ 67 w 67"/>
                  <a:gd name="T31" fmla="*/ 20 h 126"/>
                  <a:gd name="T32" fmla="*/ 67 w 67"/>
                  <a:gd name="T33" fmla="*/ 1 h 126"/>
                  <a:gd name="T34" fmla="*/ 65 w 67"/>
                  <a:gd name="T35" fmla="*/ 1 h 126"/>
                  <a:gd name="T36" fmla="*/ 62 w 67"/>
                  <a:gd name="T3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126">
                    <a:moveTo>
                      <a:pt x="62" y="0"/>
                    </a:moveTo>
                    <a:cubicBezTo>
                      <a:pt x="58" y="0"/>
                      <a:pt x="53" y="1"/>
                      <a:pt x="49" y="2"/>
                    </a:cubicBezTo>
                    <a:cubicBezTo>
                      <a:pt x="45" y="3"/>
                      <a:pt x="41" y="5"/>
                      <a:pt x="37" y="7"/>
                    </a:cubicBezTo>
                    <a:cubicBezTo>
                      <a:pt x="33" y="9"/>
                      <a:pt x="30" y="12"/>
                      <a:pt x="27" y="14"/>
                    </a:cubicBezTo>
                    <a:cubicBezTo>
                      <a:pt x="24" y="17"/>
                      <a:pt x="22" y="20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2" y="37"/>
                      <a:pt x="25" y="34"/>
                      <a:pt x="28" y="32"/>
                    </a:cubicBezTo>
                    <a:cubicBezTo>
                      <a:pt x="32" y="29"/>
                      <a:pt x="35" y="27"/>
                      <a:pt x="39" y="25"/>
                    </a:cubicBezTo>
                    <a:cubicBezTo>
                      <a:pt x="43" y="23"/>
                      <a:pt x="47" y="22"/>
                      <a:pt x="52" y="21"/>
                    </a:cubicBezTo>
                    <a:cubicBezTo>
                      <a:pt x="57" y="20"/>
                      <a:pt x="61" y="20"/>
                      <a:pt x="66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1"/>
                      <a:pt x="66" y="1"/>
                      <a:pt x="65" y="1"/>
                    </a:cubicBezTo>
                    <a:cubicBezTo>
                      <a:pt x="64" y="0"/>
                      <a:pt x="63" y="0"/>
                      <a:pt x="62" y="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Freeform 15"/>
              <p:cNvSpPr>
                <a:spLocks noEditPoints="1"/>
              </p:cNvSpPr>
              <p:nvPr/>
            </p:nvSpPr>
            <p:spPr bwMode="auto">
              <a:xfrm>
                <a:off x="1512887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4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4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Freeform 16"/>
              <p:cNvSpPr>
                <a:spLocks/>
              </p:cNvSpPr>
              <p:nvPr/>
            </p:nvSpPr>
            <p:spPr bwMode="auto">
              <a:xfrm>
                <a:off x="1916112" y="9110663"/>
                <a:ext cx="257175" cy="396875"/>
              </a:xfrm>
              <a:custGeom>
                <a:avLst/>
                <a:gdLst>
                  <a:gd name="T0" fmla="*/ 72 w 84"/>
                  <a:gd name="T1" fmla="*/ 64 h 129"/>
                  <a:gd name="T2" fmla="*/ 61 w 84"/>
                  <a:gd name="T3" fmla="*/ 59 h 129"/>
                  <a:gd name="T4" fmla="*/ 47 w 84"/>
                  <a:gd name="T5" fmla="*/ 55 h 129"/>
                  <a:gd name="T6" fmla="*/ 38 w 84"/>
                  <a:gd name="T7" fmla="*/ 53 h 129"/>
                  <a:gd name="T8" fmla="*/ 29 w 84"/>
                  <a:gd name="T9" fmla="*/ 50 h 129"/>
                  <a:gd name="T10" fmla="*/ 24 w 84"/>
                  <a:gd name="T11" fmla="*/ 45 h 129"/>
                  <a:gd name="T12" fmla="*/ 22 w 84"/>
                  <a:gd name="T13" fmla="*/ 36 h 129"/>
                  <a:gd name="T14" fmla="*/ 23 w 84"/>
                  <a:gd name="T15" fmla="*/ 29 h 129"/>
                  <a:gd name="T16" fmla="*/ 28 w 84"/>
                  <a:gd name="T17" fmla="*/ 23 h 129"/>
                  <a:gd name="T18" fmla="*/ 36 w 84"/>
                  <a:gd name="T19" fmla="*/ 19 h 129"/>
                  <a:gd name="T20" fmla="*/ 47 w 84"/>
                  <a:gd name="T21" fmla="*/ 17 h 129"/>
                  <a:gd name="T22" fmla="*/ 63 w 84"/>
                  <a:gd name="T23" fmla="*/ 19 h 129"/>
                  <a:gd name="T24" fmla="*/ 79 w 84"/>
                  <a:gd name="T25" fmla="*/ 24 h 129"/>
                  <a:gd name="T26" fmla="*/ 79 w 84"/>
                  <a:gd name="T27" fmla="*/ 7 h 129"/>
                  <a:gd name="T28" fmla="*/ 63 w 84"/>
                  <a:gd name="T29" fmla="*/ 2 h 129"/>
                  <a:gd name="T30" fmla="*/ 44 w 84"/>
                  <a:gd name="T31" fmla="*/ 0 h 129"/>
                  <a:gd name="T32" fmla="*/ 27 w 84"/>
                  <a:gd name="T33" fmla="*/ 3 h 129"/>
                  <a:gd name="T34" fmla="*/ 13 w 84"/>
                  <a:gd name="T35" fmla="*/ 10 h 129"/>
                  <a:gd name="T36" fmla="*/ 4 w 84"/>
                  <a:gd name="T37" fmla="*/ 21 h 129"/>
                  <a:gd name="T38" fmla="*/ 1 w 84"/>
                  <a:gd name="T39" fmla="*/ 38 h 129"/>
                  <a:gd name="T40" fmla="*/ 4 w 84"/>
                  <a:gd name="T41" fmla="*/ 54 h 129"/>
                  <a:gd name="T42" fmla="*/ 13 w 84"/>
                  <a:gd name="T43" fmla="*/ 63 h 129"/>
                  <a:gd name="T44" fmla="*/ 25 w 84"/>
                  <a:gd name="T45" fmla="*/ 69 h 129"/>
                  <a:gd name="T46" fmla="*/ 38 w 84"/>
                  <a:gd name="T47" fmla="*/ 72 h 129"/>
                  <a:gd name="T48" fmla="*/ 47 w 84"/>
                  <a:gd name="T49" fmla="*/ 75 h 129"/>
                  <a:gd name="T50" fmla="*/ 55 w 84"/>
                  <a:gd name="T51" fmla="*/ 78 h 129"/>
                  <a:gd name="T52" fmla="*/ 61 w 84"/>
                  <a:gd name="T53" fmla="*/ 84 h 129"/>
                  <a:gd name="T54" fmla="*/ 63 w 84"/>
                  <a:gd name="T55" fmla="*/ 92 h 129"/>
                  <a:gd name="T56" fmla="*/ 60 w 84"/>
                  <a:gd name="T57" fmla="*/ 101 h 129"/>
                  <a:gd name="T58" fmla="*/ 54 w 84"/>
                  <a:gd name="T59" fmla="*/ 107 h 129"/>
                  <a:gd name="T60" fmla="*/ 44 w 84"/>
                  <a:gd name="T61" fmla="*/ 111 h 129"/>
                  <a:gd name="T62" fmla="*/ 31 w 84"/>
                  <a:gd name="T63" fmla="*/ 112 h 129"/>
                  <a:gd name="T64" fmla="*/ 15 w 84"/>
                  <a:gd name="T65" fmla="*/ 111 h 129"/>
                  <a:gd name="T66" fmla="*/ 0 w 84"/>
                  <a:gd name="T67" fmla="*/ 106 h 129"/>
                  <a:gd name="T68" fmla="*/ 0 w 84"/>
                  <a:gd name="T69" fmla="*/ 123 h 129"/>
                  <a:gd name="T70" fmla="*/ 5 w 84"/>
                  <a:gd name="T71" fmla="*/ 125 h 129"/>
                  <a:gd name="T72" fmla="*/ 12 w 84"/>
                  <a:gd name="T73" fmla="*/ 127 h 129"/>
                  <a:gd name="T74" fmla="*/ 22 w 84"/>
                  <a:gd name="T75" fmla="*/ 129 h 129"/>
                  <a:gd name="T76" fmla="*/ 34 w 84"/>
                  <a:gd name="T77" fmla="*/ 129 h 129"/>
                  <a:gd name="T78" fmla="*/ 54 w 84"/>
                  <a:gd name="T79" fmla="*/ 127 h 129"/>
                  <a:gd name="T80" fmla="*/ 70 w 84"/>
                  <a:gd name="T81" fmla="*/ 120 h 129"/>
                  <a:gd name="T82" fmla="*/ 80 w 84"/>
                  <a:gd name="T83" fmla="*/ 108 h 129"/>
                  <a:gd name="T84" fmla="*/ 84 w 84"/>
                  <a:gd name="T85" fmla="*/ 91 h 129"/>
                  <a:gd name="T86" fmla="*/ 80 w 84"/>
                  <a:gd name="T87" fmla="*/ 75 h 129"/>
                  <a:gd name="T88" fmla="*/ 72 w 84"/>
                  <a:gd name="T89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129">
                    <a:moveTo>
                      <a:pt x="72" y="64"/>
                    </a:moveTo>
                    <a:cubicBezTo>
                      <a:pt x="68" y="62"/>
                      <a:pt x="65" y="60"/>
                      <a:pt x="61" y="59"/>
                    </a:cubicBezTo>
                    <a:cubicBezTo>
                      <a:pt x="56" y="58"/>
                      <a:pt x="52" y="56"/>
                      <a:pt x="47" y="55"/>
                    </a:cubicBezTo>
                    <a:cubicBezTo>
                      <a:pt x="44" y="55"/>
                      <a:pt x="41" y="54"/>
                      <a:pt x="38" y="53"/>
                    </a:cubicBezTo>
                    <a:cubicBezTo>
                      <a:pt x="35" y="52"/>
                      <a:pt x="32" y="51"/>
                      <a:pt x="29" y="50"/>
                    </a:cubicBezTo>
                    <a:cubicBezTo>
                      <a:pt x="27" y="48"/>
                      <a:pt x="25" y="47"/>
                      <a:pt x="24" y="45"/>
                    </a:cubicBezTo>
                    <a:cubicBezTo>
                      <a:pt x="22" y="42"/>
                      <a:pt x="22" y="40"/>
                      <a:pt x="22" y="36"/>
                    </a:cubicBezTo>
                    <a:cubicBezTo>
                      <a:pt x="22" y="34"/>
                      <a:pt x="22" y="31"/>
                      <a:pt x="23" y="29"/>
                    </a:cubicBezTo>
                    <a:cubicBezTo>
                      <a:pt x="24" y="26"/>
                      <a:pt x="25" y="25"/>
                      <a:pt x="28" y="23"/>
                    </a:cubicBezTo>
                    <a:cubicBezTo>
                      <a:pt x="30" y="21"/>
                      <a:pt x="32" y="20"/>
                      <a:pt x="36" y="19"/>
                    </a:cubicBezTo>
                    <a:cubicBezTo>
                      <a:pt x="39" y="18"/>
                      <a:pt x="43" y="17"/>
                      <a:pt x="47" y="17"/>
                    </a:cubicBezTo>
                    <a:cubicBezTo>
                      <a:pt x="53" y="18"/>
                      <a:pt x="58" y="18"/>
                      <a:pt x="63" y="19"/>
                    </a:cubicBezTo>
                    <a:cubicBezTo>
                      <a:pt x="68" y="21"/>
                      <a:pt x="73" y="22"/>
                      <a:pt x="79" y="24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9" y="4"/>
                      <a:pt x="63" y="2"/>
                    </a:cubicBezTo>
                    <a:cubicBezTo>
                      <a:pt x="57" y="1"/>
                      <a:pt x="51" y="0"/>
                      <a:pt x="44" y="0"/>
                    </a:cubicBezTo>
                    <a:cubicBezTo>
                      <a:pt x="38" y="0"/>
                      <a:pt x="32" y="1"/>
                      <a:pt x="27" y="3"/>
                    </a:cubicBezTo>
                    <a:cubicBezTo>
                      <a:pt x="22" y="4"/>
                      <a:pt x="17" y="7"/>
                      <a:pt x="13" y="10"/>
                    </a:cubicBezTo>
                    <a:cubicBezTo>
                      <a:pt x="9" y="13"/>
                      <a:pt x="6" y="17"/>
                      <a:pt x="4" y="21"/>
                    </a:cubicBezTo>
                    <a:cubicBezTo>
                      <a:pt x="2" y="26"/>
                      <a:pt x="1" y="32"/>
                      <a:pt x="1" y="38"/>
                    </a:cubicBezTo>
                    <a:cubicBezTo>
                      <a:pt x="1" y="45"/>
                      <a:pt x="2" y="50"/>
                      <a:pt x="4" y="54"/>
                    </a:cubicBezTo>
                    <a:cubicBezTo>
                      <a:pt x="6" y="58"/>
                      <a:pt x="9" y="61"/>
                      <a:pt x="13" y="63"/>
                    </a:cubicBezTo>
                    <a:cubicBezTo>
                      <a:pt x="16" y="65"/>
                      <a:pt x="20" y="67"/>
                      <a:pt x="25" y="69"/>
                    </a:cubicBezTo>
                    <a:cubicBezTo>
                      <a:pt x="29" y="70"/>
                      <a:pt x="33" y="71"/>
                      <a:pt x="38" y="72"/>
                    </a:cubicBezTo>
                    <a:cubicBezTo>
                      <a:pt x="41" y="73"/>
                      <a:pt x="44" y="74"/>
                      <a:pt x="47" y="75"/>
                    </a:cubicBezTo>
                    <a:cubicBezTo>
                      <a:pt x="50" y="75"/>
                      <a:pt x="53" y="77"/>
                      <a:pt x="55" y="78"/>
                    </a:cubicBezTo>
                    <a:cubicBezTo>
                      <a:pt x="57" y="80"/>
                      <a:pt x="59" y="81"/>
                      <a:pt x="61" y="84"/>
                    </a:cubicBezTo>
                    <a:cubicBezTo>
                      <a:pt x="62" y="86"/>
                      <a:pt x="63" y="89"/>
                      <a:pt x="63" y="92"/>
                    </a:cubicBezTo>
                    <a:cubicBezTo>
                      <a:pt x="63" y="96"/>
                      <a:pt x="62" y="98"/>
                      <a:pt x="60" y="101"/>
                    </a:cubicBezTo>
                    <a:cubicBezTo>
                      <a:pt x="59" y="104"/>
                      <a:pt x="57" y="106"/>
                      <a:pt x="54" y="107"/>
                    </a:cubicBezTo>
                    <a:cubicBezTo>
                      <a:pt x="51" y="109"/>
                      <a:pt x="48" y="110"/>
                      <a:pt x="44" y="111"/>
                    </a:cubicBezTo>
                    <a:cubicBezTo>
                      <a:pt x="40" y="112"/>
                      <a:pt x="36" y="112"/>
                      <a:pt x="31" y="112"/>
                    </a:cubicBezTo>
                    <a:cubicBezTo>
                      <a:pt x="25" y="112"/>
                      <a:pt x="20" y="112"/>
                      <a:pt x="15" y="111"/>
                    </a:cubicBezTo>
                    <a:cubicBezTo>
                      <a:pt x="10" y="110"/>
                      <a:pt x="5" y="108"/>
                      <a:pt x="0" y="106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3"/>
                      <a:pt x="3" y="124"/>
                      <a:pt x="5" y="125"/>
                    </a:cubicBezTo>
                    <a:cubicBezTo>
                      <a:pt x="7" y="126"/>
                      <a:pt x="9" y="126"/>
                      <a:pt x="12" y="127"/>
                    </a:cubicBezTo>
                    <a:cubicBezTo>
                      <a:pt x="15" y="128"/>
                      <a:pt x="18" y="128"/>
                      <a:pt x="22" y="129"/>
                    </a:cubicBezTo>
                    <a:cubicBezTo>
                      <a:pt x="25" y="129"/>
                      <a:pt x="29" y="129"/>
                      <a:pt x="34" y="129"/>
                    </a:cubicBezTo>
                    <a:cubicBezTo>
                      <a:pt x="41" y="129"/>
                      <a:pt x="48" y="129"/>
                      <a:pt x="54" y="127"/>
                    </a:cubicBezTo>
                    <a:cubicBezTo>
                      <a:pt x="60" y="125"/>
                      <a:pt x="65" y="123"/>
                      <a:pt x="70" y="120"/>
                    </a:cubicBezTo>
                    <a:cubicBezTo>
                      <a:pt x="74" y="116"/>
                      <a:pt x="78" y="112"/>
                      <a:pt x="80" y="108"/>
                    </a:cubicBezTo>
                    <a:cubicBezTo>
                      <a:pt x="82" y="103"/>
                      <a:pt x="84" y="97"/>
                      <a:pt x="84" y="91"/>
                    </a:cubicBezTo>
                    <a:cubicBezTo>
                      <a:pt x="84" y="84"/>
                      <a:pt x="82" y="79"/>
                      <a:pt x="80" y="75"/>
                    </a:cubicBezTo>
                    <a:cubicBezTo>
                      <a:pt x="78" y="70"/>
                      <a:pt x="75" y="67"/>
                      <a:pt x="72" y="64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" name="Freeform 17"/>
              <p:cNvSpPr>
                <a:spLocks noEditPoints="1"/>
              </p:cNvSpPr>
              <p:nvPr/>
            </p:nvSpPr>
            <p:spPr bwMode="auto">
              <a:xfrm>
                <a:off x="2244725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3 w 104"/>
                  <a:gd name="T21" fmla="*/ 129 h 129"/>
                  <a:gd name="T22" fmla="*/ 83 w 104"/>
                  <a:gd name="T23" fmla="*/ 128 h 129"/>
                  <a:gd name="T24" fmla="*/ 100 w 104"/>
                  <a:gd name="T25" fmla="*/ 123 h 129"/>
                  <a:gd name="T26" fmla="*/ 100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6" y="128"/>
                      <a:pt x="54" y="129"/>
                      <a:pt x="63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100" y="123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" name="Freeform 18"/>
              <p:cNvSpPr>
                <a:spLocks/>
              </p:cNvSpPr>
              <p:nvPr/>
            </p:nvSpPr>
            <p:spPr bwMode="auto">
              <a:xfrm>
                <a:off x="2668587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1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6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5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8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1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5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5" y="18"/>
                      <a:pt x="71" y="20"/>
                      <a:pt x="75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8" y="24"/>
                    </a:cubicBezTo>
                    <a:cubicBezTo>
                      <a:pt x="96" y="18"/>
                      <a:pt x="93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Freeform 19"/>
              <p:cNvSpPr>
                <a:spLocks/>
              </p:cNvSpPr>
              <p:nvPr/>
            </p:nvSpPr>
            <p:spPr bwMode="auto">
              <a:xfrm>
                <a:off x="304323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4 w 82"/>
                  <a:gd name="T9" fmla="*/ 122 h 159"/>
                  <a:gd name="T10" fmla="*/ 44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4 w 82"/>
                  <a:gd name="T17" fmla="*/ 34 h 159"/>
                  <a:gd name="T18" fmla="*/ 44 w 82"/>
                  <a:gd name="T19" fmla="*/ 0 h 159"/>
                  <a:gd name="T20" fmla="*/ 24 w 82"/>
                  <a:gd name="T21" fmla="*/ 0 h 159"/>
                  <a:gd name="T22" fmla="*/ 24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4 w 82"/>
                  <a:gd name="T29" fmla="*/ 51 h 159"/>
                  <a:gd name="T30" fmla="*/ 24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4" y="125"/>
                      <a:pt x="44" y="12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125"/>
                      <a:pt x="24" y="125"/>
                      <a:pt x="24" y="125"/>
                    </a:cubicBezTo>
                    <a:cubicBezTo>
                      <a:pt x="24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Freeform 20"/>
              <p:cNvSpPr>
                <a:spLocks noEditPoints="1"/>
              </p:cNvSpPr>
              <p:nvPr/>
            </p:nvSpPr>
            <p:spPr bwMode="auto">
              <a:xfrm>
                <a:off x="3357562" y="9110663"/>
                <a:ext cx="300038" cy="396875"/>
              </a:xfrm>
              <a:custGeom>
                <a:avLst/>
                <a:gdLst>
                  <a:gd name="T0" fmla="*/ 94 w 98"/>
                  <a:gd name="T1" fmla="*/ 24 h 129"/>
                  <a:gd name="T2" fmla="*/ 77 w 98"/>
                  <a:gd name="T3" fmla="*/ 7 h 129"/>
                  <a:gd name="T4" fmla="*/ 47 w 98"/>
                  <a:gd name="T5" fmla="*/ 0 h 129"/>
                  <a:gd name="T6" fmla="*/ 36 w 98"/>
                  <a:gd name="T7" fmla="*/ 1 h 129"/>
                  <a:gd name="T8" fmla="*/ 27 w 98"/>
                  <a:gd name="T9" fmla="*/ 2 h 129"/>
                  <a:gd name="T10" fmla="*/ 18 w 98"/>
                  <a:gd name="T11" fmla="*/ 5 h 129"/>
                  <a:gd name="T12" fmla="*/ 11 w 98"/>
                  <a:gd name="T13" fmla="*/ 8 h 129"/>
                  <a:gd name="T14" fmla="*/ 11 w 98"/>
                  <a:gd name="T15" fmla="*/ 24 h 129"/>
                  <a:gd name="T16" fmla="*/ 27 w 98"/>
                  <a:gd name="T17" fmla="*/ 20 h 129"/>
                  <a:gd name="T18" fmla="*/ 44 w 98"/>
                  <a:gd name="T19" fmla="*/ 18 h 129"/>
                  <a:gd name="T20" fmla="*/ 64 w 98"/>
                  <a:gd name="T21" fmla="*/ 22 h 129"/>
                  <a:gd name="T22" fmla="*/ 75 w 98"/>
                  <a:gd name="T23" fmla="*/ 32 h 129"/>
                  <a:gd name="T24" fmla="*/ 77 w 98"/>
                  <a:gd name="T25" fmla="*/ 39 h 129"/>
                  <a:gd name="T26" fmla="*/ 78 w 98"/>
                  <a:gd name="T27" fmla="*/ 48 h 129"/>
                  <a:gd name="T28" fmla="*/ 78 w 98"/>
                  <a:gd name="T29" fmla="*/ 57 h 129"/>
                  <a:gd name="T30" fmla="*/ 77 w 98"/>
                  <a:gd name="T31" fmla="*/ 57 h 129"/>
                  <a:gd name="T32" fmla="*/ 63 w 98"/>
                  <a:gd name="T33" fmla="*/ 53 h 129"/>
                  <a:gd name="T34" fmla="*/ 45 w 98"/>
                  <a:gd name="T35" fmla="*/ 51 h 129"/>
                  <a:gd name="T36" fmla="*/ 27 w 98"/>
                  <a:gd name="T37" fmla="*/ 54 h 129"/>
                  <a:gd name="T38" fmla="*/ 12 w 98"/>
                  <a:gd name="T39" fmla="*/ 61 h 129"/>
                  <a:gd name="T40" fmla="*/ 3 w 98"/>
                  <a:gd name="T41" fmla="*/ 74 h 129"/>
                  <a:gd name="T42" fmla="*/ 0 w 98"/>
                  <a:gd name="T43" fmla="*/ 90 h 129"/>
                  <a:gd name="T44" fmla="*/ 3 w 98"/>
                  <a:gd name="T45" fmla="*/ 107 h 129"/>
                  <a:gd name="T46" fmla="*/ 11 w 98"/>
                  <a:gd name="T47" fmla="*/ 119 h 129"/>
                  <a:gd name="T48" fmla="*/ 24 w 98"/>
                  <a:gd name="T49" fmla="*/ 127 h 129"/>
                  <a:gd name="T50" fmla="*/ 40 w 98"/>
                  <a:gd name="T51" fmla="*/ 129 h 129"/>
                  <a:gd name="T52" fmla="*/ 53 w 98"/>
                  <a:gd name="T53" fmla="*/ 128 h 129"/>
                  <a:gd name="T54" fmla="*/ 63 w 98"/>
                  <a:gd name="T55" fmla="*/ 124 h 129"/>
                  <a:gd name="T56" fmla="*/ 72 w 98"/>
                  <a:gd name="T57" fmla="*/ 119 h 129"/>
                  <a:gd name="T58" fmla="*/ 78 w 98"/>
                  <a:gd name="T59" fmla="*/ 113 h 129"/>
                  <a:gd name="T60" fmla="*/ 79 w 98"/>
                  <a:gd name="T61" fmla="*/ 113 h 129"/>
                  <a:gd name="T62" fmla="*/ 81 w 98"/>
                  <a:gd name="T63" fmla="*/ 126 h 129"/>
                  <a:gd name="T64" fmla="*/ 98 w 98"/>
                  <a:gd name="T65" fmla="*/ 126 h 129"/>
                  <a:gd name="T66" fmla="*/ 98 w 98"/>
                  <a:gd name="T67" fmla="*/ 44 h 129"/>
                  <a:gd name="T68" fmla="*/ 97 w 98"/>
                  <a:gd name="T69" fmla="*/ 34 h 129"/>
                  <a:gd name="T70" fmla="*/ 94 w 98"/>
                  <a:gd name="T71" fmla="*/ 24 h 129"/>
                  <a:gd name="T72" fmla="*/ 78 w 98"/>
                  <a:gd name="T73" fmla="*/ 97 h 129"/>
                  <a:gd name="T74" fmla="*/ 73 w 98"/>
                  <a:gd name="T75" fmla="*/ 101 h 129"/>
                  <a:gd name="T76" fmla="*/ 66 w 98"/>
                  <a:gd name="T77" fmla="*/ 106 h 129"/>
                  <a:gd name="T78" fmla="*/ 56 w 98"/>
                  <a:gd name="T79" fmla="*/ 111 h 129"/>
                  <a:gd name="T80" fmla="*/ 44 w 98"/>
                  <a:gd name="T81" fmla="*/ 112 h 129"/>
                  <a:gd name="T82" fmla="*/ 35 w 98"/>
                  <a:gd name="T83" fmla="*/ 111 h 129"/>
                  <a:gd name="T84" fmla="*/ 28 w 98"/>
                  <a:gd name="T85" fmla="*/ 107 h 129"/>
                  <a:gd name="T86" fmla="*/ 23 w 98"/>
                  <a:gd name="T87" fmla="*/ 100 h 129"/>
                  <a:gd name="T88" fmla="*/ 21 w 98"/>
                  <a:gd name="T89" fmla="*/ 90 h 129"/>
                  <a:gd name="T90" fmla="*/ 28 w 98"/>
                  <a:gd name="T91" fmla="*/ 73 h 129"/>
                  <a:gd name="T92" fmla="*/ 48 w 98"/>
                  <a:gd name="T93" fmla="*/ 68 h 129"/>
                  <a:gd name="T94" fmla="*/ 65 w 98"/>
                  <a:gd name="T95" fmla="*/ 70 h 129"/>
                  <a:gd name="T96" fmla="*/ 78 w 98"/>
                  <a:gd name="T97" fmla="*/ 72 h 129"/>
                  <a:gd name="T98" fmla="*/ 78 w 98"/>
                  <a:gd name="T99" fmla="*/ 9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8" h="129">
                    <a:moveTo>
                      <a:pt x="94" y="24"/>
                    </a:moveTo>
                    <a:cubicBezTo>
                      <a:pt x="91" y="17"/>
                      <a:pt x="85" y="11"/>
                      <a:pt x="77" y="7"/>
                    </a:cubicBezTo>
                    <a:cubicBezTo>
                      <a:pt x="69" y="3"/>
                      <a:pt x="59" y="0"/>
                      <a:pt x="47" y="0"/>
                    </a:cubicBezTo>
                    <a:cubicBezTo>
                      <a:pt x="43" y="0"/>
                      <a:pt x="40" y="1"/>
                      <a:pt x="36" y="1"/>
                    </a:cubicBezTo>
                    <a:cubicBezTo>
                      <a:pt x="33" y="1"/>
                      <a:pt x="30" y="2"/>
                      <a:pt x="27" y="2"/>
                    </a:cubicBezTo>
                    <a:cubicBezTo>
                      <a:pt x="24" y="3"/>
                      <a:pt x="21" y="4"/>
                      <a:pt x="18" y="5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6" y="22"/>
                      <a:pt x="21" y="21"/>
                      <a:pt x="27" y="20"/>
                    </a:cubicBezTo>
                    <a:cubicBezTo>
                      <a:pt x="32" y="19"/>
                      <a:pt x="38" y="18"/>
                      <a:pt x="44" y="18"/>
                    </a:cubicBezTo>
                    <a:cubicBezTo>
                      <a:pt x="53" y="18"/>
                      <a:pt x="59" y="19"/>
                      <a:pt x="64" y="22"/>
                    </a:cubicBezTo>
                    <a:cubicBezTo>
                      <a:pt x="69" y="25"/>
                      <a:pt x="73" y="28"/>
                      <a:pt x="75" y="32"/>
                    </a:cubicBezTo>
                    <a:cubicBezTo>
                      <a:pt x="76" y="34"/>
                      <a:pt x="77" y="37"/>
                      <a:pt x="77" y="39"/>
                    </a:cubicBezTo>
                    <a:cubicBezTo>
                      <a:pt x="77" y="42"/>
                      <a:pt x="78" y="45"/>
                      <a:pt x="78" y="48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3" y="55"/>
                      <a:pt x="68" y="54"/>
                      <a:pt x="63" y="53"/>
                    </a:cubicBezTo>
                    <a:cubicBezTo>
                      <a:pt x="57" y="52"/>
                      <a:pt x="51" y="51"/>
                      <a:pt x="45" y="51"/>
                    </a:cubicBezTo>
                    <a:cubicBezTo>
                      <a:pt x="38" y="51"/>
                      <a:pt x="32" y="52"/>
                      <a:pt x="27" y="54"/>
                    </a:cubicBezTo>
                    <a:cubicBezTo>
                      <a:pt x="21" y="55"/>
                      <a:pt x="16" y="58"/>
                      <a:pt x="12" y="61"/>
                    </a:cubicBezTo>
                    <a:cubicBezTo>
                      <a:pt x="8" y="65"/>
                      <a:pt x="5" y="69"/>
                      <a:pt x="3" y="74"/>
                    </a:cubicBezTo>
                    <a:cubicBezTo>
                      <a:pt x="1" y="78"/>
                      <a:pt x="0" y="84"/>
                      <a:pt x="0" y="90"/>
                    </a:cubicBezTo>
                    <a:cubicBezTo>
                      <a:pt x="0" y="96"/>
                      <a:pt x="1" y="102"/>
                      <a:pt x="3" y="107"/>
                    </a:cubicBezTo>
                    <a:cubicBezTo>
                      <a:pt x="5" y="112"/>
                      <a:pt x="8" y="116"/>
                      <a:pt x="11" y="119"/>
                    </a:cubicBezTo>
                    <a:cubicBezTo>
                      <a:pt x="15" y="122"/>
                      <a:pt x="19" y="125"/>
                      <a:pt x="24" y="127"/>
                    </a:cubicBezTo>
                    <a:cubicBezTo>
                      <a:pt x="29" y="129"/>
                      <a:pt x="34" y="129"/>
                      <a:pt x="40" y="129"/>
                    </a:cubicBezTo>
                    <a:cubicBezTo>
                      <a:pt x="45" y="129"/>
                      <a:pt x="49" y="129"/>
                      <a:pt x="53" y="128"/>
                    </a:cubicBezTo>
                    <a:cubicBezTo>
                      <a:pt x="57" y="127"/>
                      <a:pt x="60" y="126"/>
                      <a:pt x="63" y="124"/>
                    </a:cubicBezTo>
                    <a:cubicBezTo>
                      <a:pt x="67" y="123"/>
                      <a:pt x="70" y="121"/>
                      <a:pt x="72" y="119"/>
                    </a:cubicBezTo>
                    <a:cubicBezTo>
                      <a:pt x="75" y="117"/>
                      <a:pt x="77" y="115"/>
                      <a:pt x="78" y="113"/>
                    </a:cubicBezTo>
                    <a:cubicBezTo>
                      <a:pt x="79" y="113"/>
                      <a:pt x="79" y="113"/>
                      <a:pt x="79" y="113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98" y="126"/>
                      <a:pt x="98" y="126"/>
                      <a:pt x="98" y="126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98" y="40"/>
                      <a:pt x="97" y="37"/>
                      <a:pt x="97" y="34"/>
                    </a:cubicBezTo>
                    <a:cubicBezTo>
                      <a:pt x="96" y="30"/>
                      <a:pt x="95" y="27"/>
                      <a:pt x="94" y="24"/>
                    </a:cubicBezTo>
                    <a:close/>
                    <a:moveTo>
                      <a:pt x="78" y="97"/>
                    </a:moveTo>
                    <a:cubicBezTo>
                      <a:pt x="77" y="98"/>
                      <a:pt x="75" y="99"/>
                      <a:pt x="73" y="101"/>
                    </a:cubicBezTo>
                    <a:cubicBezTo>
                      <a:pt x="71" y="103"/>
                      <a:pt x="69" y="104"/>
                      <a:pt x="66" y="106"/>
                    </a:cubicBezTo>
                    <a:cubicBezTo>
                      <a:pt x="63" y="108"/>
                      <a:pt x="60" y="109"/>
                      <a:pt x="56" y="111"/>
                    </a:cubicBezTo>
                    <a:cubicBezTo>
                      <a:pt x="53" y="112"/>
                      <a:pt x="49" y="112"/>
                      <a:pt x="44" y="112"/>
                    </a:cubicBezTo>
                    <a:cubicBezTo>
                      <a:pt x="41" y="112"/>
                      <a:pt x="38" y="112"/>
                      <a:pt x="35" y="111"/>
                    </a:cubicBezTo>
                    <a:cubicBezTo>
                      <a:pt x="32" y="110"/>
                      <a:pt x="30" y="109"/>
                      <a:pt x="28" y="107"/>
                    </a:cubicBezTo>
                    <a:cubicBezTo>
                      <a:pt x="26" y="105"/>
                      <a:pt x="24" y="103"/>
                      <a:pt x="23" y="100"/>
                    </a:cubicBezTo>
                    <a:cubicBezTo>
                      <a:pt x="22" y="97"/>
                      <a:pt x="21" y="94"/>
                      <a:pt x="21" y="90"/>
                    </a:cubicBezTo>
                    <a:cubicBezTo>
                      <a:pt x="21" y="83"/>
                      <a:pt x="23" y="77"/>
                      <a:pt x="28" y="73"/>
                    </a:cubicBezTo>
                    <a:cubicBezTo>
                      <a:pt x="33" y="70"/>
                      <a:pt x="40" y="68"/>
                      <a:pt x="48" y="68"/>
                    </a:cubicBezTo>
                    <a:cubicBezTo>
                      <a:pt x="54" y="68"/>
                      <a:pt x="60" y="69"/>
                      <a:pt x="65" y="70"/>
                    </a:cubicBezTo>
                    <a:cubicBezTo>
                      <a:pt x="70" y="70"/>
                      <a:pt x="74" y="71"/>
                      <a:pt x="78" y="72"/>
                    </a:cubicBezTo>
                    <a:lnTo>
                      <a:pt x="78" y="97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" name="Freeform 21"/>
              <p:cNvSpPr>
                <a:spLocks/>
              </p:cNvSpPr>
              <p:nvPr/>
            </p:nvSpPr>
            <p:spPr bwMode="auto">
              <a:xfrm>
                <a:off x="372268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3 w 82"/>
                  <a:gd name="T9" fmla="*/ 122 h 159"/>
                  <a:gd name="T10" fmla="*/ 43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3 w 82"/>
                  <a:gd name="T17" fmla="*/ 34 h 159"/>
                  <a:gd name="T18" fmla="*/ 43 w 82"/>
                  <a:gd name="T19" fmla="*/ 0 h 159"/>
                  <a:gd name="T20" fmla="*/ 23 w 82"/>
                  <a:gd name="T21" fmla="*/ 0 h 159"/>
                  <a:gd name="T22" fmla="*/ 23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3 w 82"/>
                  <a:gd name="T29" fmla="*/ 51 h 159"/>
                  <a:gd name="T30" fmla="*/ 23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3" y="125"/>
                      <a:pt x="43" y="12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23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" name="Rectangle 22"/>
              <p:cNvSpPr>
                <a:spLocks noChangeArrowheads="1"/>
              </p:cNvSpPr>
              <p:nvPr/>
            </p:nvSpPr>
            <p:spPr bwMode="auto">
              <a:xfrm>
                <a:off x="4060825" y="8966201"/>
                <a:ext cx="61913" cy="66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" name="Rectangle 23"/>
              <p:cNvSpPr>
                <a:spLocks noChangeArrowheads="1"/>
              </p:cNvSpPr>
              <p:nvPr/>
            </p:nvSpPr>
            <p:spPr bwMode="auto">
              <a:xfrm>
                <a:off x="4060825" y="9121776"/>
                <a:ext cx="61913" cy="376238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Freeform 24"/>
              <p:cNvSpPr>
                <a:spLocks noEditPoints="1"/>
              </p:cNvSpPr>
              <p:nvPr/>
            </p:nvSpPr>
            <p:spPr bwMode="auto">
              <a:xfrm>
                <a:off x="4222750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1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6" y="117"/>
                      <a:pt x="101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" name="Freeform 25"/>
              <p:cNvSpPr>
                <a:spLocks/>
              </p:cNvSpPr>
              <p:nvPr/>
            </p:nvSpPr>
            <p:spPr bwMode="auto">
              <a:xfrm>
                <a:off x="4678363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47" name="テキスト ボックス 46"/>
          <p:cNvSpPr txBox="1"/>
          <p:nvPr/>
        </p:nvSpPr>
        <p:spPr>
          <a:xfrm>
            <a:off x="3723008" y="2253834"/>
            <a:ext cx="28520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smtClean="0">
                <a:latin typeface="+mj-ea"/>
                <a:ea typeface="+mj-ea"/>
              </a:rPr>
              <a:t>株式会社○○○○○○○</a:t>
            </a:r>
            <a:r>
              <a:rPr kumimoji="1" lang="ja-JP" altLang="en-US" sz="1200" smtClean="0">
                <a:latin typeface="+mj-ea"/>
                <a:ea typeface="+mj-ea"/>
              </a:rPr>
              <a:t>　御中</a:t>
            </a:r>
            <a:endParaRPr kumimoji="1" lang="ja-JP" altLang="en-US" sz="1200">
              <a:latin typeface="+mj-ea"/>
              <a:ea typeface="+mj-ea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723008" y="3518228"/>
            <a:ext cx="6664005" cy="5078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700">
                <a:latin typeface="+mj-ea"/>
                <a:ea typeface="+mj-ea"/>
              </a:rPr>
              <a:t>「</a:t>
            </a:r>
            <a:r>
              <a:rPr lang="ja-JP" altLang="en-US" sz="2700" smtClean="0">
                <a:latin typeface="+mj-ea"/>
                <a:ea typeface="+mj-ea"/>
              </a:rPr>
              <a:t>パワーポイントドキュメンテーション」</a:t>
            </a:r>
            <a:r>
              <a:rPr lang="ja-JP" altLang="en-US" sz="2700">
                <a:latin typeface="+mj-ea"/>
                <a:ea typeface="+mj-ea"/>
              </a:rPr>
              <a:t>のご提案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824177" y="3179674"/>
            <a:ext cx="39773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smtClean="0"/>
              <a:t>ブランドを守り、コミュニケーションを促進する</a:t>
            </a:r>
            <a:endParaRPr kumimoji="1" lang="ja-JP" altLang="en-US" sz="1600"/>
          </a:p>
        </p:txBody>
      </p:sp>
      <p:sp>
        <p:nvSpPr>
          <p:cNvPr id="39" name="Date Placeholder 3"/>
          <p:cNvSpPr>
            <a:spLocks noGrp="1"/>
          </p:cNvSpPr>
          <p:nvPr>
            <p:ph type="dt" sz="half" idx="10"/>
          </p:nvPr>
        </p:nvSpPr>
        <p:spPr>
          <a:xfrm>
            <a:off x="7980375" y="4026059"/>
            <a:ext cx="2405658" cy="402483"/>
          </a:xfrm>
        </p:spPr>
        <p:txBody>
          <a:bodyPr/>
          <a:lstStyle/>
          <a:p>
            <a:pPr algn="r"/>
            <a:fld id="{E579A501-1C11-4416-BF67-16BE85DF45F1}" type="datetime5">
              <a:rPr kumimoji="1" lang="ja-JP" altLang="en-US" sz="1600" smtClean="0">
                <a:solidFill>
                  <a:schemeClr val="tx1"/>
                </a:solidFill>
                <a:latin typeface="+mj-lt"/>
              </a:rPr>
              <a:pPr algn="r"/>
              <a:t>2014/03/05</a:t>
            </a:fld>
            <a:endParaRPr kumimoji="1" lang="ja-JP" altLang="en-US" sz="160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0955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正方形/長方形 44"/>
          <p:cNvSpPr/>
          <p:nvPr/>
        </p:nvSpPr>
        <p:spPr>
          <a:xfrm>
            <a:off x="301205" y="250825"/>
            <a:ext cx="3362557" cy="7058026"/>
          </a:xfrm>
          <a:prstGeom prst="rect">
            <a:avLst/>
          </a:prstGeom>
          <a:solidFill>
            <a:srgbClr val="DF00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6" name="グループ化 35"/>
          <p:cNvGrpSpPr/>
          <p:nvPr/>
        </p:nvGrpSpPr>
        <p:grpSpPr>
          <a:xfrm>
            <a:off x="7037388" y="7015642"/>
            <a:ext cx="2301882" cy="293208"/>
            <a:chOff x="7178230" y="7015642"/>
            <a:chExt cx="2301882" cy="293208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78230" y="7015642"/>
              <a:ext cx="764160" cy="293208"/>
            </a:xfrm>
            <a:prstGeom prst="rect">
              <a:avLst/>
            </a:prstGeom>
          </p:spPr>
        </p:pic>
        <p:grpSp>
          <p:nvGrpSpPr>
            <p:cNvPr id="35" name="グループ化 34"/>
            <p:cNvGrpSpPr/>
            <p:nvPr/>
          </p:nvGrpSpPr>
          <p:grpSpPr>
            <a:xfrm>
              <a:off x="8009990" y="7071479"/>
              <a:ext cx="1470122" cy="181534"/>
              <a:chOff x="-1157288" y="8923338"/>
              <a:chExt cx="6145214" cy="758825"/>
            </a:xfrm>
          </p:grpSpPr>
          <p:sp>
            <p:nvSpPr>
              <p:cNvPr id="17" name="Freeform 8"/>
              <p:cNvSpPr>
                <a:spLocks/>
              </p:cNvSpPr>
              <p:nvPr/>
            </p:nvSpPr>
            <p:spPr bwMode="auto">
              <a:xfrm>
                <a:off x="-1157288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6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39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4" y="32"/>
                      <a:pt x="30" y="27"/>
                      <a:pt x="36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9"/>
              <p:cNvSpPr>
                <a:spLocks noEditPoints="1"/>
              </p:cNvSpPr>
              <p:nvPr/>
            </p:nvSpPr>
            <p:spPr bwMode="auto">
              <a:xfrm>
                <a:off x="-752475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0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5" y="117"/>
                      <a:pt x="100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auto">
              <a:xfrm>
                <a:off x="-346075" y="9121776"/>
                <a:ext cx="350838" cy="376238"/>
              </a:xfrm>
              <a:custGeom>
                <a:avLst/>
                <a:gdLst>
                  <a:gd name="T0" fmla="*/ 69 w 114"/>
                  <a:gd name="T1" fmla="*/ 68 h 122"/>
                  <a:gd name="T2" fmla="*/ 57 w 114"/>
                  <a:gd name="T3" fmla="*/ 102 h 122"/>
                  <a:gd name="T4" fmla="*/ 57 w 114"/>
                  <a:gd name="T5" fmla="*/ 102 h 122"/>
                  <a:gd name="T6" fmla="*/ 45 w 114"/>
                  <a:gd name="T7" fmla="*/ 68 h 122"/>
                  <a:gd name="T8" fmla="*/ 20 w 114"/>
                  <a:gd name="T9" fmla="*/ 0 h 122"/>
                  <a:gd name="T10" fmla="*/ 0 w 114"/>
                  <a:gd name="T11" fmla="*/ 0 h 122"/>
                  <a:gd name="T12" fmla="*/ 47 w 114"/>
                  <a:gd name="T13" fmla="*/ 122 h 122"/>
                  <a:gd name="T14" fmla="*/ 67 w 114"/>
                  <a:gd name="T15" fmla="*/ 122 h 122"/>
                  <a:gd name="T16" fmla="*/ 114 w 114"/>
                  <a:gd name="T17" fmla="*/ 0 h 122"/>
                  <a:gd name="T18" fmla="*/ 94 w 114"/>
                  <a:gd name="T19" fmla="*/ 0 h 122"/>
                  <a:gd name="T20" fmla="*/ 69 w 114"/>
                  <a:gd name="T21" fmla="*/ 6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22">
                    <a:moveTo>
                      <a:pt x="69" y="68"/>
                    </a:moveTo>
                    <a:cubicBezTo>
                      <a:pt x="64" y="82"/>
                      <a:pt x="60" y="93"/>
                      <a:pt x="57" y="102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93"/>
                      <a:pt x="50" y="81"/>
                      <a:pt x="45" y="6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94" y="0"/>
                      <a:pt x="94" y="0"/>
                      <a:pt x="94" y="0"/>
                    </a:cubicBezTo>
                    <a:lnTo>
                      <a:pt x="69" y="68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Freeform 11"/>
              <p:cNvSpPr>
                <a:spLocks noEditPoints="1"/>
              </p:cNvSpPr>
              <p:nvPr/>
            </p:nvSpPr>
            <p:spPr bwMode="auto">
              <a:xfrm>
                <a:off x="55562" y="9110663"/>
                <a:ext cx="320675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Rectangle 12"/>
              <p:cNvSpPr>
                <a:spLocks noChangeArrowheads="1"/>
              </p:cNvSpPr>
              <p:nvPr/>
            </p:nvSpPr>
            <p:spPr bwMode="auto">
              <a:xfrm>
                <a:off x="485775" y="8923338"/>
                <a:ext cx="61913" cy="574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Freeform 13"/>
              <p:cNvSpPr>
                <a:spLocks noEditPoints="1"/>
              </p:cNvSpPr>
              <p:nvPr/>
            </p:nvSpPr>
            <p:spPr bwMode="auto">
              <a:xfrm>
                <a:off x="830262" y="9110663"/>
                <a:ext cx="334963" cy="571500"/>
              </a:xfrm>
              <a:custGeom>
                <a:avLst/>
                <a:gdLst>
                  <a:gd name="T0" fmla="*/ 93 w 109"/>
                  <a:gd name="T1" fmla="*/ 15 h 186"/>
                  <a:gd name="T2" fmla="*/ 76 w 109"/>
                  <a:gd name="T3" fmla="*/ 4 h 186"/>
                  <a:gd name="T4" fmla="*/ 56 w 109"/>
                  <a:gd name="T5" fmla="*/ 0 h 186"/>
                  <a:gd name="T6" fmla="*/ 42 w 109"/>
                  <a:gd name="T7" fmla="*/ 3 h 186"/>
                  <a:gd name="T8" fmla="*/ 31 w 109"/>
                  <a:gd name="T9" fmla="*/ 7 h 186"/>
                  <a:gd name="T10" fmla="*/ 24 w 109"/>
                  <a:gd name="T11" fmla="*/ 13 h 186"/>
                  <a:gd name="T12" fmla="*/ 20 w 109"/>
                  <a:gd name="T13" fmla="*/ 18 h 186"/>
                  <a:gd name="T14" fmla="*/ 20 w 109"/>
                  <a:gd name="T15" fmla="*/ 18 h 186"/>
                  <a:gd name="T16" fmla="*/ 15 w 109"/>
                  <a:gd name="T17" fmla="*/ 4 h 186"/>
                  <a:gd name="T18" fmla="*/ 0 w 109"/>
                  <a:gd name="T19" fmla="*/ 4 h 186"/>
                  <a:gd name="T20" fmla="*/ 0 w 109"/>
                  <a:gd name="T21" fmla="*/ 186 h 186"/>
                  <a:gd name="T22" fmla="*/ 20 w 109"/>
                  <a:gd name="T23" fmla="*/ 186 h 186"/>
                  <a:gd name="T24" fmla="*/ 20 w 109"/>
                  <a:gd name="T25" fmla="*/ 115 h 186"/>
                  <a:gd name="T26" fmla="*/ 20 w 109"/>
                  <a:gd name="T27" fmla="*/ 115 h 186"/>
                  <a:gd name="T28" fmla="*/ 35 w 109"/>
                  <a:gd name="T29" fmla="*/ 126 h 186"/>
                  <a:gd name="T30" fmla="*/ 55 w 109"/>
                  <a:gd name="T31" fmla="*/ 129 h 186"/>
                  <a:gd name="T32" fmla="*/ 66 w 109"/>
                  <a:gd name="T33" fmla="*/ 128 h 186"/>
                  <a:gd name="T34" fmla="*/ 78 w 109"/>
                  <a:gd name="T35" fmla="*/ 124 h 186"/>
                  <a:gd name="T36" fmla="*/ 90 w 109"/>
                  <a:gd name="T37" fmla="*/ 116 h 186"/>
                  <a:gd name="T38" fmla="*/ 100 w 109"/>
                  <a:gd name="T39" fmla="*/ 103 h 186"/>
                  <a:gd name="T40" fmla="*/ 106 w 109"/>
                  <a:gd name="T41" fmla="*/ 86 h 186"/>
                  <a:gd name="T42" fmla="*/ 109 w 109"/>
                  <a:gd name="T43" fmla="*/ 64 h 186"/>
                  <a:gd name="T44" fmla="*/ 104 w 109"/>
                  <a:gd name="T45" fmla="*/ 35 h 186"/>
                  <a:gd name="T46" fmla="*/ 93 w 109"/>
                  <a:gd name="T47" fmla="*/ 15 h 186"/>
                  <a:gd name="T48" fmla="*/ 84 w 109"/>
                  <a:gd name="T49" fmla="*/ 88 h 186"/>
                  <a:gd name="T50" fmla="*/ 75 w 109"/>
                  <a:gd name="T51" fmla="*/ 103 h 186"/>
                  <a:gd name="T52" fmla="*/ 64 w 109"/>
                  <a:gd name="T53" fmla="*/ 110 h 186"/>
                  <a:gd name="T54" fmla="*/ 52 w 109"/>
                  <a:gd name="T55" fmla="*/ 112 h 186"/>
                  <a:gd name="T56" fmla="*/ 34 w 109"/>
                  <a:gd name="T57" fmla="*/ 109 h 186"/>
                  <a:gd name="T58" fmla="*/ 20 w 109"/>
                  <a:gd name="T59" fmla="*/ 99 h 186"/>
                  <a:gd name="T60" fmla="*/ 20 w 109"/>
                  <a:gd name="T61" fmla="*/ 34 h 186"/>
                  <a:gd name="T62" fmla="*/ 25 w 109"/>
                  <a:gd name="T63" fmla="*/ 29 h 186"/>
                  <a:gd name="T64" fmla="*/ 32 w 109"/>
                  <a:gd name="T65" fmla="*/ 24 h 186"/>
                  <a:gd name="T66" fmla="*/ 41 w 109"/>
                  <a:gd name="T67" fmla="*/ 19 h 186"/>
                  <a:gd name="T68" fmla="*/ 52 w 109"/>
                  <a:gd name="T69" fmla="*/ 18 h 186"/>
                  <a:gd name="T70" fmla="*/ 68 w 109"/>
                  <a:gd name="T71" fmla="*/ 21 h 186"/>
                  <a:gd name="T72" fmla="*/ 79 w 109"/>
                  <a:gd name="T73" fmla="*/ 30 h 186"/>
                  <a:gd name="T74" fmla="*/ 86 w 109"/>
                  <a:gd name="T75" fmla="*/ 45 h 186"/>
                  <a:gd name="T76" fmla="*/ 88 w 109"/>
                  <a:gd name="T77" fmla="*/ 64 h 186"/>
                  <a:gd name="T78" fmla="*/ 84 w 109"/>
                  <a:gd name="T79" fmla="*/ 8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9" h="186">
                    <a:moveTo>
                      <a:pt x="93" y="15"/>
                    </a:moveTo>
                    <a:cubicBezTo>
                      <a:pt x="88" y="10"/>
                      <a:pt x="82" y="6"/>
                      <a:pt x="76" y="4"/>
                    </a:cubicBezTo>
                    <a:cubicBezTo>
                      <a:pt x="69" y="2"/>
                      <a:pt x="63" y="0"/>
                      <a:pt x="56" y="0"/>
                    </a:cubicBezTo>
                    <a:cubicBezTo>
                      <a:pt x="51" y="0"/>
                      <a:pt x="46" y="1"/>
                      <a:pt x="42" y="3"/>
                    </a:cubicBezTo>
                    <a:cubicBezTo>
                      <a:pt x="38" y="4"/>
                      <a:pt x="34" y="6"/>
                      <a:pt x="31" y="7"/>
                    </a:cubicBezTo>
                    <a:cubicBezTo>
                      <a:pt x="28" y="9"/>
                      <a:pt x="26" y="11"/>
                      <a:pt x="24" y="13"/>
                    </a:cubicBezTo>
                    <a:cubicBezTo>
                      <a:pt x="22" y="14"/>
                      <a:pt x="21" y="16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20" y="186"/>
                      <a:pt x="20" y="186"/>
                      <a:pt x="20" y="186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5" y="120"/>
                      <a:pt x="30" y="123"/>
                      <a:pt x="35" y="126"/>
                    </a:cubicBezTo>
                    <a:cubicBezTo>
                      <a:pt x="41" y="128"/>
                      <a:pt x="47" y="129"/>
                      <a:pt x="55" y="129"/>
                    </a:cubicBezTo>
                    <a:cubicBezTo>
                      <a:pt x="58" y="129"/>
                      <a:pt x="62" y="129"/>
                      <a:pt x="66" y="128"/>
                    </a:cubicBezTo>
                    <a:cubicBezTo>
                      <a:pt x="70" y="127"/>
                      <a:pt x="74" y="126"/>
                      <a:pt x="78" y="124"/>
                    </a:cubicBezTo>
                    <a:cubicBezTo>
                      <a:pt x="82" y="122"/>
                      <a:pt x="86" y="119"/>
                      <a:pt x="90" y="116"/>
                    </a:cubicBezTo>
                    <a:cubicBezTo>
                      <a:pt x="94" y="112"/>
                      <a:pt x="97" y="108"/>
                      <a:pt x="100" y="103"/>
                    </a:cubicBezTo>
                    <a:cubicBezTo>
                      <a:pt x="102" y="99"/>
                      <a:pt x="105" y="93"/>
                      <a:pt x="106" y="86"/>
                    </a:cubicBezTo>
                    <a:cubicBezTo>
                      <a:pt x="108" y="80"/>
                      <a:pt x="109" y="72"/>
                      <a:pt x="109" y="64"/>
                    </a:cubicBezTo>
                    <a:cubicBezTo>
                      <a:pt x="109" y="52"/>
                      <a:pt x="107" y="43"/>
                      <a:pt x="104" y="35"/>
                    </a:cubicBezTo>
                    <a:cubicBezTo>
                      <a:pt x="101" y="27"/>
                      <a:pt x="98" y="20"/>
                      <a:pt x="93" y="15"/>
                    </a:cubicBezTo>
                    <a:close/>
                    <a:moveTo>
                      <a:pt x="84" y="88"/>
                    </a:moveTo>
                    <a:cubicBezTo>
                      <a:pt x="82" y="94"/>
                      <a:pt x="79" y="99"/>
                      <a:pt x="75" y="103"/>
                    </a:cubicBezTo>
                    <a:cubicBezTo>
                      <a:pt x="72" y="106"/>
                      <a:pt x="68" y="109"/>
                      <a:pt x="64" y="110"/>
                    </a:cubicBezTo>
                    <a:cubicBezTo>
                      <a:pt x="60" y="112"/>
                      <a:pt x="55" y="112"/>
                      <a:pt x="52" y="112"/>
                    </a:cubicBezTo>
                    <a:cubicBezTo>
                      <a:pt x="45" y="112"/>
                      <a:pt x="40" y="111"/>
                      <a:pt x="34" y="109"/>
                    </a:cubicBezTo>
                    <a:cubicBezTo>
                      <a:pt x="29" y="106"/>
                      <a:pt x="24" y="103"/>
                      <a:pt x="20" y="99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3"/>
                      <a:pt x="23" y="31"/>
                      <a:pt x="25" y="29"/>
                    </a:cubicBezTo>
                    <a:cubicBezTo>
                      <a:pt x="27" y="27"/>
                      <a:pt x="29" y="25"/>
                      <a:pt x="32" y="24"/>
                    </a:cubicBezTo>
                    <a:cubicBezTo>
                      <a:pt x="34" y="22"/>
                      <a:pt x="38" y="20"/>
                      <a:pt x="41" y="19"/>
                    </a:cubicBezTo>
                    <a:cubicBezTo>
                      <a:pt x="44" y="18"/>
                      <a:pt x="48" y="18"/>
                      <a:pt x="52" y="18"/>
                    </a:cubicBezTo>
                    <a:cubicBezTo>
                      <a:pt x="58" y="18"/>
                      <a:pt x="63" y="19"/>
                      <a:pt x="68" y="21"/>
                    </a:cubicBezTo>
                    <a:cubicBezTo>
                      <a:pt x="72" y="23"/>
                      <a:pt x="76" y="26"/>
                      <a:pt x="79" y="30"/>
                    </a:cubicBezTo>
                    <a:cubicBezTo>
                      <a:pt x="82" y="34"/>
                      <a:pt x="84" y="39"/>
                      <a:pt x="86" y="45"/>
                    </a:cubicBezTo>
                    <a:cubicBezTo>
                      <a:pt x="87" y="50"/>
                      <a:pt x="88" y="57"/>
                      <a:pt x="88" y="64"/>
                    </a:cubicBezTo>
                    <a:cubicBezTo>
                      <a:pt x="88" y="74"/>
                      <a:pt x="87" y="82"/>
                      <a:pt x="84" y="88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Freeform 14"/>
              <p:cNvSpPr>
                <a:spLocks/>
              </p:cNvSpPr>
              <p:nvPr/>
            </p:nvSpPr>
            <p:spPr bwMode="auto">
              <a:xfrm>
                <a:off x="1260475" y="9110663"/>
                <a:ext cx="206375" cy="387350"/>
              </a:xfrm>
              <a:custGeom>
                <a:avLst/>
                <a:gdLst>
                  <a:gd name="T0" fmla="*/ 62 w 67"/>
                  <a:gd name="T1" fmla="*/ 0 h 126"/>
                  <a:gd name="T2" fmla="*/ 49 w 67"/>
                  <a:gd name="T3" fmla="*/ 2 h 126"/>
                  <a:gd name="T4" fmla="*/ 37 w 67"/>
                  <a:gd name="T5" fmla="*/ 7 h 126"/>
                  <a:gd name="T6" fmla="*/ 27 w 67"/>
                  <a:gd name="T7" fmla="*/ 14 h 126"/>
                  <a:gd name="T8" fmla="*/ 20 w 67"/>
                  <a:gd name="T9" fmla="*/ 23 h 126"/>
                  <a:gd name="T10" fmla="*/ 20 w 67"/>
                  <a:gd name="T11" fmla="*/ 23 h 126"/>
                  <a:gd name="T12" fmla="*/ 16 w 67"/>
                  <a:gd name="T13" fmla="*/ 4 h 126"/>
                  <a:gd name="T14" fmla="*/ 0 w 67"/>
                  <a:gd name="T15" fmla="*/ 4 h 126"/>
                  <a:gd name="T16" fmla="*/ 0 w 67"/>
                  <a:gd name="T17" fmla="*/ 126 h 126"/>
                  <a:gd name="T18" fmla="*/ 20 w 67"/>
                  <a:gd name="T19" fmla="*/ 126 h 126"/>
                  <a:gd name="T20" fmla="*/ 20 w 67"/>
                  <a:gd name="T21" fmla="*/ 41 h 126"/>
                  <a:gd name="T22" fmla="*/ 28 w 67"/>
                  <a:gd name="T23" fmla="*/ 32 h 126"/>
                  <a:gd name="T24" fmla="*/ 39 w 67"/>
                  <a:gd name="T25" fmla="*/ 25 h 126"/>
                  <a:gd name="T26" fmla="*/ 52 w 67"/>
                  <a:gd name="T27" fmla="*/ 21 h 126"/>
                  <a:gd name="T28" fmla="*/ 66 w 67"/>
                  <a:gd name="T29" fmla="*/ 20 h 126"/>
                  <a:gd name="T30" fmla="*/ 67 w 67"/>
                  <a:gd name="T31" fmla="*/ 20 h 126"/>
                  <a:gd name="T32" fmla="*/ 67 w 67"/>
                  <a:gd name="T33" fmla="*/ 1 h 126"/>
                  <a:gd name="T34" fmla="*/ 65 w 67"/>
                  <a:gd name="T35" fmla="*/ 1 h 126"/>
                  <a:gd name="T36" fmla="*/ 62 w 67"/>
                  <a:gd name="T3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126">
                    <a:moveTo>
                      <a:pt x="62" y="0"/>
                    </a:moveTo>
                    <a:cubicBezTo>
                      <a:pt x="58" y="0"/>
                      <a:pt x="53" y="1"/>
                      <a:pt x="49" y="2"/>
                    </a:cubicBezTo>
                    <a:cubicBezTo>
                      <a:pt x="45" y="3"/>
                      <a:pt x="41" y="5"/>
                      <a:pt x="37" y="7"/>
                    </a:cubicBezTo>
                    <a:cubicBezTo>
                      <a:pt x="33" y="9"/>
                      <a:pt x="30" y="12"/>
                      <a:pt x="27" y="14"/>
                    </a:cubicBezTo>
                    <a:cubicBezTo>
                      <a:pt x="24" y="17"/>
                      <a:pt x="22" y="20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2" y="37"/>
                      <a:pt x="25" y="34"/>
                      <a:pt x="28" y="32"/>
                    </a:cubicBezTo>
                    <a:cubicBezTo>
                      <a:pt x="32" y="29"/>
                      <a:pt x="35" y="27"/>
                      <a:pt x="39" y="25"/>
                    </a:cubicBezTo>
                    <a:cubicBezTo>
                      <a:pt x="43" y="23"/>
                      <a:pt x="47" y="22"/>
                      <a:pt x="52" y="21"/>
                    </a:cubicBezTo>
                    <a:cubicBezTo>
                      <a:pt x="57" y="20"/>
                      <a:pt x="61" y="20"/>
                      <a:pt x="66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1"/>
                      <a:pt x="66" y="1"/>
                      <a:pt x="65" y="1"/>
                    </a:cubicBezTo>
                    <a:cubicBezTo>
                      <a:pt x="64" y="0"/>
                      <a:pt x="63" y="0"/>
                      <a:pt x="62" y="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Freeform 15"/>
              <p:cNvSpPr>
                <a:spLocks noEditPoints="1"/>
              </p:cNvSpPr>
              <p:nvPr/>
            </p:nvSpPr>
            <p:spPr bwMode="auto">
              <a:xfrm>
                <a:off x="1512887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4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4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Freeform 16"/>
              <p:cNvSpPr>
                <a:spLocks/>
              </p:cNvSpPr>
              <p:nvPr/>
            </p:nvSpPr>
            <p:spPr bwMode="auto">
              <a:xfrm>
                <a:off x="1916112" y="9110663"/>
                <a:ext cx="257175" cy="396875"/>
              </a:xfrm>
              <a:custGeom>
                <a:avLst/>
                <a:gdLst>
                  <a:gd name="T0" fmla="*/ 72 w 84"/>
                  <a:gd name="T1" fmla="*/ 64 h 129"/>
                  <a:gd name="T2" fmla="*/ 61 w 84"/>
                  <a:gd name="T3" fmla="*/ 59 h 129"/>
                  <a:gd name="T4" fmla="*/ 47 w 84"/>
                  <a:gd name="T5" fmla="*/ 55 h 129"/>
                  <a:gd name="T6" fmla="*/ 38 w 84"/>
                  <a:gd name="T7" fmla="*/ 53 h 129"/>
                  <a:gd name="T8" fmla="*/ 29 w 84"/>
                  <a:gd name="T9" fmla="*/ 50 h 129"/>
                  <a:gd name="T10" fmla="*/ 24 w 84"/>
                  <a:gd name="T11" fmla="*/ 45 h 129"/>
                  <a:gd name="T12" fmla="*/ 22 w 84"/>
                  <a:gd name="T13" fmla="*/ 36 h 129"/>
                  <a:gd name="T14" fmla="*/ 23 w 84"/>
                  <a:gd name="T15" fmla="*/ 29 h 129"/>
                  <a:gd name="T16" fmla="*/ 28 w 84"/>
                  <a:gd name="T17" fmla="*/ 23 h 129"/>
                  <a:gd name="T18" fmla="*/ 36 w 84"/>
                  <a:gd name="T19" fmla="*/ 19 h 129"/>
                  <a:gd name="T20" fmla="*/ 47 w 84"/>
                  <a:gd name="T21" fmla="*/ 17 h 129"/>
                  <a:gd name="T22" fmla="*/ 63 w 84"/>
                  <a:gd name="T23" fmla="*/ 19 h 129"/>
                  <a:gd name="T24" fmla="*/ 79 w 84"/>
                  <a:gd name="T25" fmla="*/ 24 h 129"/>
                  <a:gd name="T26" fmla="*/ 79 w 84"/>
                  <a:gd name="T27" fmla="*/ 7 h 129"/>
                  <a:gd name="T28" fmla="*/ 63 w 84"/>
                  <a:gd name="T29" fmla="*/ 2 h 129"/>
                  <a:gd name="T30" fmla="*/ 44 w 84"/>
                  <a:gd name="T31" fmla="*/ 0 h 129"/>
                  <a:gd name="T32" fmla="*/ 27 w 84"/>
                  <a:gd name="T33" fmla="*/ 3 h 129"/>
                  <a:gd name="T34" fmla="*/ 13 w 84"/>
                  <a:gd name="T35" fmla="*/ 10 h 129"/>
                  <a:gd name="T36" fmla="*/ 4 w 84"/>
                  <a:gd name="T37" fmla="*/ 21 h 129"/>
                  <a:gd name="T38" fmla="*/ 1 w 84"/>
                  <a:gd name="T39" fmla="*/ 38 h 129"/>
                  <a:gd name="T40" fmla="*/ 4 w 84"/>
                  <a:gd name="T41" fmla="*/ 54 h 129"/>
                  <a:gd name="T42" fmla="*/ 13 w 84"/>
                  <a:gd name="T43" fmla="*/ 63 h 129"/>
                  <a:gd name="T44" fmla="*/ 25 w 84"/>
                  <a:gd name="T45" fmla="*/ 69 h 129"/>
                  <a:gd name="T46" fmla="*/ 38 w 84"/>
                  <a:gd name="T47" fmla="*/ 72 h 129"/>
                  <a:gd name="T48" fmla="*/ 47 w 84"/>
                  <a:gd name="T49" fmla="*/ 75 h 129"/>
                  <a:gd name="T50" fmla="*/ 55 w 84"/>
                  <a:gd name="T51" fmla="*/ 78 h 129"/>
                  <a:gd name="T52" fmla="*/ 61 w 84"/>
                  <a:gd name="T53" fmla="*/ 84 h 129"/>
                  <a:gd name="T54" fmla="*/ 63 w 84"/>
                  <a:gd name="T55" fmla="*/ 92 h 129"/>
                  <a:gd name="T56" fmla="*/ 60 w 84"/>
                  <a:gd name="T57" fmla="*/ 101 h 129"/>
                  <a:gd name="T58" fmla="*/ 54 w 84"/>
                  <a:gd name="T59" fmla="*/ 107 h 129"/>
                  <a:gd name="T60" fmla="*/ 44 w 84"/>
                  <a:gd name="T61" fmla="*/ 111 h 129"/>
                  <a:gd name="T62" fmla="*/ 31 w 84"/>
                  <a:gd name="T63" fmla="*/ 112 h 129"/>
                  <a:gd name="T64" fmla="*/ 15 w 84"/>
                  <a:gd name="T65" fmla="*/ 111 h 129"/>
                  <a:gd name="T66" fmla="*/ 0 w 84"/>
                  <a:gd name="T67" fmla="*/ 106 h 129"/>
                  <a:gd name="T68" fmla="*/ 0 w 84"/>
                  <a:gd name="T69" fmla="*/ 123 h 129"/>
                  <a:gd name="T70" fmla="*/ 5 w 84"/>
                  <a:gd name="T71" fmla="*/ 125 h 129"/>
                  <a:gd name="T72" fmla="*/ 12 w 84"/>
                  <a:gd name="T73" fmla="*/ 127 h 129"/>
                  <a:gd name="T74" fmla="*/ 22 w 84"/>
                  <a:gd name="T75" fmla="*/ 129 h 129"/>
                  <a:gd name="T76" fmla="*/ 34 w 84"/>
                  <a:gd name="T77" fmla="*/ 129 h 129"/>
                  <a:gd name="T78" fmla="*/ 54 w 84"/>
                  <a:gd name="T79" fmla="*/ 127 h 129"/>
                  <a:gd name="T80" fmla="*/ 70 w 84"/>
                  <a:gd name="T81" fmla="*/ 120 h 129"/>
                  <a:gd name="T82" fmla="*/ 80 w 84"/>
                  <a:gd name="T83" fmla="*/ 108 h 129"/>
                  <a:gd name="T84" fmla="*/ 84 w 84"/>
                  <a:gd name="T85" fmla="*/ 91 h 129"/>
                  <a:gd name="T86" fmla="*/ 80 w 84"/>
                  <a:gd name="T87" fmla="*/ 75 h 129"/>
                  <a:gd name="T88" fmla="*/ 72 w 84"/>
                  <a:gd name="T89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129">
                    <a:moveTo>
                      <a:pt x="72" y="64"/>
                    </a:moveTo>
                    <a:cubicBezTo>
                      <a:pt x="68" y="62"/>
                      <a:pt x="65" y="60"/>
                      <a:pt x="61" y="59"/>
                    </a:cubicBezTo>
                    <a:cubicBezTo>
                      <a:pt x="56" y="58"/>
                      <a:pt x="52" y="56"/>
                      <a:pt x="47" y="55"/>
                    </a:cubicBezTo>
                    <a:cubicBezTo>
                      <a:pt x="44" y="55"/>
                      <a:pt x="41" y="54"/>
                      <a:pt x="38" y="53"/>
                    </a:cubicBezTo>
                    <a:cubicBezTo>
                      <a:pt x="35" y="52"/>
                      <a:pt x="32" y="51"/>
                      <a:pt x="29" y="50"/>
                    </a:cubicBezTo>
                    <a:cubicBezTo>
                      <a:pt x="27" y="48"/>
                      <a:pt x="25" y="47"/>
                      <a:pt x="24" y="45"/>
                    </a:cubicBezTo>
                    <a:cubicBezTo>
                      <a:pt x="22" y="42"/>
                      <a:pt x="22" y="40"/>
                      <a:pt x="22" y="36"/>
                    </a:cubicBezTo>
                    <a:cubicBezTo>
                      <a:pt x="22" y="34"/>
                      <a:pt x="22" y="31"/>
                      <a:pt x="23" y="29"/>
                    </a:cubicBezTo>
                    <a:cubicBezTo>
                      <a:pt x="24" y="26"/>
                      <a:pt x="25" y="25"/>
                      <a:pt x="28" y="23"/>
                    </a:cubicBezTo>
                    <a:cubicBezTo>
                      <a:pt x="30" y="21"/>
                      <a:pt x="32" y="20"/>
                      <a:pt x="36" y="19"/>
                    </a:cubicBezTo>
                    <a:cubicBezTo>
                      <a:pt x="39" y="18"/>
                      <a:pt x="43" y="17"/>
                      <a:pt x="47" y="17"/>
                    </a:cubicBezTo>
                    <a:cubicBezTo>
                      <a:pt x="53" y="18"/>
                      <a:pt x="58" y="18"/>
                      <a:pt x="63" y="19"/>
                    </a:cubicBezTo>
                    <a:cubicBezTo>
                      <a:pt x="68" y="21"/>
                      <a:pt x="73" y="22"/>
                      <a:pt x="79" y="24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9" y="4"/>
                      <a:pt x="63" y="2"/>
                    </a:cubicBezTo>
                    <a:cubicBezTo>
                      <a:pt x="57" y="1"/>
                      <a:pt x="51" y="0"/>
                      <a:pt x="44" y="0"/>
                    </a:cubicBezTo>
                    <a:cubicBezTo>
                      <a:pt x="38" y="0"/>
                      <a:pt x="32" y="1"/>
                      <a:pt x="27" y="3"/>
                    </a:cubicBezTo>
                    <a:cubicBezTo>
                      <a:pt x="22" y="4"/>
                      <a:pt x="17" y="7"/>
                      <a:pt x="13" y="10"/>
                    </a:cubicBezTo>
                    <a:cubicBezTo>
                      <a:pt x="9" y="13"/>
                      <a:pt x="6" y="17"/>
                      <a:pt x="4" y="21"/>
                    </a:cubicBezTo>
                    <a:cubicBezTo>
                      <a:pt x="2" y="26"/>
                      <a:pt x="1" y="32"/>
                      <a:pt x="1" y="38"/>
                    </a:cubicBezTo>
                    <a:cubicBezTo>
                      <a:pt x="1" y="45"/>
                      <a:pt x="2" y="50"/>
                      <a:pt x="4" y="54"/>
                    </a:cubicBezTo>
                    <a:cubicBezTo>
                      <a:pt x="6" y="58"/>
                      <a:pt x="9" y="61"/>
                      <a:pt x="13" y="63"/>
                    </a:cubicBezTo>
                    <a:cubicBezTo>
                      <a:pt x="16" y="65"/>
                      <a:pt x="20" y="67"/>
                      <a:pt x="25" y="69"/>
                    </a:cubicBezTo>
                    <a:cubicBezTo>
                      <a:pt x="29" y="70"/>
                      <a:pt x="33" y="71"/>
                      <a:pt x="38" y="72"/>
                    </a:cubicBezTo>
                    <a:cubicBezTo>
                      <a:pt x="41" y="73"/>
                      <a:pt x="44" y="74"/>
                      <a:pt x="47" y="75"/>
                    </a:cubicBezTo>
                    <a:cubicBezTo>
                      <a:pt x="50" y="75"/>
                      <a:pt x="53" y="77"/>
                      <a:pt x="55" y="78"/>
                    </a:cubicBezTo>
                    <a:cubicBezTo>
                      <a:pt x="57" y="80"/>
                      <a:pt x="59" y="81"/>
                      <a:pt x="61" y="84"/>
                    </a:cubicBezTo>
                    <a:cubicBezTo>
                      <a:pt x="62" y="86"/>
                      <a:pt x="63" y="89"/>
                      <a:pt x="63" y="92"/>
                    </a:cubicBezTo>
                    <a:cubicBezTo>
                      <a:pt x="63" y="96"/>
                      <a:pt x="62" y="98"/>
                      <a:pt x="60" y="101"/>
                    </a:cubicBezTo>
                    <a:cubicBezTo>
                      <a:pt x="59" y="104"/>
                      <a:pt x="57" y="106"/>
                      <a:pt x="54" y="107"/>
                    </a:cubicBezTo>
                    <a:cubicBezTo>
                      <a:pt x="51" y="109"/>
                      <a:pt x="48" y="110"/>
                      <a:pt x="44" y="111"/>
                    </a:cubicBezTo>
                    <a:cubicBezTo>
                      <a:pt x="40" y="112"/>
                      <a:pt x="36" y="112"/>
                      <a:pt x="31" y="112"/>
                    </a:cubicBezTo>
                    <a:cubicBezTo>
                      <a:pt x="25" y="112"/>
                      <a:pt x="20" y="112"/>
                      <a:pt x="15" y="111"/>
                    </a:cubicBezTo>
                    <a:cubicBezTo>
                      <a:pt x="10" y="110"/>
                      <a:pt x="5" y="108"/>
                      <a:pt x="0" y="106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3"/>
                      <a:pt x="3" y="124"/>
                      <a:pt x="5" y="125"/>
                    </a:cubicBezTo>
                    <a:cubicBezTo>
                      <a:pt x="7" y="126"/>
                      <a:pt x="9" y="126"/>
                      <a:pt x="12" y="127"/>
                    </a:cubicBezTo>
                    <a:cubicBezTo>
                      <a:pt x="15" y="128"/>
                      <a:pt x="18" y="128"/>
                      <a:pt x="22" y="129"/>
                    </a:cubicBezTo>
                    <a:cubicBezTo>
                      <a:pt x="25" y="129"/>
                      <a:pt x="29" y="129"/>
                      <a:pt x="34" y="129"/>
                    </a:cubicBezTo>
                    <a:cubicBezTo>
                      <a:pt x="41" y="129"/>
                      <a:pt x="48" y="129"/>
                      <a:pt x="54" y="127"/>
                    </a:cubicBezTo>
                    <a:cubicBezTo>
                      <a:pt x="60" y="125"/>
                      <a:pt x="65" y="123"/>
                      <a:pt x="70" y="120"/>
                    </a:cubicBezTo>
                    <a:cubicBezTo>
                      <a:pt x="74" y="116"/>
                      <a:pt x="78" y="112"/>
                      <a:pt x="80" y="108"/>
                    </a:cubicBezTo>
                    <a:cubicBezTo>
                      <a:pt x="82" y="103"/>
                      <a:pt x="84" y="97"/>
                      <a:pt x="84" y="91"/>
                    </a:cubicBezTo>
                    <a:cubicBezTo>
                      <a:pt x="84" y="84"/>
                      <a:pt x="82" y="79"/>
                      <a:pt x="80" y="75"/>
                    </a:cubicBezTo>
                    <a:cubicBezTo>
                      <a:pt x="78" y="70"/>
                      <a:pt x="75" y="67"/>
                      <a:pt x="72" y="64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" name="Freeform 17"/>
              <p:cNvSpPr>
                <a:spLocks noEditPoints="1"/>
              </p:cNvSpPr>
              <p:nvPr/>
            </p:nvSpPr>
            <p:spPr bwMode="auto">
              <a:xfrm>
                <a:off x="2244725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3 w 104"/>
                  <a:gd name="T21" fmla="*/ 129 h 129"/>
                  <a:gd name="T22" fmla="*/ 83 w 104"/>
                  <a:gd name="T23" fmla="*/ 128 h 129"/>
                  <a:gd name="T24" fmla="*/ 100 w 104"/>
                  <a:gd name="T25" fmla="*/ 123 h 129"/>
                  <a:gd name="T26" fmla="*/ 100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6" y="128"/>
                      <a:pt x="54" y="129"/>
                      <a:pt x="63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100" y="123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" name="Freeform 18"/>
              <p:cNvSpPr>
                <a:spLocks/>
              </p:cNvSpPr>
              <p:nvPr/>
            </p:nvSpPr>
            <p:spPr bwMode="auto">
              <a:xfrm>
                <a:off x="2668587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1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6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5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8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1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5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5" y="18"/>
                      <a:pt x="71" y="20"/>
                      <a:pt x="75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8" y="24"/>
                    </a:cubicBezTo>
                    <a:cubicBezTo>
                      <a:pt x="96" y="18"/>
                      <a:pt x="93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Freeform 19"/>
              <p:cNvSpPr>
                <a:spLocks/>
              </p:cNvSpPr>
              <p:nvPr/>
            </p:nvSpPr>
            <p:spPr bwMode="auto">
              <a:xfrm>
                <a:off x="304323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4 w 82"/>
                  <a:gd name="T9" fmla="*/ 122 h 159"/>
                  <a:gd name="T10" fmla="*/ 44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4 w 82"/>
                  <a:gd name="T17" fmla="*/ 34 h 159"/>
                  <a:gd name="T18" fmla="*/ 44 w 82"/>
                  <a:gd name="T19" fmla="*/ 0 h 159"/>
                  <a:gd name="T20" fmla="*/ 24 w 82"/>
                  <a:gd name="T21" fmla="*/ 0 h 159"/>
                  <a:gd name="T22" fmla="*/ 24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4 w 82"/>
                  <a:gd name="T29" fmla="*/ 51 h 159"/>
                  <a:gd name="T30" fmla="*/ 24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4" y="125"/>
                      <a:pt x="44" y="12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125"/>
                      <a:pt x="24" y="125"/>
                      <a:pt x="24" y="125"/>
                    </a:cubicBezTo>
                    <a:cubicBezTo>
                      <a:pt x="24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Freeform 20"/>
              <p:cNvSpPr>
                <a:spLocks noEditPoints="1"/>
              </p:cNvSpPr>
              <p:nvPr/>
            </p:nvSpPr>
            <p:spPr bwMode="auto">
              <a:xfrm>
                <a:off x="3357562" y="9110663"/>
                <a:ext cx="300038" cy="396875"/>
              </a:xfrm>
              <a:custGeom>
                <a:avLst/>
                <a:gdLst>
                  <a:gd name="T0" fmla="*/ 94 w 98"/>
                  <a:gd name="T1" fmla="*/ 24 h 129"/>
                  <a:gd name="T2" fmla="*/ 77 w 98"/>
                  <a:gd name="T3" fmla="*/ 7 h 129"/>
                  <a:gd name="T4" fmla="*/ 47 w 98"/>
                  <a:gd name="T5" fmla="*/ 0 h 129"/>
                  <a:gd name="T6" fmla="*/ 36 w 98"/>
                  <a:gd name="T7" fmla="*/ 1 h 129"/>
                  <a:gd name="T8" fmla="*/ 27 w 98"/>
                  <a:gd name="T9" fmla="*/ 2 h 129"/>
                  <a:gd name="T10" fmla="*/ 18 w 98"/>
                  <a:gd name="T11" fmla="*/ 5 h 129"/>
                  <a:gd name="T12" fmla="*/ 11 w 98"/>
                  <a:gd name="T13" fmla="*/ 8 h 129"/>
                  <a:gd name="T14" fmla="*/ 11 w 98"/>
                  <a:gd name="T15" fmla="*/ 24 h 129"/>
                  <a:gd name="T16" fmla="*/ 27 w 98"/>
                  <a:gd name="T17" fmla="*/ 20 h 129"/>
                  <a:gd name="T18" fmla="*/ 44 w 98"/>
                  <a:gd name="T19" fmla="*/ 18 h 129"/>
                  <a:gd name="T20" fmla="*/ 64 w 98"/>
                  <a:gd name="T21" fmla="*/ 22 h 129"/>
                  <a:gd name="T22" fmla="*/ 75 w 98"/>
                  <a:gd name="T23" fmla="*/ 32 h 129"/>
                  <a:gd name="T24" fmla="*/ 77 w 98"/>
                  <a:gd name="T25" fmla="*/ 39 h 129"/>
                  <a:gd name="T26" fmla="*/ 78 w 98"/>
                  <a:gd name="T27" fmla="*/ 48 h 129"/>
                  <a:gd name="T28" fmla="*/ 78 w 98"/>
                  <a:gd name="T29" fmla="*/ 57 h 129"/>
                  <a:gd name="T30" fmla="*/ 77 w 98"/>
                  <a:gd name="T31" fmla="*/ 57 h 129"/>
                  <a:gd name="T32" fmla="*/ 63 w 98"/>
                  <a:gd name="T33" fmla="*/ 53 h 129"/>
                  <a:gd name="T34" fmla="*/ 45 w 98"/>
                  <a:gd name="T35" fmla="*/ 51 h 129"/>
                  <a:gd name="T36" fmla="*/ 27 w 98"/>
                  <a:gd name="T37" fmla="*/ 54 h 129"/>
                  <a:gd name="T38" fmla="*/ 12 w 98"/>
                  <a:gd name="T39" fmla="*/ 61 h 129"/>
                  <a:gd name="T40" fmla="*/ 3 w 98"/>
                  <a:gd name="T41" fmla="*/ 74 h 129"/>
                  <a:gd name="T42" fmla="*/ 0 w 98"/>
                  <a:gd name="T43" fmla="*/ 90 h 129"/>
                  <a:gd name="T44" fmla="*/ 3 w 98"/>
                  <a:gd name="T45" fmla="*/ 107 h 129"/>
                  <a:gd name="T46" fmla="*/ 11 w 98"/>
                  <a:gd name="T47" fmla="*/ 119 h 129"/>
                  <a:gd name="T48" fmla="*/ 24 w 98"/>
                  <a:gd name="T49" fmla="*/ 127 h 129"/>
                  <a:gd name="T50" fmla="*/ 40 w 98"/>
                  <a:gd name="T51" fmla="*/ 129 h 129"/>
                  <a:gd name="T52" fmla="*/ 53 w 98"/>
                  <a:gd name="T53" fmla="*/ 128 h 129"/>
                  <a:gd name="T54" fmla="*/ 63 w 98"/>
                  <a:gd name="T55" fmla="*/ 124 h 129"/>
                  <a:gd name="T56" fmla="*/ 72 w 98"/>
                  <a:gd name="T57" fmla="*/ 119 h 129"/>
                  <a:gd name="T58" fmla="*/ 78 w 98"/>
                  <a:gd name="T59" fmla="*/ 113 h 129"/>
                  <a:gd name="T60" fmla="*/ 79 w 98"/>
                  <a:gd name="T61" fmla="*/ 113 h 129"/>
                  <a:gd name="T62" fmla="*/ 81 w 98"/>
                  <a:gd name="T63" fmla="*/ 126 h 129"/>
                  <a:gd name="T64" fmla="*/ 98 w 98"/>
                  <a:gd name="T65" fmla="*/ 126 h 129"/>
                  <a:gd name="T66" fmla="*/ 98 w 98"/>
                  <a:gd name="T67" fmla="*/ 44 h 129"/>
                  <a:gd name="T68" fmla="*/ 97 w 98"/>
                  <a:gd name="T69" fmla="*/ 34 h 129"/>
                  <a:gd name="T70" fmla="*/ 94 w 98"/>
                  <a:gd name="T71" fmla="*/ 24 h 129"/>
                  <a:gd name="T72" fmla="*/ 78 w 98"/>
                  <a:gd name="T73" fmla="*/ 97 h 129"/>
                  <a:gd name="T74" fmla="*/ 73 w 98"/>
                  <a:gd name="T75" fmla="*/ 101 h 129"/>
                  <a:gd name="T76" fmla="*/ 66 w 98"/>
                  <a:gd name="T77" fmla="*/ 106 h 129"/>
                  <a:gd name="T78" fmla="*/ 56 w 98"/>
                  <a:gd name="T79" fmla="*/ 111 h 129"/>
                  <a:gd name="T80" fmla="*/ 44 w 98"/>
                  <a:gd name="T81" fmla="*/ 112 h 129"/>
                  <a:gd name="T82" fmla="*/ 35 w 98"/>
                  <a:gd name="T83" fmla="*/ 111 h 129"/>
                  <a:gd name="T84" fmla="*/ 28 w 98"/>
                  <a:gd name="T85" fmla="*/ 107 h 129"/>
                  <a:gd name="T86" fmla="*/ 23 w 98"/>
                  <a:gd name="T87" fmla="*/ 100 h 129"/>
                  <a:gd name="T88" fmla="*/ 21 w 98"/>
                  <a:gd name="T89" fmla="*/ 90 h 129"/>
                  <a:gd name="T90" fmla="*/ 28 w 98"/>
                  <a:gd name="T91" fmla="*/ 73 h 129"/>
                  <a:gd name="T92" fmla="*/ 48 w 98"/>
                  <a:gd name="T93" fmla="*/ 68 h 129"/>
                  <a:gd name="T94" fmla="*/ 65 w 98"/>
                  <a:gd name="T95" fmla="*/ 70 h 129"/>
                  <a:gd name="T96" fmla="*/ 78 w 98"/>
                  <a:gd name="T97" fmla="*/ 72 h 129"/>
                  <a:gd name="T98" fmla="*/ 78 w 98"/>
                  <a:gd name="T99" fmla="*/ 9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8" h="129">
                    <a:moveTo>
                      <a:pt x="94" y="24"/>
                    </a:moveTo>
                    <a:cubicBezTo>
                      <a:pt x="91" y="17"/>
                      <a:pt x="85" y="11"/>
                      <a:pt x="77" y="7"/>
                    </a:cubicBezTo>
                    <a:cubicBezTo>
                      <a:pt x="69" y="3"/>
                      <a:pt x="59" y="0"/>
                      <a:pt x="47" y="0"/>
                    </a:cubicBezTo>
                    <a:cubicBezTo>
                      <a:pt x="43" y="0"/>
                      <a:pt x="40" y="1"/>
                      <a:pt x="36" y="1"/>
                    </a:cubicBezTo>
                    <a:cubicBezTo>
                      <a:pt x="33" y="1"/>
                      <a:pt x="30" y="2"/>
                      <a:pt x="27" y="2"/>
                    </a:cubicBezTo>
                    <a:cubicBezTo>
                      <a:pt x="24" y="3"/>
                      <a:pt x="21" y="4"/>
                      <a:pt x="18" y="5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6" y="22"/>
                      <a:pt x="21" y="21"/>
                      <a:pt x="27" y="20"/>
                    </a:cubicBezTo>
                    <a:cubicBezTo>
                      <a:pt x="32" y="19"/>
                      <a:pt x="38" y="18"/>
                      <a:pt x="44" y="18"/>
                    </a:cubicBezTo>
                    <a:cubicBezTo>
                      <a:pt x="53" y="18"/>
                      <a:pt x="59" y="19"/>
                      <a:pt x="64" y="22"/>
                    </a:cubicBezTo>
                    <a:cubicBezTo>
                      <a:pt x="69" y="25"/>
                      <a:pt x="73" y="28"/>
                      <a:pt x="75" y="32"/>
                    </a:cubicBezTo>
                    <a:cubicBezTo>
                      <a:pt x="76" y="34"/>
                      <a:pt x="77" y="37"/>
                      <a:pt x="77" y="39"/>
                    </a:cubicBezTo>
                    <a:cubicBezTo>
                      <a:pt x="77" y="42"/>
                      <a:pt x="78" y="45"/>
                      <a:pt x="78" y="48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3" y="55"/>
                      <a:pt x="68" y="54"/>
                      <a:pt x="63" y="53"/>
                    </a:cubicBezTo>
                    <a:cubicBezTo>
                      <a:pt x="57" y="52"/>
                      <a:pt x="51" y="51"/>
                      <a:pt x="45" y="51"/>
                    </a:cubicBezTo>
                    <a:cubicBezTo>
                      <a:pt x="38" y="51"/>
                      <a:pt x="32" y="52"/>
                      <a:pt x="27" y="54"/>
                    </a:cubicBezTo>
                    <a:cubicBezTo>
                      <a:pt x="21" y="55"/>
                      <a:pt x="16" y="58"/>
                      <a:pt x="12" y="61"/>
                    </a:cubicBezTo>
                    <a:cubicBezTo>
                      <a:pt x="8" y="65"/>
                      <a:pt x="5" y="69"/>
                      <a:pt x="3" y="74"/>
                    </a:cubicBezTo>
                    <a:cubicBezTo>
                      <a:pt x="1" y="78"/>
                      <a:pt x="0" y="84"/>
                      <a:pt x="0" y="90"/>
                    </a:cubicBezTo>
                    <a:cubicBezTo>
                      <a:pt x="0" y="96"/>
                      <a:pt x="1" y="102"/>
                      <a:pt x="3" y="107"/>
                    </a:cubicBezTo>
                    <a:cubicBezTo>
                      <a:pt x="5" y="112"/>
                      <a:pt x="8" y="116"/>
                      <a:pt x="11" y="119"/>
                    </a:cubicBezTo>
                    <a:cubicBezTo>
                      <a:pt x="15" y="122"/>
                      <a:pt x="19" y="125"/>
                      <a:pt x="24" y="127"/>
                    </a:cubicBezTo>
                    <a:cubicBezTo>
                      <a:pt x="29" y="129"/>
                      <a:pt x="34" y="129"/>
                      <a:pt x="40" y="129"/>
                    </a:cubicBezTo>
                    <a:cubicBezTo>
                      <a:pt x="45" y="129"/>
                      <a:pt x="49" y="129"/>
                      <a:pt x="53" y="128"/>
                    </a:cubicBezTo>
                    <a:cubicBezTo>
                      <a:pt x="57" y="127"/>
                      <a:pt x="60" y="126"/>
                      <a:pt x="63" y="124"/>
                    </a:cubicBezTo>
                    <a:cubicBezTo>
                      <a:pt x="67" y="123"/>
                      <a:pt x="70" y="121"/>
                      <a:pt x="72" y="119"/>
                    </a:cubicBezTo>
                    <a:cubicBezTo>
                      <a:pt x="75" y="117"/>
                      <a:pt x="77" y="115"/>
                      <a:pt x="78" y="113"/>
                    </a:cubicBezTo>
                    <a:cubicBezTo>
                      <a:pt x="79" y="113"/>
                      <a:pt x="79" y="113"/>
                      <a:pt x="79" y="113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98" y="126"/>
                      <a:pt x="98" y="126"/>
                      <a:pt x="98" y="126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98" y="40"/>
                      <a:pt x="97" y="37"/>
                      <a:pt x="97" y="34"/>
                    </a:cubicBezTo>
                    <a:cubicBezTo>
                      <a:pt x="96" y="30"/>
                      <a:pt x="95" y="27"/>
                      <a:pt x="94" y="24"/>
                    </a:cubicBezTo>
                    <a:close/>
                    <a:moveTo>
                      <a:pt x="78" y="97"/>
                    </a:moveTo>
                    <a:cubicBezTo>
                      <a:pt x="77" y="98"/>
                      <a:pt x="75" y="99"/>
                      <a:pt x="73" y="101"/>
                    </a:cubicBezTo>
                    <a:cubicBezTo>
                      <a:pt x="71" y="103"/>
                      <a:pt x="69" y="104"/>
                      <a:pt x="66" y="106"/>
                    </a:cubicBezTo>
                    <a:cubicBezTo>
                      <a:pt x="63" y="108"/>
                      <a:pt x="60" y="109"/>
                      <a:pt x="56" y="111"/>
                    </a:cubicBezTo>
                    <a:cubicBezTo>
                      <a:pt x="53" y="112"/>
                      <a:pt x="49" y="112"/>
                      <a:pt x="44" y="112"/>
                    </a:cubicBezTo>
                    <a:cubicBezTo>
                      <a:pt x="41" y="112"/>
                      <a:pt x="38" y="112"/>
                      <a:pt x="35" y="111"/>
                    </a:cubicBezTo>
                    <a:cubicBezTo>
                      <a:pt x="32" y="110"/>
                      <a:pt x="30" y="109"/>
                      <a:pt x="28" y="107"/>
                    </a:cubicBezTo>
                    <a:cubicBezTo>
                      <a:pt x="26" y="105"/>
                      <a:pt x="24" y="103"/>
                      <a:pt x="23" y="100"/>
                    </a:cubicBezTo>
                    <a:cubicBezTo>
                      <a:pt x="22" y="97"/>
                      <a:pt x="21" y="94"/>
                      <a:pt x="21" y="90"/>
                    </a:cubicBezTo>
                    <a:cubicBezTo>
                      <a:pt x="21" y="83"/>
                      <a:pt x="23" y="77"/>
                      <a:pt x="28" y="73"/>
                    </a:cubicBezTo>
                    <a:cubicBezTo>
                      <a:pt x="33" y="70"/>
                      <a:pt x="40" y="68"/>
                      <a:pt x="48" y="68"/>
                    </a:cubicBezTo>
                    <a:cubicBezTo>
                      <a:pt x="54" y="68"/>
                      <a:pt x="60" y="69"/>
                      <a:pt x="65" y="70"/>
                    </a:cubicBezTo>
                    <a:cubicBezTo>
                      <a:pt x="70" y="70"/>
                      <a:pt x="74" y="71"/>
                      <a:pt x="78" y="72"/>
                    </a:cubicBezTo>
                    <a:lnTo>
                      <a:pt x="78" y="97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" name="Freeform 21"/>
              <p:cNvSpPr>
                <a:spLocks/>
              </p:cNvSpPr>
              <p:nvPr/>
            </p:nvSpPr>
            <p:spPr bwMode="auto">
              <a:xfrm>
                <a:off x="372268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3 w 82"/>
                  <a:gd name="T9" fmla="*/ 122 h 159"/>
                  <a:gd name="T10" fmla="*/ 43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3 w 82"/>
                  <a:gd name="T17" fmla="*/ 34 h 159"/>
                  <a:gd name="T18" fmla="*/ 43 w 82"/>
                  <a:gd name="T19" fmla="*/ 0 h 159"/>
                  <a:gd name="T20" fmla="*/ 23 w 82"/>
                  <a:gd name="T21" fmla="*/ 0 h 159"/>
                  <a:gd name="T22" fmla="*/ 23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3 w 82"/>
                  <a:gd name="T29" fmla="*/ 51 h 159"/>
                  <a:gd name="T30" fmla="*/ 23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3" y="125"/>
                      <a:pt x="43" y="12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23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" name="Rectangle 22"/>
              <p:cNvSpPr>
                <a:spLocks noChangeArrowheads="1"/>
              </p:cNvSpPr>
              <p:nvPr/>
            </p:nvSpPr>
            <p:spPr bwMode="auto">
              <a:xfrm>
                <a:off x="4060825" y="8966201"/>
                <a:ext cx="61913" cy="66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" name="Rectangle 23"/>
              <p:cNvSpPr>
                <a:spLocks noChangeArrowheads="1"/>
              </p:cNvSpPr>
              <p:nvPr/>
            </p:nvSpPr>
            <p:spPr bwMode="auto">
              <a:xfrm>
                <a:off x="4060825" y="9121776"/>
                <a:ext cx="61913" cy="376238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Freeform 24"/>
              <p:cNvSpPr>
                <a:spLocks noEditPoints="1"/>
              </p:cNvSpPr>
              <p:nvPr/>
            </p:nvSpPr>
            <p:spPr bwMode="auto">
              <a:xfrm>
                <a:off x="4222750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1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6" y="117"/>
                      <a:pt x="101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" name="Freeform 25"/>
              <p:cNvSpPr>
                <a:spLocks/>
              </p:cNvSpPr>
              <p:nvPr/>
            </p:nvSpPr>
            <p:spPr bwMode="auto">
              <a:xfrm>
                <a:off x="4678363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40" name="スライド番号プレースホルダー 5"/>
          <p:cNvSpPr txBox="1">
            <a:spLocks/>
          </p:cNvSpPr>
          <p:nvPr/>
        </p:nvSpPr>
        <p:spPr bwMode="gray">
          <a:xfrm>
            <a:off x="2187575" y="2195513"/>
            <a:ext cx="1466850" cy="316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ctr" defTabSz="914400" rtl="0" eaLnBrk="1" latinLnBrk="0" hangingPunct="1">
              <a:defRPr kumimoji="1" sz="1323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1pPr>
            <a:lvl2pPr marL="742950" indent="-28575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2pPr>
            <a:lvl3pPr marL="11430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3pPr>
            <a:lvl4pPr marL="16002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4pPr>
            <a:lvl5pPr marL="20574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BA65D717-049B-4437-AE32-2A6875BC4BF5}" type="slidenum">
              <a:rPr lang="ja-JP" altLang="en-US" sz="20000" smtClean="0">
                <a:solidFill>
                  <a:schemeClr val="bg1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ja-JP" altLang="en-US" sz="20000">
              <a:solidFill>
                <a:schemeClr val="bg1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304801" y="3579783"/>
            <a:ext cx="3349624" cy="400110"/>
          </a:xfrm>
          <a:prstGeom prst="rect">
            <a:avLst/>
          </a:prstGeom>
          <a:solidFill>
            <a:srgbClr val="DF0010"/>
          </a:solidFill>
        </p:spPr>
        <p:txBody>
          <a:bodyPr wrap="square" anchor="ctr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solidFill>
                  <a:schemeClr val="bg1"/>
                </a:solidFill>
                <a:latin typeface="+mj-ea"/>
                <a:ea typeface="+mj-ea"/>
              </a:rPr>
              <a:t>こんな宣言をしませんか？</a:t>
            </a:r>
          </a:p>
        </p:txBody>
      </p:sp>
      <p:sp>
        <p:nvSpPr>
          <p:cNvPr id="173" name="テキスト ボックス 172"/>
          <p:cNvSpPr txBox="1"/>
          <p:nvPr/>
        </p:nvSpPr>
        <p:spPr>
          <a:xfrm>
            <a:off x="4246399" y="3061319"/>
            <a:ext cx="5581977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ja-JP" altLang="en-US" sz="4000">
                <a:latin typeface="+mj-lt"/>
                <a:ea typeface="+mj-ea"/>
              </a:rPr>
              <a:t>私たちは</a:t>
            </a:r>
            <a:r>
              <a:rPr lang="ja-JP" altLang="en-US" sz="4000">
                <a:solidFill>
                  <a:srgbClr val="CC0000"/>
                </a:solidFill>
                <a:latin typeface="+mj-lt"/>
                <a:ea typeface="+mj-ea"/>
              </a:rPr>
              <a:t>プレゼン</a:t>
            </a:r>
            <a:r>
              <a:rPr lang="ja-JP" altLang="en-US" sz="4000">
                <a:latin typeface="+mj-lt"/>
                <a:ea typeface="+mj-ea"/>
              </a:rPr>
              <a:t>します</a:t>
            </a:r>
            <a:r>
              <a:rPr lang="ja-JP" altLang="en-US" sz="4000" smtClean="0">
                <a:latin typeface="+mj-lt"/>
                <a:ea typeface="+mj-ea"/>
              </a:rPr>
              <a:t>。</a:t>
            </a:r>
            <a:endParaRPr lang="en-US" altLang="ja-JP" sz="4000">
              <a:latin typeface="+mj-lt"/>
              <a:ea typeface="+mj-ea"/>
            </a:endParaRPr>
          </a:p>
        </p:txBody>
      </p:sp>
      <p:sp>
        <p:nvSpPr>
          <p:cNvPr id="174" name="テキスト ボックス 173"/>
          <p:cNvSpPr txBox="1"/>
          <p:nvPr/>
        </p:nvSpPr>
        <p:spPr>
          <a:xfrm>
            <a:off x="4246399" y="3779838"/>
            <a:ext cx="5529078" cy="10618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latin typeface="+mj-lt"/>
                <a:ea typeface="+mn-ea"/>
              </a:rPr>
              <a:t>しっかりと伝えるために。間違いなく理解してもらうために。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latin typeface="+mj-lt"/>
                <a:ea typeface="+mn-ea"/>
              </a:rPr>
              <a:t>私たちは「説明」ではなく、「プレゼンテーション」の姿勢を大切にします。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latin typeface="+mj-lt"/>
                <a:ea typeface="+mn-ea"/>
              </a:rPr>
              <a:t>プレゼンテーション</a:t>
            </a:r>
            <a:r>
              <a:rPr lang="en-US" altLang="ja-JP" sz="1400">
                <a:latin typeface="+mj-lt"/>
                <a:ea typeface="+mn-ea"/>
              </a:rPr>
              <a:t>――</a:t>
            </a:r>
            <a:r>
              <a:rPr lang="ja-JP" altLang="en-US" sz="1400">
                <a:latin typeface="+mj-lt"/>
                <a:ea typeface="+mn-ea"/>
              </a:rPr>
              <a:t>それは強くつながるコミュニケーション。</a:t>
            </a: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7677618" y="257985"/>
            <a:ext cx="2709395" cy="25391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latin typeface="+mj-ea"/>
                <a:ea typeface="+mj-ea"/>
              </a:rPr>
              <a:t>「</a:t>
            </a:r>
            <a:r>
              <a:rPr lang="ja-JP" altLang="en-US" sz="1050" smtClean="0">
                <a:latin typeface="+mj-ea"/>
                <a:ea typeface="+mj-ea"/>
              </a:rPr>
              <a:t>パワーポイントドキュメンテーション」</a:t>
            </a:r>
            <a:r>
              <a:rPr lang="ja-JP" altLang="en-US" sz="1050">
                <a:latin typeface="+mj-ea"/>
                <a:ea typeface="+mj-ea"/>
              </a:rPr>
              <a:t>のご提案</a:t>
            </a:r>
          </a:p>
        </p:txBody>
      </p:sp>
    </p:spTree>
    <p:extLst>
      <p:ext uri="{BB962C8B-B14F-4D97-AF65-F5344CB8AC3E}">
        <p14:creationId xmlns:p14="http://schemas.microsoft.com/office/powerpoint/2010/main" val="734996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正方形/長方形 44"/>
          <p:cNvSpPr/>
          <p:nvPr/>
        </p:nvSpPr>
        <p:spPr>
          <a:xfrm>
            <a:off x="301205" y="250825"/>
            <a:ext cx="3362557" cy="7058026"/>
          </a:xfrm>
          <a:prstGeom prst="rect">
            <a:avLst/>
          </a:prstGeom>
          <a:solidFill>
            <a:srgbClr val="DF00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6" name="グループ化 35"/>
          <p:cNvGrpSpPr/>
          <p:nvPr/>
        </p:nvGrpSpPr>
        <p:grpSpPr>
          <a:xfrm>
            <a:off x="7037388" y="7015642"/>
            <a:ext cx="2301882" cy="293208"/>
            <a:chOff x="7178230" y="7015642"/>
            <a:chExt cx="2301882" cy="293208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78230" y="7015642"/>
              <a:ext cx="764160" cy="293208"/>
            </a:xfrm>
            <a:prstGeom prst="rect">
              <a:avLst/>
            </a:prstGeom>
          </p:spPr>
        </p:pic>
        <p:grpSp>
          <p:nvGrpSpPr>
            <p:cNvPr id="35" name="グループ化 34"/>
            <p:cNvGrpSpPr/>
            <p:nvPr/>
          </p:nvGrpSpPr>
          <p:grpSpPr>
            <a:xfrm>
              <a:off x="8009990" y="7071479"/>
              <a:ext cx="1470122" cy="181534"/>
              <a:chOff x="-1157288" y="8923338"/>
              <a:chExt cx="6145214" cy="758825"/>
            </a:xfrm>
          </p:grpSpPr>
          <p:sp>
            <p:nvSpPr>
              <p:cNvPr id="17" name="Freeform 8"/>
              <p:cNvSpPr>
                <a:spLocks/>
              </p:cNvSpPr>
              <p:nvPr/>
            </p:nvSpPr>
            <p:spPr bwMode="auto">
              <a:xfrm>
                <a:off x="-1157288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6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39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4" y="32"/>
                      <a:pt x="30" y="27"/>
                      <a:pt x="36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9"/>
              <p:cNvSpPr>
                <a:spLocks noEditPoints="1"/>
              </p:cNvSpPr>
              <p:nvPr/>
            </p:nvSpPr>
            <p:spPr bwMode="auto">
              <a:xfrm>
                <a:off x="-752475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0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5" y="117"/>
                      <a:pt x="100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auto">
              <a:xfrm>
                <a:off x="-346075" y="9121776"/>
                <a:ext cx="350838" cy="376238"/>
              </a:xfrm>
              <a:custGeom>
                <a:avLst/>
                <a:gdLst>
                  <a:gd name="T0" fmla="*/ 69 w 114"/>
                  <a:gd name="T1" fmla="*/ 68 h 122"/>
                  <a:gd name="T2" fmla="*/ 57 w 114"/>
                  <a:gd name="T3" fmla="*/ 102 h 122"/>
                  <a:gd name="T4" fmla="*/ 57 w 114"/>
                  <a:gd name="T5" fmla="*/ 102 h 122"/>
                  <a:gd name="T6" fmla="*/ 45 w 114"/>
                  <a:gd name="T7" fmla="*/ 68 h 122"/>
                  <a:gd name="T8" fmla="*/ 20 w 114"/>
                  <a:gd name="T9" fmla="*/ 0 h 122"/>
                  <a:gd name="T10" fmla="*/ 0 w 114"/>
                  <a:gd name="T11" fmla="*/ 0 h 122"/>
                  <a:gd name="T12" fmla="*/ 47 w 114"/>
                  <a:gd name="T13" fmla="*/ 122 h 122"/>
                  <a:gd name="T14" fmla="*/ 67 w 114"/>
                  <a:gd name="T15" fmla="*/ 122 h 122"/>
                  <a:gd name="T16" fmla="*/ 114 w 114"/>
                  <a:gd name="T17" fmla="*/ 0 h 122"/>
                  <a:gd name="T18" fmla="*/ 94 w 114"/>
                  <a:gd name="T19" fmla="*/ 0 h 122"/>
                  <a:gd name="T20" fmla="*/ 69 w 114"/>
                  <a:gd name="T21" fmla="*/ 6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22">
                    <a:moveTo>
                      <a:pt x="69" y="68"/>
                    </a:moveTo>
                    <a:cubicBezTo>
                      <a:pt x="64" y="82"/>
                      <a:pt x="60" y="93"/>
                      <a:pt x="57" y="102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93"/>
                      <a:pt x="50" y="81"/>
                      <a:pt x="45" y="6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94" y="0"/>
                      <a:pt x="94" y="0"/>
                      <a:pt x="94" y="0"/>
                    </a:cubicBezTo>
                    <a:lnTo>
                      <a:pt x="69" y="68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Freeform 11"/>
              <p:cNvSpPr>
                <a:spLocks noEditPoints="1"/>
              </p:cNvSpPr>
              <p:nvPr/>
            </p:nvSpPr>
            <p:spPr bwMode="auto">
              <a:xfrm>
                <a:off x="55562" y="9110663"/>
                <a:ext cx="320675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Rectangle 12"/>
              <p:cNvSpPr>
                <a:spLocks noChangeArrowheads="1"/>
              </p:cNvSpPr>
              <p:nvPr/>
            </p:nvSpPr>
            <p:spPr bwMode="auto">
              <a:xfrm>
                <a:off x="485775" y="8923338"/>
                <a:ext cx="61913" cy="574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Freeform 13"/>
              <p:cNvSpPr>
                <a:spLocks noEditPoints="1"/>
              </p:cNvSpPr>
              <p:nvPr/>
            </p:nvSpPr>
            <p:spPr bwMode="auto">
              <a:xfrm>
                <a:off x="830262" y="9110663"/>
                <a:ext cx="334963" cy="571500"/>
              </a:xfrm>
              <a:custGeom>
                <a:avLst/>
                <a:gdLst>
                  <a:gd name="T0" fmla="*/ 93 w 109"/>
                  <a:gd name="T1" fmla="*/ 15 h 186"/>
                  <a:gd name="T2" fmla="*/ 76 w 109"/>
                  <a:gd name="T3" fmla="*/ 4 h 186"/>
                  <a:gd name="T4" fmla="*/ 56 w 109"/>
                  <a:gd name="T5" fmla="*/ 0 h 186"/>
                  <a:gd name="T6" fmla="*/ 42 w 109"/>
                  <a:gd name="T7" fmla="*/ 3 h 186"/>
                  <a:gd name="T8" fmla="*/ 31 w 109"/>
                  <a:gd name="T9" fmla="*/ 7 h 186"/>
                  <a:gd name="T10" fmla="*/ 24 w 109"/>
                  <a:gd name="T11" fmla="*/ 13 h 186"/>
                  <a:gd name="T12" fmla="*/ 20 w 109"/>
                  <a:gd name="T13" fmla="*/ 18 h 186"/>
                  <a:gd name="T14" fmla="*/ 20 w 109"/>
                  <a:gd name="T15" fmla="*/ 18 h 186"/>
                  <a:gd name="T16" fmla="*/ 15 w 109"/>
                  <a:gd name="T17" fmla="*/ 4 h 186"/>
                  <a:gd name="T18" fmla="*/ 0 w 109"/>
                  <a:gd name="T19" fmla="*/ 4 h 186"/>
                  <a:gd name="T20" fmla="*/ 0 w 109"/>
                  <a:gd name="T21" fmla="*/ 186 h 186"/>
                  <a:gd name="T22" fmla="*/ 20 w 109"/>
                  <a:gd name="T23" fmla="*/ 186 h 186"/>
                  <a:gd name="T24" fmla="*/ 20 w 109"/>
                  <a:gd name="T25" fmla="*/ 115 h 186"/>
                  <a:gd name="T26" fmla="*/ 20 w 109"/>
                  <a:gd name="T27" fmla="*/ 115 h 186"/>
                  <a:gd name="T28" fmla="*/ 35 w 109"/>
                  <a:gd name="T29" fmla="*/ 126 h 186"/>
                  <a:gd name="T30" fmla="*/ 55 w 109"/>
                  <a:gd name="T31" fmla="*/ 129 h 186"/>
                  <a:gd name="T32" fmla="*/ 66 w 109"/>
                  <a:gd name="T33" fmla="*/ 128 h 186"/>
                  <a:gd name="T34" fmla="*/ 78 w 109"/>
                  <a:gd name="T35" fmla="*/ 124 h 186"/>
                  <a:gd name="T36" fmla="*/ 90 w 109"/>
                  <a:gd name="T37" fmla="*/ 116 h 186"/>
                  <a:gd name="T38" fmla="*/ 100 w 109"/>
                  <a:gd name="T39" fmla="*/ 103 h 186"/>
                  <a:gd name="T40" fmla="*/ 106 w 109"/>
                  <a:gd name="T41" fmla="*/ 86 h 186"/>
                  <a:gd name="T42" fmla="*/ 109 w 109"/>
                  <a:gd name="T43" fmla="*/ 64 h 186"/>
                  <a:gd name="T44" fmla="*/ 104 w 109"/>
                  <a:gd name="T45" fmla="*/ 35 h 186"/>
                  <a:gd name="T46" fmla="*/ 93 w 109"/>
                  <a:gd name="T47" fmla="*/ 15 h 186"/>
                  <a:gd name="T48" fmla="*/ 84 w 109"/>
                  <a:gd name="T49" fmla="*/ 88 h 186"/>
                  <a:gd name="T50" fmla="*/ 75 w 109"/>
                  <a:gd name="T51" fmla="*/ 103 h 186"/>
                  <a:gd name="T52" fmla="*/ 64 w 109"/>
                  <a:gd name="T53" fmla="*/ 110 h 186"/>
                  <a:gd name="T54" fmla="*/ 52 w 109"/>
                  <a:gd name="T55" fmla="*/ 112 h 186"/>
                  <a:gd name="T56" fmla="*/ 34 w 109"/>
                  <a:gd name="T57" fmla="*/ 109 h 186"/>
                  <a:gd name="T58" fmla="*/ 20 w 109"/>
                  <a:gd name="T59" fmla="*/ 99 h 186"/>
                  <a:gd name="T60" fmla="*/ 20 w 109"/>
                  <a:gd name="T61" fmla="*/ 34 h 186"/>
                  <a:gd name="T62" fmla="*/ 25 w 109"/>
                  <a:gd name="T63" fmla="*/ 29 h 186"/>
                  <a:gd name="T64" fmla="*/ 32 w 109"/>
                  <a:gd name="T65" fmla="*/ 24 h 186"/>
                  <a:gd name="T66" fmla="*/ 41 w 109"/>
                  <a:gd name="T67" fmla="*/ 19 h 186"/>
                  <a:gd name="T68" fmla="*/ 52 w 109"/>
                  <a:gd name="T69" fmla="*/ 18 h 186"/>
                  <a:gd name="T70" fmla="*/ 68 w 109"/>
                  <a:gd name="T71" fmla="*/ 21 h 186"/>
                  <a:gd name="T72" fmla="*/ 79 w 109"/>
                  <a:gd name="T73" fmla="*/ 30 h 186"/>
                  <a:gd name="T74" fmla="*/ 86 w 109"/>
                  <a:gd name="T75" fmla="*/ 45 h 186"/>
                  <a:gd name="T76" fmla="*/ 88 w 109"/>
                  <a:gd name="T77" fmla="*/ 64 h 186"/>
                  <a:gd name="T78" fmla="*/ 84 w 109"/>
                  <a:gd name="T79" fmla="*/ 8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9" h="186">
                    <a:moveTo>
                      <a:pt x="93" y="15"/>
                    </a:moveTo>
                    <a:cubicBezTo>
                      <a:pt x="88" y="10"/>
                      <a:pt x="82" y="6"/>
                      <a:pt x="76" y="4"/>
                    </a:cubicBezTo>
                    <a:cubicBezTo>
                      <a:pt x="69" y="2"/>
                      <a:pt x="63" y="0"/>
                      <a:pt x="56" y="0"/>
                    </a:cubicBezTo>
                    <a:cubicBezTo>
                      <a:pt x="51" y="0"/>
                      <a:pt x="46" y="1"/>
                      <a:pt x="42" y="3"/>
                    </a:cubicBezTo>
                    <a:cubicBezTo>
                      <a:pt x="38" y="4"/>
                      <a:pt x="34" y="6"/>
                      <a:pt x="31" y="7"/>
                    </a:cubicBezTo>
                    <a:cubicBezTo>
                      <a:pt x="28" y="9"/>
                      <a:pt x="26" y="11"/>
                      <a:pt x="24" y="13"/>
                    </a:cubicBezTo>
                    <a:cubicBezTo>
                      <a:pt x="22" y="14"/>
                      <a:pt x="21" y="16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20" y="186"/>
                      <a:pt x="20" y="186"/>
                      <a:pt x="20" y="186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5" y="120"/>
                      <a:pt x="30" y="123"/>
                      <a:pt x="35" y="126"/>
                    </a:cubicBezTo>
                    <a:cubicBezTo>
                      <a:pt x="41" y="128"/>
                      <a:pt x="47" y="129"/>
                      <a:pt x="55" y="129"/>
                    </a:cubicBezTo>
                    <a:cubicBezTo>
                      <a:pt x="58" y="129"/>
                      <a:pt x="62" y="129"/>
                      <a:pt x="66" y="128"/>
                    </a:cubicBezTo>
                    <a:cubicBezTo>
                      <a:pt x="70" y="127"/>
                      <a:pt x="74" y="126"/>
                      <a:pt x="78" y="124"/>
                    </a:cubicBezTo>
                    <a:cubicBezTo>
                      <a:pt x="82" y="122"/>
                      <a:pt x="86" y="119"/>
                      <a:pt x="90" y="116"/>
                    </a:cubicBezTo>
                    <a:cubicBezTo>
                      <a:pt x="94" y="112"/>
                      <a:pt x="97" y="108"/>
                      <a:pt x="100" y="103"/>
                    </a:cubicBezTo>
                    <a:cubicBezTo>
                      <a:pt x="102" y="99"/>
                      <a:pt x="105" y="93"/>
                      <a:pt x="106" y="86"/>
                    </a:cubicBezTo>
                    <a:cubicBezTo>
                      <a:pt x="108" y="80"/>
                      <a:pt x="109" y="72"/>
                      <a:pt x="109" y="64"/>
                    </a:cubicBezTo>
                    <a:cubicBezTo>
                      <a:pt x="109" y="52"/>
                      <a:pt x="107" y="43"/>
                      <a:pt x="104" y="35"/>
                    </a:cubicBezTo>
                    <a:cubicBezTo>
                      <a:pt x="101" y="27"/>
                      <a:pt x="98" y="20"/>
                      <a:pt x="93" y="15"/>
                    </a:cubicBezTo>
                    <a:close/>
                    <a:moveTo>
                      <a:pt x="84" y="88"/>
                    </a:moveTo>
                    <a:cubicBezTo>
                      <a:pt x="82" y="94"/>
                      <a:pt x="79" y="99"/>
                      <a:pt x="75" y="103"/>
                    </a:cubicBezTo>
                    <a:cubicBezTo>
                      <a:pt x="72" y="106"/>
                      <a:pt x="68" y="109"/>
                      <a:pt x="64" y="110"/>
                    </a:cubicBezTo>
                    <a:cubicBezTo>
                      <a:pt x="60" y="112"/>
                      <a:pt x="55" y="112"/>
                      <a:pt x="52" y="112"/>
                    </a:cubicBezTo>
                    <a:cubicBezTo>
                      <a:pt x="45" y="112"/>
                      <a:pt x="40" y="111"/>
                      <a:pt x="34" y="109"/>
                    </a:cubicBezTo>
                    <a:cubicBezTo>
                      <a:pt x="29" y="106"/>
                      <a:pt x="24" y="103"/>
                      <a:pt x="20" y="99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3"/>
                      <a:pt x="23" y="31"/>
                      <a:pt x="25" y="29"/>
                    </a:cubicBezTo>
                    <a:cubicBezTo>
                      <a:pt x="27" y="27"/>
                      <a:pt x="29" y="25"/>
                      <a:pt x="32" y="24"/>
                    </a:cubicBezTo>
                    <a:cubicBezTo>
                      <a:pt x="34" y="22"/>
                      <a:pt x="38" y="20"/>
                      <a:pt x="41" y="19"/>
                    </a:cubicBezTo>
                    <a:cubicBezTo>
                      <a:pt x="44" y="18"/>
                      <a:pt x="48" y="18"/>
                      <a:pt x="52" y="18"/>
                    </a:cubicBezTo>
                    <a:cubicBezTo>
                      <a:pt x="58" y="18"/>
                      <a:pt x="63" y="19"/>
                      <a:pt x="68" y="21"/>
                    </a:cubicBezTo>
                    <a:cubicBezTo>
                      <a:pt x="72" y="23"/>
                      <a:pt x="76" y="26"/>
                      <a:pt x="79" y="30"/>
                    </a:cubicBezTo>
                    <a:cubicBezTo>
                      <a:pt x="82" y="34"/>
                      <a:pt x="84" y="39"/>
                      <a:pt x="86" y="45"/>
                    </a:cubicBezTo>
                    <a:cubicBezTo>
                      <a:pt x="87" y="50"/>
                      <a:pt x="88" y="57"/>
                      <a:pt x="88" y="64"/>
                    </a:cubicBezTo>
                    <a:cubicBezTo>
                      <a:pt x="88" y="74"/>
                      <a:pt x="87" y="82"/>
                      <a:pt x="84" y="88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Freeform 14"/>
              <p:cNvSpPr>
                <a:spLocks/>
              </p:cNvSpPr>
              <p:nvPr/>
            </p:nvSpPr>
            <p:spPr bwMode="auto">
              <a:xfrm>
                <a:off x="1260475" y="9110663"/>
                <a:ext cx="206375" cy="387350"/>
              </a:xfrm>
              <a:custGeom>
                <a:avLst/>
                <a:gdLst>
                  <a:gd name="T0" fmla="*/ 62 w 67"/>
                  <a:gd name="T1" fmla="*/ 0 h 126"/>
                  <a:gd name="T2" fmla="*/ 49 w 67"/>
                  <a:gd name="T3" fmla="*/ 2 h 126"/>
                  <a:gd name="T4" fmla="*/ 37 w 67"/>
                  <a:gd name="T5" fmla="*/ 7 h 126"/>
                  <a:gd name="T6" fmla="*/ 27 w 67"/>
                  <a:gd name="T7" fmla="*/ 14 h 126"/>
                  <a:gd name="T8" fmla="*/ 20 w 67"/>
                  <a:gd name="T9" fmla="*/ 23 h 126"/>
                  <a:gd name="T10" fmla="*/ 20 w 67"/>
                  <a:gd name="T11" fmla="*/ 23 h 126"/>
                  <a:gd name="T12" fmla="*/ 16 w 67"/>
                  <a:gd name="T13" fmla="*/ 4 h 126"/>
                  <a:gd name="T14" fmla="*/ 0 w 67"/>
                  <a:gd name="T15" fmla="*/ 4 h 126"/>
                  <a:gd name="T16" fmla="*/ 0 w 67"/>
                  <a:gd name="T17" fmla="*/ 126 h 126"/>
                  <a:gd name="T18" fmla="*/ 20 w 67"/>
                  <a:gd name="T19" fmla="*/ 126 h 126"/>
                  <a:gd name="T20" fmla="*/ 20 w 67"/>
                  <a:gd name="T21" fmla="*/ 41 h 126"/>
                  <a:gd name="T22" fmla="*/ 28 w 67"/>
                  <a:gd name="T23" fmla="*/ 32 h 126"/>
                  <a:gd name="T24" fmla="*/ 39 w 67"/>
                  <a:gd name="T25" fmla="*/ 25 h 126"/>
                  <a:gd name="T26" fmla="*/ 52 w 67"/>
                  <a:gd name="T27" fmla="*/ 21 h 126"/>
                  <a:gd name="T28" fmla="*/ 66 w 67"/>
                  <a:gd name="T29" fmla="*/ 20 h 126"/>
                  <a:gd name="T30" fmla="*/ 67 w 67"/>
                  <a:gd name="T31" fmla="*/ 20 h 126"/>
                  <a:gd name="T32" fmla="*/ 67 w 67"/>
                  <a:gd name="T33" fmla="*/ 1 h 126"/>
                  <a:gd name="T34" fmla="*/ 65 w 67"/>
                  <a:gd name="T35" fmla="*/ 1 h 126"/>
                  <a:gd name="T36" fmla="*/ 62 w 67"/>
                  <a:gd name="T3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126">
                    <a:moveTo>
                      <a:pt x="62" y="0"/>
                    </a:moveTo>
                    <a:cubicBezTo>
                      <a:pt x="58" y="0"/>
                      <a:pt x="53" y="1"/>
                      <a:pt x="49" y="2"/>
                    </a:cubicBezTo>
                    <a:cubicBezTo>
                      <a:pt x="45" y="3"/>
                      <a:pt x="41" y="5"/>
                      <a:pt x="37" y="7"/>
                    </a:cubicBezTo>
                    <a:cubicBezTo>
                      <a:pt x="33" y="9"/>
                      <a:pt x="30" y="12"/>
                      <a:pt x="27" y="14"/>
                    </a:cubicBezTo>
                    <a:cubicBezTo>
                      <a:pt x="24" y="17"/>
                      <a:pt x="22" y="20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2" y="37"/>
                      <a:pt x="25" y="34"/>
                      <a:pt x="28" y="32"/>
                    </a:cubicBezTo>
                    <a:cubicBezTo>
                      <a:pt x="32" y="29"/>
                      <a:pt x="35" y="27"/>
                      <a:pt x="39" y="25"/>
                    </a:cubicBezTo>
                    <a:cubicBezTo>
                      <a:pt x="43" y="23"/>
                      <a:pt x="47" y="22"/>
                      <a:pt x="52" y="21"/>
                    </a:cubicBezTo>
                    <a:cubicBezTo>
                      <a:pt x="57" y="20"/>
                      <a:pt x="61" y="20"/>
                      <a:pt x="66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1"/>
                      <a:pt x="66" y="1"/>
                      <a:pt x="65" y="1"/>
                    </a:cubicBezTo>
                    <a:cubicBezTo>
                      <a:pt x="64" y="0"/>
                      <a:pt x="63" y="0"/>
                      <a:pt x="62" y="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Freeform 15"/>
              <p:cNvSpPr>
                <a:spLocks noEditPoints="1"/>
              </p:cNvSpPr>
              <p:nvPr/>
            </p:nvSpPr>
            <p:spPr bwMode="auto">
              <a:xfrm>
                <a:off x="1512887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4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4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Freeform 16"/>
              <p:cNvSpPr>
                <a:spLocks/>
              </p:cNvSpPr>
              <p:nvPr/>
            </p:nvSpPr>
            <p:spPr bwMode="auto">
              <a:xfrm>
                <a:off x="1916112" y="9110663"/>
                <a:ext cx="257175" cy="396875"/>
              </a:xfrm>
              <a:custGeom>
                <a:avLst/>
                <a:gdLst>
                  <a:gd name="T0" fmla="*/ 72 w 84"/>
                  <a:gd name="T1" fmla="*/ 64 h 129"/>
                  <a:gd name="T2" fmla="*/ 61 w 84"/>
                  <a:gd name="T3" fmla="*/ 59 h 129"/>
                  <a:gd name="T4" fmla="*/ 47 w 84"/>
                  <a:gd name="T5" fmla="*/ 55 h 129"/>
                  <a:gd name="T6" fmla="*/ 38 w 84"/>
                  <a:gd name="T7" fmla="*/ 53 h 129"/>
                  <a:gd name="T8" fmla="*/ 29 w 84"/>
                  <a:gd name="T9" fmla="*/ 50 h 129"/>
                  <a:gd name="T10" fmla="*/ 24 w 84"/>
                  <a:gd name="T11" fmla="*/ 45 h 129"/>
                  <a:gd name="T12" fmla="*/ 22 w 84"/>
                  <a:gd name="T13" fmla="*/ 36 h 129"/>
                  <a:gd name="T14" fmla="*/ 23 w 84"/>
                  <a:gd name="T15" fmla="*/ 29 h 129"/>
                  <a:gd name="T16" fmla="*/ 28 w 84"/>
                  <a:gd name="T17" fmla="*/ 23 h 129"/>
                  <a:gd name="T18" fmla="*/ 36 w 84"/>
                  <a:gd name="T19" fmla="*/ 19 h 129"/>
                  <a:gd name="T20" fmla="*/ 47 w 84"/>
                  <a:gd name="T21" fmla="*/ 17 h 129"/>
                  <a:gd name="T22" fmla="*/ 63 w 84"/>
                  <a:gd name="T23" fmla="*/ 19 h 129"/>
                  <a:gd name="T24" fmla="*/ 79 w 84"/>
                  <a:gd name="T25" fmla="*/ 24 h 129"/>
                  <a:gd name="T26" fmla="*/ 79 w 84"/>
                  <a:gd name="T27" fmla="*/ 7 h 129"/>
                  <a:gd name="T28" fmla="*/ 63 w 84"/>
                  <a:gd name="T29" fmla="*/ 2 h 129"/>
                  <a:gd name="T30" fmla="*/ 44 w 84"/>
                  <a:gd name="T31" fmla="*/ 0 h 129"/>
                  <a:gd name="T32" fmla="*/ 27 w 84"/>
                  <a:gd name="T33" fmla="*/ 3 h 129"/>
                  <a:gd name="T34" fmla="*/ 13 w 84"/>
                  <a:gd name="T35" fmla="*/ 10 h 129"/>
                  <a:gd name="T36" fmla="*/ 4 w 84"/>
                  <a:gd name="T37" fmla="*/ 21 h 129"/>
                  <a:gd name="T38" fmla="*/ 1 w 84"/>
                  <a:gd name="T39" fmla="*/ 38 h 129"/>
                  <a:gd name="T40" fmla="*/ 4 w 84"/>
                  <a:gd name="T41" fmla="*/ 54 h 129"/>
                  <a:gd name="T42" fmla="*/ 13 w 84"/>
                  <a:gd name="T43" fmla="*/ 63 h 129"/>
                  <a:gd name="T44" fmla="*/ 25 w 84"/>
                  <a:gd name="T45" fmla="*/ 69 h 129"/>
                  <a:gd name="T46" fmla="*/ 38 w 84"/>
                  <a:gd name="T47" fmla="*/ 72 h 129"/>
                  <a:gd name="T48" fmla="*/ 47 w 84"/>
                  <a:gd name="T49" fmla="*/ 75 h 129"/>
                  <a:gd name="T50" fmla="*/ 55 w 84"/>
                  <a:gd name="T51" fmla="*/ 78 h 129"/>
                  <a:gd name="T52" fmla="*/ 61 w 84"/>
                  <a:gd name="T53" fmla="*/ 84 h 129"/>
                  <a:gd name="T54" fmla="*/ 63 w 84"/>
                  <a:gd name="T55" fmla="*/ 92 h 129"/>
                  <a:gd name="T56" fmla="*/ 60 w 84"/>
                  <a:gd name="T57" fmla="*/ 101 h 129"/>
                  <a:gd name="T58" fmla="*/ 54 w 84"/>
                  <a:gd name="T59" fmla="*/ 107 h 129"/>
                  <a:gd name="T60" fmla="*/ 44 w 84"/>
                  <a:gd name="T61" fmla="*/ 111 h 129"/>
                  <a:gd name="T62" fmla="*/ 31 w 84"/>
                  <a:gd name="T63" fmla="*/ 112 h 129"/>
                  <a:gd name="T64" fmla="*/ 15 w 84"/>
                  <a:gd name="T65" fmla="*/ 111 h 129"/>
                  <a:gd name="T66" fmla="*/ 0 w 84"/>
                  <a:gd name="T67" fmla="*/ 106 h 129"/>
                  <a:gd name="T68" fmla="*/ 0 w 84"/>
                  <a:gd name="T69" fmla="*/ 123 h 129"/>
                  <a:gd name="T70" fmla="*/ 5 w 84"/>
                  <a:gd name="T71" fmla="*/ 125 h 129"/>
                  <a:gd name="T72" fmla="*/ 12 w 84"/>
                  <a:gd name="T73" fmla="*/ 127 h 129"/>
                  <a:gd name="T74" fmla="*/ 22 w 84"/>
                  <a:gd name="T75" fmla="*/ 129 h 129"/>
                  <a:gd name="T76" fmla="*/ 34 w 84"/>
                  <a:gd name="T77" fmla="*/ 129 h 129"/>
                  <a:gd name="T78" fmla="*/ 54 w 84"/>
                  <a:gd name="T79" fmla="*/ 127 h 129"/>
                  <a:gd name="T80" fmla="*/ 70 w 84"/>
                  <a:gd name="T81" fmla="*/ 120 h 129"/>
                  <a:gd name="T82" fmla="*/ 80 w 84"/>
                  <a:gd name="T83" fmla="*/ 108 h 129"/>
                  <a:gd name="T84" fmla="*/ 84 w 84"/>
                  <a:gd name="T85" fmla="*/ 91 h 129"/>
                  <a:gd name="T86" fmla="*/ 80 w 84"/>
                  <a:gd name="T87" fmla="*/ 75 h 129"/>
                  <a:gd name="T88" fmla="*/ 72 w 84"/>
                  <a:gd name="T89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129">
                    <a:moveTo>
                      <a:pt x="72" y="64"/>
                    </a:moveTo>
                    <a:cubicBezTo>
                      <a:pt x="68" y="62"/>
                      <a:pt x="65" y="60"/>
                      <a:pt x="61" y="59"/>
                    </a:cubicBezTo>
                    <a:cubicBezTo>
                      <a:pt x="56" y="58"/>
                      <a:pt x="52" y="56"/>
                      <a:pt x="47" y="55"/>
                    </a:cubicBezTo>
                    <a:cubicBezTo>
                      <a:pt x="44" y="55"/>
                      <a:pt x="41" y="54"/>
                      <a:pt x="38" y="53"/>
                    </a:cubicBezTo>
                    <a:cubicBezTo>
                      <a:pt x="35" y="52"/>
                      <a:pt x="32" y="51"/>
                      <a:pt x="29" y="50"/>
                    </a:cubicBezTo>
                    <a:cubicBezTo>
                      <a:pt x="27" y="48"/>
                      <a:pt x="25" y="47"/>
                      <a:pt x="24" y="45"/>
                    </a:cubicBezTo>
                    <a:cubicBezTo>
                      <a:pt x="22" y="42"/>
                      <a:pt x="22" y="40"/>
                      <a:pt x="22" y="36"/>
                    </a:cubicBezTo>
                    <a:cubicBezTo>
                      <a:pt x="22" y="34"/>
                      <a:pt x="22" y="31"/>
                      <a:pt x="23" y="29"/>
                    </a:cubicBezTo>
                    <a:cubicBezTo>
                      <a:pt x="24" y="26"/>
                      <a:pt x="25" y="25"/>
                      <a:pt x="28" y="23"/>
                    </a:cubicBezTo>
                    <a:cubicBezTo>
                      <a:pt x="30" y="21"/>
                      <a:pt x="32" y="20"/>
                      <a:pt x="36" y="19"/>
                    </a:cubicBezTo>
                    <a:cubicBezTo>
                      <a:pt x="39" y="18"/>
                      <a:pt x="43" y="17"/>
                      <a:pt x="47" y="17"/>
                    </a:cubicBezTo>
                    <a:cubicBezTo>
                      <a:pt x="53" y="18"/>
                      <a:pt x="58" y="18"/>
                      <a:pt x="63" y="19"/>
                    </a:cubicBezTo>
                    <a:cubicBezTo>
                      <a:pt x="68" y="21"/>
                      <a:pt x="73" y="22"/>
                      <a:pt x="79" y="24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9" y="4"/>
                      <a:pt x="63" y="2"/>
                    </a:cubicBezTo>
                    <a:cubicBezTo>
                      <a:pt x="57" y="1"/>
                      <a:pt x="51" y="0"/>
                      <a:pt x="44" y="0"/>
                    </a:cubicBezTo>
                    <a:cubicBezTo>
                      <a:pt x="38" y="0"/>
                      <a:pt x="32" y="1"/>
                      <a:pt x="27" y="3"/>
                    </a:cubicBezTo>
                    <a:cubicBezTo>
                      <a:pt x="22" y="4"/>
                      <a:pt x="17" y="7"/>
                      <a:pt x="13" y="10"/>
                    </a:cubicBezTo>
                    <a:cubicBezTo>
                      <a:pt x="9" y="13"/>
                      <a:pt x="6" y="17"/>
                      <a:pt x="4" y="21"/>
                    </a:cubicBezTo>
                    <a:cubicBezTo>
                      <a:pt x="2" y="26"/>
                      <a:pt x="1" y="32"/>
                      <a:pt x="1" y="38"/>
                    </a:cubicBezTo>
                    <a:cubicBezTo>
                      <a:pt x="1" y="45"/>
                      <a:pt x="2" y="50"/>
                      <a:pt x="4" y="54"/>
                    </a:cubicBezTo>
                    <a:cubicBezTo>
                      <a:pt x="6" y="58"/>
                      <a:pt x="9" y="61"/>
                      <a:pt x="13" y="63"/>
                    </a:cubicBezTo>
                    <a:cubicBezTo>
                      <a:pt x="16" y="65"/>
                      <a:pt x="20" y="67"/>
                      <a:pt x="25" y="69"/>
                    </a:cubicBezTo>
                    <a:cubicBezTo>
                      <a:pt x="29" y="70"/>
                      <a:pt x="33" y="71"/>
                      <a:pt x="38" y="72"/>
                    </a:cubicBezTo>
                    <a:cubicBezTo>
                      <a:pt x="41" y="73"/>
                      <a:pt x="44" y="74"/>
                      <a:pt x="47" y="75"/>
                    </a:cubicBezTo>
                    <a:cubicBezTo>
                      <a:pt x="50" y="75"/>
                      <a:pt x="53" y="77"/>
                      <a:pt x="55" y="78"/>
                    </a:cubicBezTo>
                    <a:cubicBezTo>
                      <a:pt x="57" y="80"/>
                      <a:pt x="59" y="81"/>
                      <a:pt x="61" y="84"/>
                    </a:cubicBezTo>
                    <a:cubicBezTo>
                      <a:pt x="62" y="86"/>
                      <a:pt x="63" y="89"/>
                      <a:pt x="63" y="92"/>
                    </a:cubicBezTo>
                    <a:cubicBezTo>
                      <a:pt x="63" y="96"/>
                      <a:pt x="62" y="98"/>
                      <a:pt x="60" y="101"/>
                    </a:cubicBezTo>
                    <a:cubicBezTo>
                      <a:pt x="59" y="104"/>
                      <a:pt x="57" y="106"/>
                      <a:pt x="54" y="107"/>
                    </a:cubicBezTo>
                    <a:cubicBezTo>
                      <a:pt x="51" y="109"/>
                      <a:pt x="48" y="110"/>
                      <a:pt x="44" y="111"/>
                    </a:cubicBezTo>
                    <a:cubicBezTo>
                      <a:pt x="40" y="112"/>
                      <a:pt x="36" y="112"/>
                      <a:pt x="31" y="112"/>
                    </a:cubicBezTo>
                    <a:cubicBezTo>
                      <a:pt x="25" y="112"/>
                      <a:pt x="20" y="112"/>
                      <a:pt x="15" y="111"/>
                    </a:cubicBezTo>
                    <a:cubicBezTo>
                      <a:pt x="10" y="110"/>
                      <a:pt x="5" y="108"/>
                      <a:pt x="0" y="106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3"/>
                      <a:pt x="3" y="124"/>
                      <a:pt x="5" y="125"/>
                    </a:cubicBezTo>
                    <a:cubicBezTo>
                      <a:pt x="7" y="126"/>
                      <a:pt x="9" y="126"/>
                      <a:pt x="12" y="127"/>
                    </a:cubicBezTo>
                    <a:cubicBezTo>
                      <a:pt x="15" y="128"/>
                      <a:pt x="18" y="128"/>
                      <a:pt x="22" y="129"/>
                    </a:cubicBezTo>
                    <a:cubicBezTo>
                      <a:pt x="25" y="129"/>
                      <a:pt x="29" y="129"/>
                      <a:pt x="34" y="129"/>
                    </a:cubicBezTo>
                    <a:cubicBezTo>
                      <a:pt x="41" y="129"/>
                      <a:pt x="48" y="129"/>
                      <a:pt x="54" y="127"/>
                    </a:cubicBezTo>
                    <a:cubicBezTo>
                      <a:pt x="60" y="125"/>
                      <a:pt x="65" y="123"/>
                      <a:pt x="70" y="120"/>
                    </a:cubicBezTo>
                    <a:cubicBezTo>
                      <a:pt x="74" y="116"/>
                      <a:pt x="78" y="112"/>
                      <a:pt x="80" y="108"/>
                    </a:cubicBezTo>
                    <a:cubicBezTo>
                      <a:pt x="82" y="103"/>
                      <a:pt x="84" y="97"/>
                      <a:pt x="84" y="91"/>
                    </a:cubicBezTo>
                    <a:cubicBezTo>
                      <a:pt x="84" y="84"/>
                      <a:pt x="82" y="79"/>
                      <a:pt x="80" y="75"/>
                    </a:cubicBezTo>
                    <a:cubicBezTo>
                      <a:pt x="78" y="70"/>
                      <a:pt x="75" y="67"/>
                      <a:pt x="72" y="64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" name="Freeform 17"/>
              <p:cNvSpPr>
                <a:spLocks noEditPoints="1"/>
              </p:cNvSpPr>
              <p:nvPr/>
            </p:nvSpPr>
            <p:spPr bwMode="auto">
              <a:xfrm>
                <a:off x="2244725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3 w 104"/>
                  <a:gd name="T21" fmla="*/ 129 h 129"/>
                  <a:gd name="T22" fmla="*/ 83 w 104"/>
                  <a:gd name="T23" fmla="*/ 128 h 129"/>
                  <a:gd name="T24" fmla="*/ 100 w 104"/>
                  <a:gd name="T25" fmla="*/ 123 h 129"/>
                  <a:gd name="T26" fmla="*/ 100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6" y="128"/>
                      <a:pt x="54" y="129"/>
                      <a:pt x="63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100" y="123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" name="Freeform 18"/>
              <p:cNvSpPr>
                <a:spLocks/>
              </p:cNvSpPr>
              <p:nvPr/>
            </p:nvSpPr>
            <p:spPr bwMode="auto">
              <a:xfrm>
                <a:off x="2668587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1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6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5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8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1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5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5" y="18"/>
                      <a:pt x="71" y="20"/>
                      <a:pt x="75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8" y="24"/>
                    </a:cubicBezTo>
                    <a:cubicBezTo>
                      <a:pt x="96" y="18"/>
                      <a:pt x="93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Freeform 19"/>
              <p:cNvSpPr>
                <a:spLocks/>
              </p:cNvSpPr>
              <p:nvPr/>
            </p:nvSpPr>
            <p:spPr bwMode="auto">
              <a:xfrm>
                <a:off x="304323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4 w 82"/>
                  <a:gd name="T9" fmla="*/ 122 h 159"/>
                  <a:gd name="T10" fmla="*/ 44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4 w 82"/>
                  <a:gd name="T17" fmla="*/ 34 h 159"/>
                  <a:gd name="T18" fmla="*/ 44 w 82"/>
                  <a:gd name="T19" fmla="*/ 0 h 159"/>
                  <a:gd name="T20" fmla="*/ 24 w 82"/>
                  <a:gd name="T21" fmla="*/ 0 h 159"/>
                  <a:gd name="T22" fmla="*/ 24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4 w 82"/>
                  <a:gd name="T29" fmla="*/ 51 h 159"/>
                  <a:gd name="T30" fmla="*/ 24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4" y="125"/>
                      <a:pt x="44" y="12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125"/>
                      <a:pt x="24" y="125"/>
                      <a:pt x="24" y="125"/>
                    </a:cubicBezTo>
                    <a:cubicBezTo>
                      <a:pt x="24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Freeform 20"/>
              <p:cNvSpPr>
                <a:spLocks noEditPoints="1"/>
              </p:cNvSpPr>
              <p:nvPr/>
            </p:nvSpPr>
            <p:spPr bwMode="auto">
              <a:xfrm>
                <a:off x="3357562" y="9110663"/>
                <a:ext cx="300038" cy="396875"/>
              </a:xfrm>
              <a:custGeom>
                <a:avLst/>
                <a:gdLst>
                  <a:gd name="T0" fmla="*/ 94 w 98"/>
                  <a:gd name="T1" fmla="*/ 24 h 129"/>
                  <a:gd name="T2" fmla="*/ 77 w 98"/>
                  <a:gd name="T3" fmla="*/ 7 h 129"/>
                  <a:gd name="T4" fmla="*/ 47 w 98"/>
                  <a:gd name="T5" fmla="*/ 0 h 129"/>
                  <a:gd name="T6" fmla="*/ 36 w 98"/>
                  <a:gd name="T7" fmla="*/ 1 h 129"/>
                  <a:gd name="T8" fmla="*/ 27 w 98"/>
                  <a:gd name="T9" fmla="*/ 2 h 129"/>
                  <a:gd name="T10" fmla="*/ 18 w 98"/>
                  <a:gd name="T11" fmla="*/ 5 h 129"/>
                  <a:gd name="T12" fmla="*/ 11 w 98"/>
                  <a:gd name="T13" fmla="*/ 8 h 129"/>
                  <a:gd name="T14" fmla="*/ 11 w 98"/>
                  <a:gd name="T15" fmla="*/ 24 h 129"/>
                  <a:gd name="T16" fmla="*/ 27 w 98"/>
                  <a:gd name="T17" fmla="*/ 20 h 129"/>
                  <a:gd name="T18" fmla="*/ 44 w 98"/>
                  <a:gd name="T19" fmla="*/ 18 h 129"/>
                  <a:gd name="T20" fmla="*/ 64 w 98"/>
                  <a:gd name="T21" fmla="*/ 22 h 129"/>
                  <a:gd name="T22" fmla="*/ 75 w 98"/>
                  <a:gd name="T23" fmla="*/ 32 h 129"/>
                  <a:gd name="T24" fmla="*/ 77 w 98"/>
                  <a:gd name="T25" fmla="*/ 39 h 129"/>
                  <a:gd name="T26" fmla="*/ 78 w 98"/>
                  <a:gd name="T27" fmla="*/ 48 h 129"/>
                  <a:gd name="T28" fmla="*/ 78 w 98"/>
                  <a:gd name="T29" fmla="*/ 57 h 129"/>
                  <a:gd name="T30" fmla="*/ 77 w 98"/>
                  <a:gd name="T31" fmla="*/ 57 h 129"/>
                  <a:gd name="T32" fmla="*/ 63 w 98"/>
                  <a:gd name="T33" fmla="*/ 53 h 129"/>
                  <a:gd name="T34" fmla="*/ 45 w 98"/>
                  <a:gd name="T35" fmla="*/ 51 h 129"/>
                  <a:gd name="T36" fmla="*/ 27 w 98"/>
                  <a:gd name="T37" fmla="*/ 54 h 129"/>
                  <a:gd name="T38" fmla="*/ 12 w 98"/>
                  <a:gd name="T39" fmla="*/ 61 h 129"/>
                  <a:gd name="T40" fmla="*/ 3 w 98"/>
                  <a:gd name="T41" fmla="*/ 74 h 129"/>
                  <a:gd name="T42" fmla="*/ 0 w 98"/>
                  <a:gd name="T43" fmla="*/ 90 h 129"/>
                  <a:gd name="T44" fmla="*/ 3 w 98"/>
                  <a:gd name="T45" fmla="*/ 107 h 129"/>
                  <a:gd name="T46" fmla="*/ 11 w 98"/>
                  <a:gd name="T47" fmla="*/ 119 h 129"/>
                  <a:gd name="T48" fmla="*/ 24 w 98"/>
                  <a:gd name="T49" fmla="*/ 127 h 129"/>
                  <a:gd name="T50" fmla="*/ 40 w 98"/>
                  <a:gd name="T51" fmla="*/ 129 h 129"/>
                  <a:gd name="T52" fmla="*/ 53 w 98"/>
                  <a:gd name="T53" fmla="*/ 128 h 129"/>
                  <a:gd name="T54" fmla="*/ 63 w 98"/>
                  <a:gd name="T55" fmla="*/ 124 h 129"/>
                  <a:gd name="T56" fmla="*/ 72 w 98"/>
                  <a:gd name="T57" fmla="*/ 119 h 129"/>
                  <a:gd name="T58" fmla="*/ 78 w 98"/>
                  <a:gd name="T59" fmla="*/ 113 h 129"/>
                  <a:gd name="T60" fmla="*/ 79 w 98"/>
                  <a:gd name="T61" fmla="*/ 113 h 129"/>
                  <a:gd name="T62" fmla="*/ 81 w 98"/>
                  <a:gd name="T63" fmla="*/ 126 h 129"/>
                  <a:gd name="T64" fmla="*/ 98 w 98"/>
                  <a:gd name="T65" fmla="*/ 126 h 129"/>
                  <a:gd name="T66" fmla="*/ 98 w 98"/>
                  <a:gd name="T67" fmla="*/ 44 h 129"/>
                  <a:gd name="T68" fmla="*/ 97 w 98"/>
                  <a:gd name="T69" fmla="*/ 34 h 129"/>
                  <a:gd name="T70" fmla="*/ 94 w 98"/>
                  <a:gd name="T71" fmla="*/ 24 h 129"/>
                  <a:gd name="T72" fmla="*/ 78 w 98"/>
                  <a:gd name="T73" fmla="*/ 97 h 129"/>
                  <a:gd name="T74" fmla="*/ 73 w 98"/>
                  <a:gd name="T75" fmla="*/ 101 h 129"/>
                  <a:gd name="T76" fmla="*/ 66 w 98"/>
                  <a:gd name="T77" fmla="*/ 106 h 129"/>
                  <a:gd name="T78" fmla="*/ 56 w 98"/>
                  <a:gd name="T79" fmla="*/ 111 h 129"/>
                  <a:gd name="T80" fmla="*/ 44 w 98"/>
                  <a:gd name="T81" fmla="*/ 112 h 129"/>
                  <a:gd name="T82" fmla="*/ 35 w 98"/>
                  <a:gd name="T83" fmla="*/ 111 h 129"/>
                  <a:gd name="T84" fmla="*/ 28 w 98"/>
                  <a:gd name="T85" fmla="*/ 107 h 129"/>
                  <a:gd name="T86" fmla="*/ 23 w 98"/>
                  <a:gd name="T87" fmla="*/ 100 h 129"/>
                  <a:gd name="T88" fmla="*/ 21 w 98"/>
                  <a:gd name="T89" fmla="*/ 90 h 129"/>
                  <a:gd name="T90" fmla="*/ 28 w 98"/>
                  <a:gd name="T91" fmla="*/ 73 h 129"/>
                  <a:gd name="T92" fmla="*/ 48 w 98"/>
                  <a:gd name="T93" fmla="*/ 68 h 129"/>
                  <a:gd name="T94" fmla="*/ 65 w 98"/>
                  <a:gd name="T95" fmla="*/ 70 h 129"/>
                  <a:gd name="T96" fmla="*/ 78 w 98"/>
                  <a:gd name="T97" fmla="*/ 72 h 129"/>
                  <a:gd name="T98" fmla="*/ 78 w 98"/>
                  <a:gd name="T99" fmla="*/ 9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8" h="129">
                    <a:moveTo>
                      <a:pt x="94" y="24"/>
                    </a:moveTo>
                    <a:cubicBezTo>
                      <a:pt x="91" y="17"/>
                      <a:pt x="85" y="11"/>
                      <a:pt x="77" y="7"/>
                    </a:cubicBezTo>
                    <a:cubicBezTo>
                      <a:pt x="69" y="3"/>
                      <a:pt x="59" y="0"/>
                      <a:pt x="47" y="0"/>
                    </a:cubicBezTo>
                    <a:cubicBezTo>
                      <a:pt x="43" y="0"/>
                      <a:pt x="40" y="1"/>
                      <a:pt x="36" y="1"/>
                    </a:cubicBezTo>
                    <a:cubicBezTo>
                      <a:pt x="33" y="1"/>
                      <a:pt x="30" y="2"/>
                      <a:pt x="27" y="2"/>
                    </a:cubicBezTo>
                    <a:cubicBezTo>
                      <a:pt x="24" y="3"/>
                      <a:pt x="21" y="4"/>
                      <a:pt x="18" y="5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6" y="22"/>
                      <a:pt x="21" y="21"/>
                      <a:pt x="27" y="20"/>
                    </a:cubicBezTo>
                    <a:cubicBezTo>
                      <a:pt x="32" y="19"/>
                      <a:pt x="38" y="18"/>
                      <a:pt x="44" y="18"/>
                    </a:cubicBezTo>
                    <a:cubicBezTo>
                      <a:pt x="53" y="18"/>
                      <a:pt x="59" y="19"/>
                      <a:pt x="64" y="22"/>
                    </a:cubicBezTo>
                    <a:cubicBezTo>
                      <a:pt x="69" y="25"/>
                      <a:pt x="73" y="28"/>
                      <a:pt x="75" y="32"/>
                    </a:cubicBezTo>
                    <a:cubicBezTo>
                      <a:pt x="76" y="34"/>
                      <a:pt x="77" y="37"/>
                      <a:pt x="77" y="39"/>
                    </a:cubicBezTo>
                    <a:cubicBezTo>
                      <a:pt x="77" y="42"/>
                      <a:pt x="78" y="45"/>
                      <a:pt x="78" y="48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3" y="55"/>
                      <a:pt x="68" y="54"/>
                      <a:pt x="63" y="53"/>
                    </a:cubicBezTo>
                    <a:cubicBezTo>
                      <a:pt x="57" y="52"/>
                      <a:pt x="51" y="51"/>
                      <a:pt x="45" y="51"/>
                    </a:cubicBezTo>
                    <a:cubicBezTo>
                      <a:pt x="38" y="51"/>
                      <a:pt x="32" y="52"/>
                      <a:pt x="27" y="54"/>
                    </a:cubicBezTo>
                    <a:cubicBezTo>
                      <a:pt x="21" y="55"/>
                      <a:pt x="16" y="58"/>
                      <a:pt x="12" y="61"/>
                    </a:cubicBezTo>
                    <a:cubicBezTo>
                      <a:pt x="8" y="65"/>
                      <a:pt x="5" y="69"/>
                      <a:pt x="3" y="74"/>
                    </a:cubicBezTo>
                    <a:cubicBezTo>
                      <a:pt x="1" y="78"/>
                      <a:pt x="0" y="84"/>
                      <a:pt x="0" y="90"/>
                    </a:cubicBezTo>
                    <a:cubicBezTo>
                      <a:pt x="0" y="96"/>
                      <a:pt x="1" y="102"/>
                      <a:pt x="3" y="107"/>
                    </a:cubicBezTo>
                    <a:cubicBezTo>
                      <a:pt x="5" y="112"/>
                      <a:pt x="8" y="116"/>
                      <a:pt x="11" y="119"/>
                    </a:cubicBezTo>
                    <a:cubicBezTo>
                      <a:pt x="15" y="122"/>
                      <a:pt x="19" y="125"/>
                      <a:pt x="24" y="127"/>
                    </a:cubicBezTo>
                    <a:cubicBezTo>
                      <a:pt x="29" y="129"/>
                      <a:pt x="34" y="129"/>
                      <a:pt x="40" y="129"/>
                    </a:cubicBezTo>
                    <a:cubicBezTo>
                      <a:pt x="45" y="129"/>
                      <a:pt x="49" y="129"/>
                      <a:pt x="53" y="128"/>
                    </a:cubicBezTo>
                    <a:cubicBezTo>
                      <a:pt x="57" y="127"/>
                      <a:pt x="60" y="126"/>
                      <a:pt x="63" y="124"/>
                    </a:cubicBezTo>
                    <a:cubicBezTo>
                      <a:pt x="67" y="123"/>
                      <a:pt x="70" y="121"/>
                      <a:pt x="72" y="119"/>
                    </a:cubicBezTo>
                    <a:cubicBezTo>
                      <a:pt x="75" y="117"/>
                      <a:pt x="77" y="115"/>
                      <a:pt x="78" y="113"/>
                    </a:cubicBezTo>
                    <a:cubicBezTo>
                      <a:pt x="79" y="113"/>
                      <a:pt x="79" y="113"/>
                      <a:pt x="79" y="113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98" y="126"/>
                      <a:pt x="98" y="126"/>
                      <a:pt x="98" y="126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98" y="40"/>
                      <a:pt x="97" y="37"/>
                      <a:pt x="97" y="34"/>
                    </a:cubicBezTo>
                    <a:cubicBezTo>
                      <a:pt x="96" y="30"/>
                      <a:pt x="95" y="27"/>
                      <a:pt x="94" y="24"/>
                    </a:cubicBezTo>
                    <a:close/>
                    <a:moveTo>
                      <a:pt x="78" y="97"/>
                    </a:moveTo>
                    <a:cubicBezTo>
                      <a:pt x="77" y="98"/>
                      <a:pt x="75" y="99"/>
                      <a:pt x="73" y="101"/>
                    </a:cubicBezTo>
                    <a:cubicBezTo>
                      <a:pt x="71" y="103"/>
                      <a:pt x="69" y="104"/>
                      <a:pt x="66" y="106"/>
                    </a:cubicBezTo>
                    <a:cubicBezTo>
                      <a:pt x="63" y="108"/>
                      <a:pt x="60" y="109"/>
                      <a:pt x="56" y="111"/>
                    </a:cubicBezTo>
                    <a:cubicBezTo>
                      <a:pt x="53" y="112"/>
                      <a:pt x="49" y="112"/>
                      <a:pt x="44" y="112"/>
                    </a:cubicBezTo>
                    <a:cubicBezTo>
                      <a:pt x="41" y="112"/>
                      <a:pt x="38" y="112"/>
                      <a:pt x="35" y="111"/>
                    </a:cubicBezTo>
                    <a:cubicBezTo>
                      <a:pt x="32" y="110"/>
                      <a:pt x="30" y="109"/>
                      <a:pt x="28" y="107"/>
                    </a:cubicBezTo>
                    <a:cubicBezTo>
                      <a:pt x="26" y="105"/>
                      <a:pt x="24" y="103"/>
                      <a:pt x="23" y="100"/>
                    </a:cubicBezTo>
                    <a:cubicBezTo>
                      <a:pt x="22" y="97"/>
                      <a:pt x="21" y="94"/>
                      <a:pt x="21" y="90"/>
                    </a:cubicBezTo>
                    <a:cubicBezTo>
                      <a:pt x="21" y="83"/>
                      <a:pt x="23" y="77"/>
                      <a:pt x="28" y="73"/>
                    </a:cubicBezTo>
                    <a:cubicBezTo>
                      <a:pt x="33" y="70"/>
                      <a:pt x="40" y="68"/>
                      <a:pt x="48" y="68"/>
                    </a:cubicBezTo>
                    <a:cubicBezTo>
                      <a:pt x="54" y="68"/>
                      <a:pt x="60" y="69"/>
                      <a:pt x="65" y="70"/>
                    </a:cubicBezTo>
                    <a:cubicBezTo>
                      <a:pt x="70" y="70"/>
                      <a:pt x="74" y="71"/>
                      <a:pt x="78" y="72"/>
                    </a:cubicBezTo>
                    <a:lnTo>
                      <a:pt x="78" y="97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" name="Freeform 21"/>
              <p:cNvSpPr>
                <a:spLocks/>
              </p:cNvSpPr>
              <p:nvPr/>
            </p:nvSpPr>
            <p:spPr bwMode="auto">
              <a:xfrm>
                <a:off x="372268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3 w 82"/>
                  <a:gd name="T9" fmla="*/ 122 h 159"/>
                  <a:gd name="T10" fmla="*/ 43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3 w 82"/>
                  <a:gd name="T17" fmla="*/ 34 h 159"/>
                  <a:gd name="T18" fmla="*/ 43 w 82"/>
                  <a:gd name="T19" fmla="*/ 0 h 159"/>
                  <a:gd name="T20" fmla="*/ 23 w 82"/>
                  <a:gd name="T21" fmla="*/ 0 h 159"/>
                  <a:gd name="T22" fmla="*/ 23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3 w 82"/>
                  <a:gd name="T29" fmla="*/ 51 h 159"/>
                  <a:gd name="T30" fmla="*/ 23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3" y="125"/>
                      <a:pt x="43" y="12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23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" name="Rectangle 22"/>
              <p:cNvSpPr>
                <a:spLocks noChangeArrowheads="1"/>
              </p:cNvSpPr>
              <p:nvPr/>
            </p:nvSpPr>
            <p:spPr bwMode="auto">
              <a:xfrm>
                <a:off x="4060825" y="8966201"/>
                <a:ext cx="61913" cy="66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" name="Rectangle 23"/>
              <p:cNvSpPr>
                <a:spLocks noChangeArrowheads="1"/>
              </p:cNvSpPr>
              <p:nvPr/>
            </p:nvSpPr>
            <p:spPr bwMode="auto">
              <a:xfrm>
                <a:off x="4060825" y="9121776"/>
                <a:ext cx="61913" cy="376238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Freeform 24"/>
              <p:cNvSpPr>
                <a:spLocks noEditPoints="1"/>
              </p:cNvSpPr>
              <p:nvPr/>
            </p:nvSpPr>
            <p:spPr bwMode="auto">
              <a:xfrm>
                <a:off x="4222750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1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6" y="117"/>
                      <a:pt x="101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" name="Freeform 25"/>
              <p:cNvSpPr>
                <a:spLocks/>
              </p:cNvSpPr>
              <p:nvPr/>
            </p:nvSpPr>
            <p:spPr bwMode="auto">
              <a:xfrm>
                <a:off x="4678363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40" name="スライド番号プレースホルダー 5"/>
          <p:cNvSpPr txBox="1">
            <a:spLocks/>
          </p:cNvSpPr>
          <p:nvPr/>
        </p:nvSpPr>
        <p:spPr bwMode="gray">
          <a:xfrm>
            <a:off x="2187575" y="2195513"/>
            <a:ext cx="1466850" cy="316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ctr" defTabSz="914400" rtl="0" eaLnBrk="1" latinLnBrk="0" hangingPunct="1">
              <a:defRPr kumimoji="1" sz="1323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1pPr>
            <a:lvl2pPr marL="742950" indent="-28575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2pPr>
            <a:lvl3pPr marL="11430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3pPr>
            <a:lvl4pPr marL="16002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4pPr>
            <a:lvl5pPr marL="20574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BA65D717-049B-4437-AE32-2A6875BC4BF5}" type="slidenum">
              <a:rPr lang="ja-JP" altLang="en-US" sz="20000" smtClean="0">
                <a:solidFill>
                  <a:schemeClr val="bg1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ja-JP" altLang="en-US" sz="20000">
              <a:solidFill>
                <a:schemeClr val="bg1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304801" y="3579783"/>
            <a:ext cx="3349624" cy="400110"/>
          </a:xfrm>
          <a:prstGeom prst="rect">
            <a:avLst/>
          </a:prstGeom>
          <a:solidFill>
            <a:srgbClr val="DF0010"/>
          </a:solidFill>
        </p:spPr>
        <p:txBody>
          <a:bodyPr wrap="square" anchor="ctr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solidFill>
                  <a:schemeClr val="bg1"/>
                </a:solidFill>
                <a:latin typeface="+mj-ea"/>
                <a:ea typeface="+mj-ea"/>
              </a:rPr>
              <a:t>おわりに</a:t>
            </a:r>
          </a:p>
        </p:txBody>
      </p:sp>
      <p:sp>
        <p:nvSpPr>
          <p:cNvPr id="175" name="テキスト ボックス 174"/>
          <p:cNvSpPr txBox="1"/>
          <p:nvPr/>
        </p:nvSpPr>
        <p:spPr>
          <a:xfrm>
            <a:off x="4252010" y="2362690"/>
            <a:ext cx="5570756" cy="142192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solidFill>
                  <a:srgbClr val="CC0000"/>
                </a:solidFill>
                <a:latin typeface="+mj-ea"/>
                <a:ea typeface="+mj-ea"/>
              </a:rPr>
              <a:t>日本</a:t>
            </a:r>
            <a:r>
              <a:rPr lang="ja-JP" altLang="en-US" sz="3600">
                <a:latin typeface="+mj-ea"/>
                <a:ea typeface="+mj-ea"/>
              </a:rPr>
              <a:t>のドキュメント力アップ。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御社からはじめませんか？</a:t>
            </a:r>
          </a:p>
        </p:txBody>
      </p:sp>
      <p:sp>
        <p:nvSpPr>
          <p:cNvPr id="176" name="テキスト ボックス 175"/>
          <p:cNvSpPr txBox="1"/>
          <p:nvPr/>
        </p:nvSpPr>
        <p:spPr>
          <a:xfrm>
            <a:off x="4252010" y="3779838"/>
            <a:ext cx="5568950" cy="190205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latin typeface="+mj-lt"/>
                <a:ea typeface="+mn-ea"/>
              </a:rPr>
              <a:t>実はここ日本だけでなく、世界的にも「パワーポイント資料によるブランド破壊」が問題になっています。そう、パワーポイントは世界中で使われているツールなのです。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latin typeface="+mj-lt"/>
                <a:ea typeface="+mn-ea"/>
              </a:rPr>
              <a:t>だからこそ、いま、日本から。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latin typeface="+mj-lt"/>
                <a:ea typeface="+mn-ea"/>
              </a:rPr>
              <a:t>パワーポイントをしっかりと活用し、その取り組みを世界に発信していきましょう。日本のドキュメント力をアップし、信頼される日本をつくりましょう。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latin typeface="+mj-lt"/>
                <a:ea typeface="+mn-ea"/>
              </a:rPr>
              <a:t>御社から、新しい一歩を。</a:t>
            </a: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7677618" y="257985"/>
            <a:ext cx="2709395" cy="25391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latin typeface="+mj-ea"/>
                <a:ea typeface="+mj-ea"/>
              </a:rPr>
              <a:t>「</a:t>
            </a:r>
            <a:r>
              <a:rPr lang="ja-JP" altLang="en-US" sz="1050" smtClean="0">
                <a:latin typeface="+mj-ea"/>
                <a:ea typeface="+mj-ea"/>
              </a:rPr>
              <a:t>パワーポイントドキュメンテーション」</a:t>
            </a:r>
            <a:r>
              <a:rPr lang="ja-JP" altLang="en-US" sz="1050">
                <a:latin typeface="+mj-ea"/>
                <a:ea typeface="+mj-ea"/>
              </a:rPr>
              <a:t>のご提案</a:t>
            </a:r>
          </a:p>
        </p:txBody>
      </p:sp>
    </p:spTree>
    <p:extLst>
      <p:ext uri="{BB962C8B-B14F-4D97-AF65-F5344CB8AC3E}">
        <p14:creationId xmlns:p14="http://schemas.microsoft.com/office/powerpoint/2010/main" val="2640888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正方形/長方形 44"/>
          <p:cNvSpPr/>
          <p:nvPr/>
        </p:nvSpPr>
        <p:spPr>
          <a:xfrm>
            <a:off x="301205" y="250825"/>
            <a:ext cx="3362557" cy="7058026"/>
          </a:xfrm>
          <a:prstGeom prst="rect">
            <a:avLst/>
          </a:prstGeom>
          <a:solidFill>
            <a:srgbClr val="DF00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677618" y="257985"/>
            <a:ext cx="2709395" cy="25391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latin typeface="+mj-ea"/>
                <a:ea typeface="+mj-ea"/>
              </a:rPr>
              <a:t>「</a:t>
            </a:r>
            <a:r>
              <a:rPr lang="ja-JP" altLang="en-US" sz="1050" smtClean="0">
                <a:latin typeface="+mj-ea"/>
                <a:ea typeface="+mj-ea"/>
              </a:rPr>
              <a:t>パワーポイントドキュメンテーション」</a:t>
            </a:r>
            <a:r>
              <a:rPr lang="ja-JP" altLang="en-US" sz="1050">
                <a:latin typeface="+mj-ea"/>
                <a:ea typeface="+mj-ea"/>
              </a:rPr>
              <a:t>のご提案</a:t>
            </a:r>
          </a:p>
        </p:txBody>
      </p:sp>
      <p:grpSp>
        <p:nvGrpSpPr>
          <p:cNvPr id="36" name="グループ化 35"/>
          <p:cNvGrpSpPr/>
          <p:nvPr/>
        </p:nvGrpSpPr>
        <p:grpSpPr>
          <a:xfrm>
            <a:off x="7037388" y="7015642"/>
            <a:ext cx="2301882" cy="293208"/>
            <a:chOff x="7178230" y="7015642"/>
            <a:chExt cx="2301882" cy="293208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78230" y="7015642"/>
              <a:ext cx="764160" cy="293208"/>
            </a:xfrm>
            <a:prstGeom prst="rect">
              <a:avLst/>
            </a:prstGeom>
          </p:spPr>
        </p:pic>
        <p:grpSp>
          <p:nvGrpSpPr>
            <p:cNvPr id="35" name="グループ化 34"/>
            <p:cNvGrpSpPr/>
            <p:nvPr/>
          </p:nvGrpSpPr>
          <p:grpSpPr>
            <a:xfrm>
              <a:off x="8009990" y="7071479"/>
              <a:ext cx="1470122" cy="181534"/>
              <a:chOff x="-1157288" y="8923338"/>
              <a:chExt cx="6145214" cy="758825"/>
            </a:xfrm>
          </p:grpSpPr>
          <p:sp>
            <p:nvSpPr>
              <p:cNvPr id="17" name="Freeform 8"/>
              <p:cNvSpPr>
                <a:spLocks/>
              </p:cNvSpPr>
              <p:nvPr/>
            </p:nvSpPr>
            <p:spPr bwMode="auto">
              <a:xfrm>
                <a:off x="-1157288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6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39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4" y="32"/>
                      <a:pt x="30" y="27"/>
                      <a:pt x="36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9"/>
              <p:cNvSpPr>
                <a:spLocks noEditPoints="1"/>
              </p:cNvSpPr>
              <p:nvPr/>
            </p:nvSpPr>
            <p:spPr bwMode="auto">
              <a:xfrm>
                <a:off x="-752475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0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5" y="117"/>
                      <a:pt x="100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auto">
              <a:xfrm>
                <a:off x="-346075" y="9121776"/>
                <a:ext cx="350838" cy="376238"/>
              </a:xfrm>
              <a:custGeom>
                <a:avLst/>
                <a:gdLst>
                  <a:gd name="T0" fmla="*/ 69 w 114"/>
                  <a:gd name="T1" fmla="*/ 68 h 122"/>
                  <a:gd name="T2" fmla="*/ 57 w 114"/>
                  <a:gd name="T3" fmla="*/ 102 h 122"/>
                  <a:gd name="T4" fmla="*/ 57 w 114"/>
                  <a:gd name="T5" fmla="*/ 102 h 122"/>
                  <a:gd name="T6" fmla="*/ 45 w 114"/>
                  <a:gd name="T7" fmla="*/ 68 h 122"/>
                  <a:gd name="T8" fmla="*/ 20 w 114"/>
                  <a:gd name="T9" fmla="*/ 0 h 122"/>
                  <a:gd name="T10" fmla="*/ 0 w 114"/>
                  <a:gd name="T11" fmla="*/ 0 h 122"/>
                  <a:gd name="T12" fmla="*/ 47 w 114"/>
                  <a:gd name="T13" fmla="*/ 122 h 122"/>
                  <a:gd name="T14" fmla="*/ 67 w 114"/>
                  <a:gd name="T15" fmla="*/ 122 h 122"/>
                  <a:gd name="T16" fmla="*/ 114 w 114"/>
                  <a:gd name="T17" fmla="*/ 0 h 122"/>
                  <a:gd name="T18" fmla="*/ 94 w 114"/>
                  <a:gd name="T19" fmla="*/ 0 h 122"/>
                  <a:gd name="T20" fmla="*/ 69 w 114"/>
                  <a:gd name="T21" fmla="*/ 6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22">
                    <a:moveTo>
                      <a:pt x="69" y="68"/>
                    </a:moveTo>
                    <a:cubicBezTo>
                      <a:pt x="64" y="82"/>
                      <a:pt x="60" y="93"/>
                      <a:pt x="57" y="102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93"/>
                      <a:pt x="50" y="81"/>
                      <a:pt x="45" y="6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94" y="0"/>
                      <a:pt x="94" y="0"/>
                      <a:pt x="94" y="0"/>
                    </a:cubicBezTo>
                    <a:lnTo>
                      <a:pt x="69" y="68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Freeform 11"/>
              <p:cNvSpPr>
                <a:spLocks noEditPoints="1"/>
              </p:cNvSpPr>
              <p:nvPr/>
            </p:nvSpPr>
            <p:spPr bwMode="auto">
              <a:xfrm>
                <a:off x="55562" y="9110663"/>
                <a:ext cx="320675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Rectangle 12"/>
              <p:cNvSpPr>
                <a:spLocks noChangeArrowheads="1"/>
              </p:cNvSpPr>
              <p:nvPr/>
            </p:nvSpPr>
            <p:spPr bwMode="auto">
              <a:xfrm>
                <a:off x="485775" y="8923338"/>
                <a:ext cx="61913" cy="574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Freeform 13"/>
              <p:cNvSpPr>
                <a:spLocks noEditPoints="1"/>
              </p:cNvSpPr>
              <p:nvPr/>
            </p:nvSpPr>
            <p:spPr bwMode="auto">
              <a:xfrm>
                <a:off x="830262" y="9110663"/>
                <a:ext cx="334963" cy="571500"/>
              </a:xfrm>
              <a:custGeom>
                <a:avLst/>
                <a:gdLst>
                  <a:gd name="T0" fmla="*/ 93 w 109"/>
                  <a:gd name="T1" fmla="*/ 15 h 186"/>
                  <a:gd name="T2" fmla="*/ 76 w 109"/>
                  <a:gd name="T3" fmla="*/ 4 h 186"/>
                  <a:gd name="T4" fmla="*/ 56 w 109"/>
                  <a:gd name="T5" fmla="*/ 0 h 186"/>
                  <a:gd name="T6" fmla="*/ 42 w 109"/>
                  <a:gd name="T7" fmla="*/ 3 h 186"/>
                  <a:gd name="T8" fmla="*/ 31 w 109"/>
                  <a:gd name="T9" fmla="*/ 7 h 186"/>
                  <a:gd name="T10" fmla="*/ 24 w 109"/>
                  <a:gd name="T11" fmla="*/ 13 h 186"/>
                  <a:gd name="T12" fmla="*/ 20 w 109"/>
                  <a:gd name="T13" fmla="*/ 18 h 186"/>
                  <a:gd name="T14" fmla="*/ 20 w 109"/>
                  <a:gd name="T15" fmla="*/ 18 h 186"/>
                  <a:gd name="T16" fmla="*/ 15 w 109"/>
                  <a:gd name="T17" fmla="*/ 4 h 186"/>
                  <a:gd name="T18" fmla="*/ 0 w 109"/>
                  <a:gd name="T19" fmla="*/ 4 h 186"/>
                  <a:gd name="T20" fmla="*/ 0 w 109"/>
                  <a:gd name="T21" fmla="*/ 186 h 186"/>
                  <a:gd name="T22" fmla="*/ 20 w 109"/>
                  <a:gd name="T23" fmla="*/ 186 h 186"/>
                  <a:gd name="T24" fmla="*/ 20 w 109"/>
                  <a:gd name="T25" fmla="*/ 115 h 186"/>
                  <a:gd name="T26" fmla="*/ 20 w 109"/>
                  <a:gd name="T27" fmla="*/ 115 h 186"/>
                  <a:gd name="T28" fmla="*/ 35 w 109"/>
                  <a:gd name="T29" fmla="*/ 126 h 186"/>
                  <a:gd name="T30" fmla="*/ 55 w 109"/>
                  <a:gd name="T31" fmla="*/ 129 h 186"/>
                  <a:gd name="T32" fmla="*/ 66 w 109"/>
                  <a:gd name="T33" fmla="*/ 128 h 186"/>
                  <a:gd name="T34" fmla="*/ 78 w 109"/>
                  <a:gd name="T35" fmla="*/ 124 h 186"/>
                  <a:gd name="T36" fmla="*/ 90 w 109"/>
                  <a:gd name="T37" fmla="*/ 116 h 186"/>
                  <a:gd name="T38" fmla="*/ 100 w 109"/>
                  <a:gd name="T39" fmla="*/ 103 h 186"/>
                  <a:gd name="T40" fmla="*/ 106 w 109"/>
                  <a:gd name="T41" fmla="*/ 86 h 186"/>
                  <a:gd name="T42" fmla="*/ 109 w 109"/>
                  <a:gd name="T43" fmla="*/ 64 h 186"/>
                  <a:gd name="T44" fmla="*/ 104 w 109"/>
                  <a:gd name="T45" fmla="*/ 35 h 186"/>
                  <a:gd name="T46" fmla="*/ 93 w 109"/>
                  <a:gd name="T47" fmla="*/ 15 h 186"/>
                  <a:gd name="T48" fmla="*/ 84 w 109"/>
                  <a:gd name="T49" fmla="*/ 88 h 186"/>
                  <a:gd name="T50" fmla="*/ 75 w 109"/>
                  <a:gd name="T51" fmla="*/ 103 h 186"/>
                  <a:gd name="T52" fmla="*/ 64 w 109"/>
                  <a:gd name="T53" fmla="*/ 110 h 186"/>
                  <a:gd name="T54" fmla="*/ 52 w 109"/>
                  <a:gd name="T55" fmla="*/ 112 h 186"/>
                  <a:gd name="T56" fmla="*/ 34 w 109"/>
                  <a:gd name="T57" fmla="*/ 109 h 186"/>
                  <a:gd name="T58" fmla="*/ 20 w 109"/>
                  <a:gd name="T59" fmla="*/ 99 h 186"/>
                  <a:gd name="T60" fmla="*/ 20 w 109"/>
                  <a:gd name="T61" fmla="*/ 34 h 186"/>
                  <a:gd name="T62" fmla="*/ 25 w 109"/>
                  <a:gd name="T63" fmla="*/ 29 h 186"/>
                  <a:gd name="T64" fmla="*/ 32 w 109"/>
                  <a:gd name="T65" fmla="*/ 24 h 186"/>
                  <a:gd name="T66" fmla="*/ 41 w 109"/>
                  <a:gd name="T67" fmla="*/ 19 h 186"/>
                  <a:gd name="T68" fmla="*/ 52 w 109"/>
                  <a:gd name="T69" fmla="*/ 18 h 186"/>
                  <a:gd name="T70" fmla="*/ 68 w 109"/>
                  <a:gd name="T71" fmla="*/ 21 h 186"/>
                  <a:gd name="T72" fmla="*/ 79 w 109"/>
                  <a:gd name="T73" fmla="*/ 30 h 186"/>
                  <a:gd name="T74" fmla="*/ 86 w 109"/>
                  <a:gd name="T75" fmla="*/ 45 h 186"/>
                  <a:gd name="T76" fmla="*/ 88 w 109"/>
                  <a:gd name="T77" fmla="*/ 64 h 186"/>
                  <a:gd name="T78" fmla="*/ 84 w 109"/>
                  <a:gd name="T79" fmla="*/ 8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9" h="186">
                    <a:moveTo>
                      <a:pt x="93" y="15"/>
                    </a:moveTo>
                    <a:cubicBezTo>
                      <a:pt x="88" y="10"/>
                      <a:pt x="82" y="6"/>
                      <a:pt x="76" y="4"/>
                    </a:cubicBezTo>
                    <a:cubicBezTo>
                      <a:pt x="69" y="2"/>
                      <a:pt x="63" y="0"/>
                      <a:pt x="56" y="0"/>
                    </a:cubicBezTo>
                    <a:cubicBezTo>
                      <a:pt x="51" y="0"/>
                      <a:pt x="46" y="1"/>
                      <a:pt x="42" y="3"/>
                    </a:cubicBezTo>
                    <a:cubicBezTo>
                      <a:pt x="38" y="4"/>
                      <a:pt x="34" y="6"/>
                      <a:pt x="31" y="7"/>
                    </a:cubicBezTo>
                    <a:cubicBezTo>
                      <a:pt x="28" y="9"/>
                      <a:pt x="26" y="11"/>
                      <a:pt x="24" y="13"/>
                    </a:cubicBezTo>
                    <a:cubicBezTo>
                      <a:pt x="22" y="14"/>
                      <a:pt x="21" y="16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20" y="186"/>
                      <a:pt x="20" y="186"/>
                      <a:pt x="20" y="186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5" y="120"/>
                      <a:pt x="30" y="123"/>
                      <a:pt x="35" y="126"/>
                    </a:cubicBezTo>
                    <a:cubicBezTo>
                      <a:pt x="41" y="128"/>
                      <a:pt x="47" y="129"/>
                      <a:pt x="55" y="129"/>
                    </a:cubicBezTo>
                    <a:cubicBezTo>
                      <a:pt x="58" y="129"/>
                      <a:pt x="62" y="129"/>
                      <a:pt x="66" y="128"/>
                    </a:cubicBezTo>
                    <a:cubicBezTo>
                      <a:pt x="70" y="127"/>
                      <a:pt x="74" y="126"/>
                      <a:pt x="78" y="124"/>
                    </a:cubicBezTo>
                    <a:cubicBezTo>
                      <a:pt x="82" y="122"/>
                      <a:pt x="86" y="119"/>
                      <a:pt x="90" y="116"/>
                    </a:cubicBezTo>
                    <a:cubicBezTo>
                      <a:pt x="94" y="112"/>
                      <a:pt x="97" y="108"/>
                      <a:pt x="100" y="103"/>
                    </a:cubicBezTo>
                    <a:cubicBezTo>
                      <a:pt x="102" y="99"/>
                      <a:pt x="105" y="93"/>
                      <a:pt x="106" y="86"/>
                    </a:cubicBezTo>
                    <a:cubicBezTo>
                      <a:pt x="108" y="80"/>
                      <a:pt x="109" y="72"/>
                      <a:pt x="109" y="64"/>
                    </a:cubicBezTo>
                    <a:cubicBezTo>
                      <a:pt x="109" y="52"/>
                      <a:pt x="107" y="43"/>
                      <a:pt x="104" y="35"/>
                    </a:cubicBezTo>
                    <a:cubicBezTo>
                      <a:pt x="101" y="27"/>
                      <a:pt x="98" y="20"/>
                      <a:pt x="93" y="15"/>
                    </a:cubicBezTo>
                    <a:close/>
                    <a:moveTo>
                      <a:pt x="84" y="88"/>
                    </a:moveTo>
                    <a:cubicBezTo>
                      <a:pt x="82" y="94"/>
                      <a:pt x="79" y="99"/>
                      <a:pt x="75" y="103"/>
                    </a:cubicBezTo>
                    <a:cubicBezTo>
                      <a:pt x="72" y="106"/>
                      <a:pt x="68" y="109"/>
                      <a:pt x="64" y="110"/>
                    </a:cubicBezTo>
                    <a:cubicBezTo>
                      <a:pt x="60" y="112"/>
                      <a:pt x="55" y="112"/>
                      <a:pt x="52" y="112"/>
                    </a:cubicBezTo>
                    <a:cubicBezTo>
                      <a:pt x="45" y="112"/>
                      <a:pt x="40" y="111"/>
                      <a:pt x="34" y="109"/>
                    </a:cubicBezTo>
                    <a:cubicBezTo>
                      <a:pt x="29" y="106"/>
                      <a:pt x="24" y="103"/>
                      <a:pt x="20" y="99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3"/>
                      <a:pt x="23" y="31"/>
                      <a:pt x="25" y="29"/>
                    </a:cubicBezTo>
                    <a:cubicBezTo>
                      <a:pt x="27" y="27"/>
                      <a:pt x="29" y="25"/>
                      <a:pt x="32" y="24"/>
                    </a:cubicBezTo>
                    <a:cubicBezTo>
                      <a:pt x="34" y="22"/>
                      <a:pt x="38" y="20"/>
                      <a:pt x="41" y="19"/>
                    </a:cubicBezTo>
                    <a:cubicBezTo>
                      <a:pt x="44" y="18"/>
                      <a:pt x="48" y="18"/>
                      <a:pt x="52" y="18"/>
                    </a:cubicBezTo>
                    <a:cubicBezTo>
                      <a:pt x="58" y="18"/>
                      <a:pt x="63" y="19"/>
                      <a:pt x="68" y="21"/>
                    </a:cubicBezTo>
                    <a:cubicBezTo>
                      <a:pt x="72" y="23"/>
                      <a:pt x="76" y="26"/>
                      <a:pt x="79" y="30"/>
                    </a:cubicBezTo>
                    <a:cubicBezTo>
                      <a:pt x="82" y="34"/>
                      <a:pt x="84" y="39"/>
                      <a:pt x="86" y="45"/>
                    </a:cubicBezTo>
                    <a:cubicBezTo>
                      <a:pt x="87" y="50"/>
                      <a:pt x="88" y="57"/>
                      <a:pt x="88" y="64"/>
                    </a:cubicBezTo>
                    <a:cubicBezTo>
                      <a:pt x="88" y="74"/>
                      <a:pt x="87" y="82"/>
                      <a:pt x="84" y="88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Freeform 14"/>
              <p:cNvSpPr>
                <a:spLocks/>
              </p:cNvSpPr>
              <p:nvPr/>
            </p:nvSpPr>
            <p:spPr bwMode="auto">
              <a:xfrm>
                <a:off x="1260475" y="9110663"/>
                <a:ext cx="206375" cy="387350"/>
              </a:xfrm>
              <a:custGeom>
                <a:avLst/>
                <a:gdLst>
                  <a:gd name="T0" fmla="*/ 62 w 67"/>
                  <a:gd name="T1" fmla="*/ 0 h 126"/>
                  <a:gd name="T2" fmla="*/ 49 w 67"/>
                  <a:gd name="T3" fmla="*/ 2 h 126"/>
                  <a:gd name="T4" fmla="*/ 37 w 67"/>
                  <a:gd name="T5" fmla="*/ 7 h 126"/>
                  <a:gd name="T6" fmla="*/ 27 w 67"/>
                  <a:gd name="T7" fmla="*/ 14 h 126"/>
                  <a:gd name="T8" fmla="*/ 20 w 67"/>
                  <a:gd name="T9" fmla="*/ 23 h 126"/>
                  <a:gd name="T10" fmla="*/ 20 w 67"/>
                  <a:gd name="T11" fmla="*/ 23 h 126"/>
                  <a:gd name="T12" fmla="*/ 16 w 67"/>
                  <a:gd name="T13" fmla="*/ 4 h 126"/>
                  <a:gd name="T14" fmla="*/ 0 w 67"/>
                  <a:gd name="T15" fmla="*/ 4 h 126"/>
                  <a:gd name="T16" fmla="*/ 0 w 67"/>
                  <a:gd name="T17" fmla="*/ 126 h 126"/>
                  <a:gd name="T18" fmla="*/ 20 w 67"/>
                  <a:gd name="T19" fmla="*/ 126 h 126"/>
                  <a:gd name="T20" fmla="*/ 20 w 67"/>
                  <a:gd name="T21" fmla="*/ 41 h 126"/>
                  <a:gd name="T22" fmla="*/ 28 w 67"/>
                  <a:gd name="T23" fmla="*/ 32 h 126"/>
                  <a:gd name="T24" fmla="*/ 39 w 67"/>
                  <a:gd name="T25" fmla="*/ 25 h 126"/>
                  <a:gd name="T26" fmla="*/ 52 w 67"/>
                  <a:gd name="T27" fmla="*/ 21 h 126"/>
                  <a:gd name="T28" fmla="*/ 66 w 67"/>
                  <a:gd name="T29" fmla="*/ 20 h 126"/>
                  <a:gd name="T30" fmla="*/ 67 w 67"/>
                  <a:gd name="T31" fmla="*/ 20 h 126"/>
                  <a:gd name="T32" fmla="*/ 67 w 67"/>
                  <a:gd name="T33" fmla="*/ 1 h 126"/>
                  <a:gd name="T34" fmla="*/ 65 w 67"/>
                  <a:gd name="T35" fmla="*/ 1 h 126"/>
                  <a:gd name="T36" fmla="*/ 62 w 67"/>
                  <a:gd name="T3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126">
                    <a:moveTo>
                      <a:pt x="62" y="0"/>
                    </a:moveTo>
                    <a:cubicBezTo>
                      <a:pt x="58" y="0"/>
                      <a:pt x="53" y="1"/>
                      <a:pt x="49" y="2"/>
                    </a:cubicBezTo>
                    <a:cubicBezTo>
                      <a:pt x="45" y="3"/>
                      <a:pt x="41" y="5"/>
                      <a:pt x="37" y="7"/>
                    </a:cubicBezTo>
                    <a:cubicBezTo>
                      <a:pt x="33" y="9"/>
                      <a:pt x="30" y="12"/>
                      <a:pt x="27" y="14"/>
                    </a:cubicBezTo>
                    <a:cubicBezTo>
                      <a:pt x="24" y="17"/>
                      <a:pt x="22" y="20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2" y="37"/>
                      <a:pt x="25" y="34"/>
                      <a:pt x="28" y="32"/>
                    </a:cubicBezTo>
                    <a:cubicBezTo>
                      <a:pt x="32" y="29"/>
                      <a:pt x="35" y="27"/>
                      <a:pt x="39" y="25"/>
                    </a:cubicBezTo>
                    <a:cubicBezTo>
                      <a:pt x="43" y="23"/>
                      <a:pt x="47" y="22"/>
                      <a:pt x="52" y="21"/>
                    </a:cubicBezTo>
                    <a:cubicBezTo>
                      <a:pt x="57" y="20"/>
                      <a:pt x="61" y="20"/>
                      <a:pt x="66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1"/>
                      <a:pt x="66" y="1"/>
                      <a:pt x="65" y="1"/>
                    </a:cubicBezTo>
                    <a:cubicBezTo>
                      <a:pt x="64" y="0"/>
                      <a:pt x="63" y="0"/>
                      <a:pt x="62" y="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Freeform 15"/>
              <p:cNvSpPr>
                <a:spLocks noEditPoints="1"/>
              </p:cNvSpPr>
              <p:nvPr/>
            </p:nvSpPr>
            <p:spPr bwMode="auto">
              <a:xfrm>
                <a:off x="1512887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4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4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Freeform 16"/>
              <p:cNvSpPr>
                <a:spLocks/>
              </p:cNvSpPr>
              <p:nvPr/>
            </p:nvSpPr>
            <p:spPr bwMode="auto">
              <a:xfrm>
                <a:off x="1916112" y="9110663"/>
                <a:ext cx="257175" cy="396875"/>
              </a:xfrm>
              <a:custGeom>
                <a:avLst/>
                <a:gdLst>
                  <a:gd name="T0" fmla="*/ 72 w 84"/>
                  <a:gd name="T1" fmla="*/ 64 h 129"/>
                  <a:gd name="T2" fmla="*/ 61 w 84"/>
                  <a:gd name="T3" fmla="*/ 59 h 129"/>
                  <a:gd name="T4" fmla="*/ 47 w 84"/>
                  <a:gd name="T5" fmla="*/ 55 h 129"/>
                  <a:gd name="T6" fmla="*/ 38 w 84"/>
                  <a:gd name="T7" fmla="*/ 53 h 129"/>
                  <a:gd name="T8" fmla="*/ 29 w 84"/>
                  <a:gd name="T9" fmla="*/ 50 h 129"/>
                  <a:gd name="T10" fmla="*/ 24 w 84"/>
                  <a:gd name="T11" fmla="*/ 45 h 129"/>
                  <a:gd name="T12" fmla="*/ 22 w 84"/>
                  <a:gd name="T13" fmla="*/ 36 h 129"/>
                  <a:gd name="T14" fmla="*/ 23 w 84"/>
                  <a:gd name="T15" fmla="*/ 29 h 129"/>
                  <a:gd name="T16" fmla="*/ 28 w 84"/>
                  <a:gd name="T17" fmla="*/ 23 h 129"/>
                  <a:gd name="T18" fmla="*/ 36 w 84"/>
                  <a:gd name="T19" fmla="*/ 19 h 129"/>
                  <a:gd name="T20" fmla="*/ 47 w 84"/>
                  <a:gd name="T21" fmla="*/ 17 h 129"/>
                  <a:gd name="T22" fmla="*/ 63 w 84"/>
                  <a:gd name="T23" fmla="*/ 19 h 129"/>
                  <a:gd name="T24" fmla="*/ 79 w 84"/>
                  <a:gd name="T25" fmla="*/ 24 h 129"/>
                  <a:gd name="T26" fmla="*/ 79 w 84"/>
                  <a:gd name="T27" fmla="*/ 7 h 129"/>
                  <a:gd name="T28" fmla="*/ 63 w 84"/>
                  <a:gd name="T29" fmla="*/ 2 h 129"/>
                  <a:gd name="T30" fmla="*/ 44 w 84"/>
                  <a:gd name="T31" fmla="*/ 0 h 129"/>
                  <a:gd name="T32" fmla="*/ 27 w 84"/>
                  <a:gd name="T33" fmla="*/ 3 h 129"/>
                  <a:gd name="T34" fmla="*/ 13 w 84"/>
                  <a:gd name="T35" fmla="*/ 10 h 129"/>
                  <a:gd name="T36" fmla="*/ 4 w 84"/>
                  <a:gd name="T37" fmla="*/ 21 h 129"/>
                  <a:gd name="T38" fmla="*/ 1 w 84"/>
                  <a:gd name="T39" fmla="*/ 38 h 129"/>
                  <a:gd name="T40" fmla="*/ 4 w 84"/>
                  <a:gd name="T41" fmla="*/ 54 h 129"/>
                  <a:gd name="T42" fmla="*/ 13 w 84"/>
                  <a:gd name="T43" fmla="*/ 63 h 129"/>
                  <a:gd name="T44" fmla="*/ 25 w 84"/>
                  <a:gd name="T45" fmla="*/ 69 h 129"/>
                  <a:gd name="T46" fmla="*/ 38 w 84"/>
                  <a:gd name="T47" fmla="*/ 72 h 129"/>
                  <a:gd name="T48" fmla="*/ 47 w 84"/>
                  <a:gd name="T49" fmla="*/ 75 h 129"/>
                  <a:gd name="T50" fmla="*/ 55 w 84"/>
                  <a:gd name="T51" fmla="*/ 78 h 129"/>
                  <a:gd name="T52" fmla="*/ 61 w 84"/>
                  <a:gd name="T53" fmla="*/ 84 h 129"/>
                  <a:gd name="T54" fmla="*/ 63 w 84"/>
                  <a:gd name="T55" fmla="*/ 92 h 129"/>
                  <a:gd name="T56" fmla="*/ 60 w 84"/>
                  <a:gd name="T57" fmla="*/ 101 h 129"/>
                  <a:gd name="T58" fmla="*/ 54 w 84"/>
                  <a:gd name="T59" fmla="*/ 107 h 129"/>
                  <a:gd name="T60" fmla="*/ 44 w 84"/>
                  <a:gd name="T61" fmla="*/ 111 h 129"/>
                  <a:gd name="T62" fmla="*/ 31 w 84"/>
                  <a:gd name="T63" fmla="*/ 112 h 129"/>
                  <a:gd name="T64" fmla="*/ 15 w 84"/>
                  <a:gd name="T65" fmla="*/ 111 h 129"/>
                  <a:gd name="T66" fmla="*/ 0 w 84"/>
                  <a:gd name="T67" fmla="*/ 106 h 129"/>
                  <a:gd name="T68" fmla="*/ 0 w 84"/>
                  <a:gd name="T69" fmla="*/ 123 h 129"/>
                  <a:gd name="T70" fmla="*/ 5 w 84"/>
                  <a:gd name="T71" fmla="*/ 125 h 129"/>
                  <a:gd name="T72" fmla="*/ 12 w 84"/>
                  <a:gd name="T73" fmla="*/ 127 h 129"/>
                  <a:gd name="T74" fmla="*/ 22 w 84"/>
                  <a:gd name="T75" fmla="*/ 129 h 129"/>
                  <a:gd name="T76" fmla="*/ 34 w 84"/>
                  <a:gd name="T77" fmla="*/ 129 h 129"/>
                  <a:gd name="T78" fmla="*/ 54 w 84"/>
                  <a:gd name="T79" fmla="*/ 127 h 129"/>
                  <a:gd name="T80" fmla="*/ 70 w 84"/>
                  <a:gd name="T81" fmla="*/ 120 h 129"/>
                  <a:gd name="T82" fmla="*/ 80 w 84"/>
                  <a:gd name="T83" fmla="*/ 108 h 129"/>
                  <a:gd name="T84" fmla="*/ 84 w 84"/>
                  <a:gd name="T85" fmla="*/ 91 h 129"/>
                  <a:gd name="T86" fmla="*/ 80 w 84"/>
                  <a:gd name="T87" fmla="*/ 75 h 129"/>
                  <a:gd name="T88" fmla="*/ 72 w 84"/>
                  <a:gd name="T89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129">
                    <a:moveTo>
                      <a:pt x="72" y="64"/>
                    </a:moveTo>
                    <a:cubicBezTo>
                      <a:pt x="68" y="62"/>
                      <a:pt x="65" y="60"/>
                      <a:pt x="61" y="59"/>
                    </a:cubicBezTo>
                    <a:cubicBezTo>
                      <a:pt x="56" y="58"/>
                      <a:pt x="52" y="56"/>
                      <a:pt x="47" y="55"/>
                    </a:cubicBezTo>
                    <a:cubicBezTo>
                      <a:pt x="44" y="55"/>
                      <a:pt x="41" y="54"/>
                      <a:pt x="38" y="53"/>
                    </a:cubicBezTo>
                    <a:cubicBezTo>
                      <a:pt x="35" y="52"/>
                      <a:pt x="32" y="51"/>
                      <a:pt x="29" y="50"/>
                    </a:cubicBezTo>
                    <a:cubicBezTo>
                      <a:pt x="27" y="48"/>
                      <a:pt x="25" y="47"/>
                      <a:pt x="24" y="45"/>
                    </a:cubicBezTo>
                    <a:cubicBezTo>
                      <a:pt x="22" y="42"/>
                      <a:pt x="22" y="40"/>
                      <a:pt x="22" y="36"/>
                    </a:cubicBezTo>
                    <a:cubicBezTo>
                      <a:pt x="22" y="34"/>
                      <a:pt x="22" y="31"/>
                      <a:pt x="23" y="29"/>
                    </a:cubicBezTo>
                    <a:cubicBezTo>
                      <a:pt x="24" y="26"/>
                      <a:pt x="25" y="25"/>
                      <a:pt x="28" y="23"/>
                    </a:cubicBezTo>
                    <a:cubicBezTo>
                      <a:pt x="30" y="21"/>
                      <a:pt x="32" y="20"/>
                      <a:pt x="36" y="19"/>
                    </a:cubicBezTo>
                    <a:cubicBezTo>
                      <a:pt x="39" y="18"/>
                      <a:pt x="43" y="17"/>
                      <a:pt x="47" y="17"/>
                    </a:cubicBezTo>
                    <a:cubicBezTo>
                      <a:pt x="53" y="18"/>
                      <a:pt x="58" y="18"/>
                      <a:pt x="63" y="19"/>
                    </a:cubicBezTo>
                    <a:cubicBezTo>
                      <a:pt x="68" y="21"/>
                      <a:pt x="73" y="22"/>
                      <a:pt x="79" y="24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9" y="4"/>
                      <a:pt x="63" y="2"/>
                    </a:cubicBezTo>
                    <a:cubicBezTo>
                      <a:pt x="57" y="1"/>
                      <a:pt x="51" y="0"/>
                      <a:pt x="44" y="0"/>
                    </a:cubicBezTo>
                    <a:cubicBezTo>
                      <a:pt x="38" y="0"/>
                      <a:pt x="32" y="1"/>
                      <a:pt x="27" y="3"/>
                    </a:cubicBezTo>
                    <a:cubicBezTo>
                      <a:pt x="22" y="4"/>
                      <a:pt x="17" y="7"/>
                      <a:pt x="13" y="10"/>
                    </a:cubicBezTo>
                    <a:cubicBezTo>
                      <a:pt x="9" y="13"/>
                      <a:pt x="6" y="17"/>
                      <a:pt x="4" y="21"/>
                    </a:cubicBezTo>
                    <a:cubicBezTo>
                      <a:pt x="2" y="26"/>
                      <a:pt x="1" y="32"/>
                      <a:pt x="1" y="38"/>
                    </a:cubicBezTo>
                    <a:cubicBezTo>
                      <a:pt x="1" y="45"/>
                      <a:pt x="2" y="50"/>
                      <a:pt x="4" y="54"/>
                    </a:cubicBezTo>
                    <a:cubicBezTo>
                      <a:pt x="6" y="58"/>
                      <a:pt x="9" y="61"/>
                      <a:pt x="13" y="63"/>
                    </a:cubicBezTo>
                    <a:cubicBezTo>
                      <a:pt x="16" y="65"/>
                      <a:pt x="20" y="67"/>
                      <a:pt x="25" y="69"/>
                    </a:cubicBezTo>
                    <a:cubicBezTo>
                      <a:pt x="29" y="70"/>
                      <a:pt x="33" y="71"/>
                      <a:pt x="38" y="72"/>
                    </a:cubicBezTo>
                    <a:cubicBezTo>
                      <a:pt x="41" y="73"/>
                      <a:pt x="44" y="74"/>
                      <a:pt x="47" y="75"/>
                    </a:cubicBezTo>
                    <a:cubicBezTo>
                      <a:pt x="50" y="75"/>
                      <a:pt x="53" y="77"/>
                      <a:pt x="55" y="78"/>
                    </a:cubicBezTo>
                    <a:cubicBezTo>
                      <a:pt x="57" y="80"/>
                      <a:pt x="59" y="81"/>
                      <a:pt x="61" y="84"/>
                    </a:cubicBezTo>
                    <a:cubicBezTo>
                      <a:pt x="62" y="86"/>
                      <a:pt x="63" y="89"/>
                      <a:pt x="63" y="92"/>
                    </a:cubicBezTo>
                    <a:cubicBezTo>
                      <a:pt x="63" y="96"/>
                      <a:pt x="62" y="98"/>
                      <a:pt x="60" y="101"/>
                    </a:cubicBezTo>
                    <a:cubicBezTo>
                      <a:pt x="59" y="104"/>
                      <a:pt x="57" y="106"/>
                      <a:pt x="54" y="107"/>
                    </a:cubicBezTo>
                    <a:cubicBezTo>
                      <a:pt x="51" y="109"/>
                      <a:pt x="48" y="110"/>
                      <a:pt x="44" y="111"/>
                    </a:cubicBezTo>
                    <a:cubicBezTo>
                      <a:pt x="40" y="112"/>
                      <a:pt x="36" y="112"/>
                      <a:pt x="31" y="112"/>
                    </a:cubicBezTo>
                    <a:cubicBezTo>
                      <a:pt x="25" y="112"/>
                      <a:pt x="20" y="112"/>
                      <a:pt x="15" y="111"/>
                    </a:cubicBezTo>
                    <a:cubicBezTo>
                      <a:pt x="10" y="110"/>
                      <a:pt x="5" y="108"/>
                      <a:pt x="0" y="106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3"/>
                      <a:pt x="3" y="124"/>
                      <a:pt x="5" y="125"/>
                    </a:cubicBezTo>
                    <a:cubicBezTo>
                      <a:pt x="7" y="126"/>
                      <a:pt x="9" y="126"/>
                      <a:pt x="12" y="127"/>
                    </a:cubicBezTo>
                    <a:cubicBezTo>
                      <a:pt x="15" y="128"/>
                      <a:pt x="18" y="128"/>
                      <a:pt x="22" y="129"/>
                    </a:cubicBezTo>
                    <a:cubicBezTo>
                      <a:pt x="25" y="129"/>
                      <a:pt x="29" y="129"/>
                      <a:pt x="34" y="129"/>
                    </a:cubicBezTo>
                    <a:cubicBezTo>
                      <a:pt x="41" y="129"/>
                      <a:pt x="48" y="129"/>
                      <a:pt x="54" y="127"/>
                    </a:cubicBezTo>
                    <a:cubicBezTo>
                      <a:pt x="60" y="125"/>
                      <a:pt x="65" y="123"/>
                      <a:pt x="70" y="120"/>
                    </a:cubicBezTo>
                    <a:cubicBezTo>
                      <a:pt x="74" y="116"/>
                      <a:pt x="78" y="112"/>
                      <a:pt x="80" y="108"/>
                    </a:cubicBezTo>
                    <a:cubicBezTo>
                      <a:pt x="82" y="103"/>
                      <a:pt x="84" y="97"/>
                      <a:pt x="84" y="91"/>
                    </a:cubicBezTo>
                    <a:cubicBezTo>
                      <a:pt x="84" y="84"/>
                      <a:pt x="82" y="79"/>
                      <a:pt x="80" y="75"/>
                    </a:cubicBezTo>
                    <a:cubicBezTo>
                      <a:pt x="78" y="70"/>
                      <a:pt x="75" y="67"/>
                      <a:pt x="72" y="64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" name="Freeform 17"/>
              <p:cNvSpPr>
                <a:spLocks noEditPoints="1"/>
              </p:cNvSpPr>
              <p:nvPr/>
            </p:nvSpPr>
            <p:spPr bwMode="auto">
              <a:xfrm>
                <a:off x="2244725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3 w 104"/>
                  <a:gd name="T21" fmla="*/ 129 h 129"/>
                  <a:gd name="T22" fmla="*/ 83 w 104"/>
                  <a:gd name="T23" fmla="*/ 128 h 129"/>
                  <a:gd name="T24" fmla="*/ 100 w 104"/>
                  <a:gd name="T25" fmla="*/ 123 h 129"/>
                  <a:gd name="T26" fmla="*/ 100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6" y="128"/>
                      <a:pt x="54" y="129"/>
                      <a:pt x="63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100" y="123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" name="Freeform 18"/>
              <p:cNvSpPr>
                <a:spLocks/>
              </p:cNvSpPr>
              <p:nvPr/>
            </p:nvSpPr>
            <p:spPr bwMode="auto">
              <a:xfrm>
                <a:off x="2668587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1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6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5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8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1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5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5" y="18"/>
                      <a:pt x="71" y="20"/>
                      <a:pt x="75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8" y="24"/>
                    </a:cubicBezTo>
                    <a:cubicBezTo>
                      <a:pt x="96" y="18"/>
                      <a:pt x="93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Freeform 19"/>
              <p:cNvSpPr>
                <a:spLocks/>
              </p:cNvSpPr>
              <p:nvPr/>
            </p:nvSpPr>
            <p:spPr bwMode="auto">
              <a:xfrm>
                <a:off x="304323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4 w 82"/>
                  <a:gd name="T9" fmla="*/ 122 h 159"/>
                  <a:gd name="T10" fmla="*/ 44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4 w 82"/>
                  <a:gd name="T17" fmla="*/ 34 h 159"/>
                  <a:gd name="T18" fmla="*/ 44 w 82"/>
                  <a:gd name="T19" fmla="*/ 0 h 159"/>
                  <a:gd name="T20" fmla="*/ 24 w 82"/>
                  <a:gd name="T21" fmla="*/ 0 h 159"/>
                  <a:gd name="T22" fmla="*/ 24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4 w 82"/>
                  <a:gd name="T29" fmla="*/ 51 h 159"/>
                  <a:gd name="T30" fmla="*/ 24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4" y="125"/>
                      <a:pt x="44" y="12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125"/>
                      <a:pt x="24" y="125"/>
                      <a:pt x="24" y="125"/>
                    </a:cubicBezTo>
                    <a:cubicBezTo>
                      <a:pt x="24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Freeform 20"/>
              <p:cNvSpPr>
                <a:spLocks noEditPoints="1"/>
              </p:cNvSpPr>
              <p:nvPr/>
            </p:nvSpPr>
            <p:spPr bwMode="auto">
              <a:xfrm>
                <a:off x="3357562" y="9110663"/>
                <a:ext cx="300038" cy="396875"/>
              </a:xfrm>
              <a:custGeom>
                <a:avLst/>
                <a:gdLst>
                  <a:gd name="T0" fmla="*/ 94 w 98"/>
                  <a:gd name="T1" fmla="*/ 24 h 129"/>
                  <a:gd name="T2" fmla="*/ 77 w 98"/>
                  <a:gd name="T3" fmla="*/ 7 h 129"/>
                  <a:gd name="T4" fmla="*/ 47 w 98"/>
                  <a:gd name="T5" fmla="*/ 0 h 129"/>
                  <a:gd name="T6" fmla="*/ 36 w 98"/>
                  <a:gd name="T7" fmla="*/ 1 h 129"/>
                  <a:gd name="T8" fmla="*/ 27 w 98"/>
                  <a:gd name="T9" fmla="*/ 2 h 129"/>
                  <a:gd name="T10" fmla="*/ 18 w 98"/>
                  <a:gd name="T11" fmla="*/ 5 h 129"/>
                  <a:gd name="T12" fmla="*/ 11 w 98"/>
                  <a:gd name="T13" fmla="*/ 8 h 129"/>
                  <a:gd name="T14" fmla="*/ 11 w 98"/>
                  <a:gd name="T15" fmla="*/ 24 h 129"/>
                  <a:gd name="T16" fmla="*/ 27 w 98"/>
                  <a:gd name="T17" fmla="*/ 20 h 129"/>
                  <a:gd name="T18" fmla="*/ 44 w 98"/>
                  <a:gd name="T19" fmla="*/ 18 h 129"/>
                  <a:gd name="T20" fmla="*/ 64 w 98"/>
                  <a:gd name="T21" fmla="*/ 22 h 129"/>
                  <a:gd name="T22" fmla="*/ 75 w 98"/>
                  <a:gd name="T23" fmla="*/ 32 h 129"/>
                  <a:gd name="T24" fmla="*/ 77 w 98"/>
                  <a:gd name="T25" fmla="*/ 39 h 129"/>
                  <a:gd name="T26" fmla="*/ 78 w 98"/>
                  <a:gd name="T27" fmla="*/ 48 h 129"/>
                  <a:gd name="T28" fmla="*/ 78 w 98"/>
                  <a:gd name="T29" fmla="*/ 57 h 129"/>
                  <a:gd name="T30" fmla="*/ 77 w 98"/>
                  <a:gd name="T31" fmla="*/ 57 h 129"/>
                  <a:gd name="T32" fmla="*/ 63 w 98"/>
                  <a:gd name="T33" fmla="*/ 53 h 129"/>
                  <a:gd name="T34" fmla="*/ 45 w 98"/>
                  <a:gd name="T35" fmla="*/ 51 h 129"/>
                  <a:gd name="T36" fmla="*/ 27 w 98"/>
                  <a:gd name="T37" fmla="*/ 54 h 129"/>
                  <a:gd name="T38" fmla="*/ 12 w 98"/>
                  <a:gd name="T39" fmla="*/ 61 h 129"/>
                  <a:gd name="T40" fmla="*/ 3 w 98"/>
                  <a:gd name="T41" fmla="*/ 74 h 129"/>
                  <a:gd name="T42" fmla="*/ 0 w 98"/>
                  <a:gd name="T43" fmla="*/ 90 h 129"/>
                  <a:gd name="T44" fmla="*/ 3 w 98"/>
                  <a:gd name="T45" fmla="*/ 107 h 129"/>
                  <a:gd name="T46" fmla="*/ 11 w 98"/>
                  <a:gd name="T47" fmla="*/ 119 h 129"/>
                  <a:gd name="T48" fmla="*/ 24 w 98"/>
                  <a:gd name="T49" fmla="*/ 127 h 129"/>
                  <a:gd name="T50" fmla="*/ 40 w 98"/>
                  <a:gd name="T51" fmla="*/ 129 h 129"/>
                  <a:gd name="T52" fmla="*/ 53 w 98"/>
                  <a:gd name="T53" fmla="*/ 128 h 129"/>
                  <a:gd name="T54" fmla="*/ 63 w 98"/>
                  <a:gd name="T55" fmla="*/ 124 h 129"/>
                  <a:gd name="T56" fmla="*/ 72 w 98"/>
                  <a:gd name="T57" fmla="*/ 119 h 129"/>
                  <a:gd name="T58" fmla="*/ 78 w 98"/>
                  <a:gd name="T59" fmla="*/ 113 h 129"/>
                  <a:gd name="T60" fmla="*/ 79 w 98"/>
                  <a:gd name="T61" fmla="*/ 113 h 129"/>
                  <a:gd name="T62" fmla="*/ 81 w 98"/>
                  <a:gd name="T63" fmla="*/ 126 h 129"/>
                  <a:gd name="T64" fmla="*/ 98 w 98"/>
                  <a:gd name="T65" fmla="*/ 126 h 129"/>
                  <a:gd name="T66" fmla="*/ 98 w 98"/>
                  <a:gd name="T67" fmla="*/ 44 h 129"/>
                  <a:gd name="T68" fmla="*/ 97 w 98"/>
                  <a:gd name="T69" fmla="*/ 34 h 129"/>
                  <a:gd name="T70" fmla="*/ 94 w 98"/>
                  <a:gd name="T71" fmla="*/ 24 h 129"/>
                  <a:gd name="T72" fmla="*/ 78 w 98"/>
                  <a:gd name="T73" fmla="*/ 97 h 129"/>
                  <a:gd name="T74" fmla="*/ 73 w 98"/>
                  <a:gd name="T75" fmla="*/ 101 h 129"/>
                  <a:gd name="T76" fmla="*/ 66 w 98"/>
                  <a:gd name="T77" fmla="*/ 106 h 129"/>
                  <a:gd name="T78" fmla="*/ 56 w 98"/>
                  <a:gd name="T79" fmla="*/ 111 h 129"/>
                  <a:gd name="T80" fmla="*/ 44 w 98"/>
                  <a:gd name="T81" fmla="*/ 112 h 129"/>
                  <a:gd name="T82" fmla="*/ 35 w 98"/>
                  <a:gd name="T83" fmla="*/ 111 h 129"/>
                  <a:gd name="T84" fmla="*/ 28 w 98"/>
                  <a:gd name="T85" fmla="*/ 107 h 129"/>
                  <a:gd name="T86" fmla="*/ 23 w 98"/>
                  <a:gd name="T87" fmla="*/ 100 h 129"/>
                  <a:gd name="T88" fmla="*/ 21 w 98"/>
                  <a:gd name="T89" fmla="*/ 90 h 129"/>
                  <a:gd name="T90" fmla="*/ 28 w 98"/>
                  <a:gd name="T91" fmla="*/ 73 h 129"/>
                  <a:gd name="T92" fmla="*/ 48 w 98"/>
                  <a:gd name="T93" fmla="*/ 68 h 129"/>
                  <a:gd name="T94" fmla="*/ 65 w 98"/>
                  <a:gd name="T95" fmla="*/ 70 h 129"/>
                  <a:gd name="T96" fmla="*/ 78 w 98"/>
                  <a:gd name="T97" fmla="*/ 72 h 129"/>
                  <a:gd name="T98" fmla="*/ 78 w 98"/>
                  <a:gd name="T99" fmla="*/ 9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8" h="129">
                    <a:moveTo>
                      <a:pt x="94" y="24"/>
                    </a:moveTo>
                    <a:cubicBezTo>
                      <a:pt x="91" y="17"/>
                      <a:pt x="85" y="11"/>
                      <a:pt x="77" y="7"/>
                    </a:cubicBezTo>
                    <a:cubicBezTo>
                      <a:pt x="69" y="3"/>
                      <a:pt x="59" y="0"/>
                      <a:pt x="47" y="0"/>
                    </a:cubicBezTo>
                    <a:cubicBezTo>
                      <a:pt x="43" y="0"/>
                      <a:pt x="40" y="1"/>
                      <a:pt x="36" y="1"/>
                    </a:cubicBezTo>
                    <a:cubicBezTo>
                      <a:pt x="33" y="1"/>
                      <a:pt x="30" y="2"/>
                      <a:pt x="27" y="2"/>
                    </a:cubicBezTo>
                    <a:cubicBezTo>
                      <a:pt x="24" y="3"/>
                      <a:pt x="21" y="4"/>
                      <a:pt x="18" y="5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6" y="22"/>
                      <a:pt x="21" y="21"/>
                      <a:pt x="27" y="20"/>
                    </a:cubicBezTo>
                    <a:cubicBezTo>
                      <a:pt x="32" y="19"/>
                      <a:pt x="38" y="18"/>
                      <a:pt x="44" y="18"/>
                    </a:cubicBezTo>
                    <a:cubicBezTo>
                      <a:pt x="53" y="18"/>
                      <a:pt x="59" y="19"/>
                      <a:pt x="64" y="22"/>
                    </a:cubicBezTo>
                    <a:cubicBezTo>
                      <a:pt x="69" y="25"/>
                      <a:pt x="73" y="28"/>
                      <a:pt x="75" y="32"/>
                    </a:cubicBezTo>
                    <a:cubicBezTo>
                      <a:pt x="76" y="34"/>
                      <a:pt x="77" y="37"/>
                      <a:pt x="77" y="39"/>
                    </a:cubicBezTo>
                    <a:cubicBezTo>
                      <a:pt x="77" y="42"/>
                      <a:pt x="78" y="45"/>
                      <a:pt x="78" y="48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3" y="55"/>
                      <a:pt x="68" y="54"/>
                      <a:pt x="63" y="53"/>
                    </a:cubicBezTo>
                    <a:cubicBezTo>
                      <a:pt x="57" y="52"/>
                      <a:pt x="51" y="51"/>
                      <a:pt x="45" y="51"/>
                    </a:cubicBezTo>
                    <a:cubicBezTo>
                      <a:pt x="38" y="51"/>
                      <a:pt x="32" y="52"/>
                      <a:pt x="27" y="54"/>
                    </a:cubicBezTo>
                    <a:cubicBezTo>
                      <a:pt x="21" y="55"/>
                      <a:pt x="16" y="58"/>
                      <a:pt x="12" y="61"/>
                    </a:cubicBezTo>
                    <a:cubicBezTo>
                      <a:pt x="8" y="65"/>
                      <a:pt x="5" y="69"/>
                      <a:pt x="3" y="74"/>
                    </a:cubicBezTo>
                    <a:cubicBezTo>
                      <a:pt x="1" y="78"/>
                      <a:pt x="0" y="84"/>
                      <a:pt x="0" y="90"/>
                    </a:cubicBezTo>
                    <a:cubicBezTo>
                      <a:pt x="0" y="96"/>
                      <a:pt x="1" y="102"/>
                      <a:pt x="3" y="107"/>
                    </a:cubicBezTo>
                    <a:cubicBezTo>
                      <a:pt x="5" y="112"/>
                      <a:pt x="8" y="116"/>
                      <a:pt x="11" y="119"/>
                    </a:cubicBezTo>
                    <a:cubicBezTo>
                      <a:pt x="15" y="122"/>
                      <a:pt x="19" y="125"/>
                      <a:pt x="24" y="127"/>
                    </a:cubicBezTo>
                    <a:cubicBezTo>
                      <a:pt x="29" y="129"/>
                      <a:pt x="34" y="129"/>
                      <a:pt x="40" y="129"/>
                    </a:cubicBezTo>
                    <a:cubicBezTo>
                      <a:pt x="45" y="129"/>
                      <a:pt x="49" y="129"/>
                      <a:pt x="53" y="128"/>
                    </a:cubicBezTo>
                    <a:cubicBezTo>
                      <a:pt x="57" y="127"/>
                      <a:pt x="60" y="126"/>
                      <a:pt x="63" y="124"/>
                    </a:cubicBezTo>
                    <a:cubicBezTo>
                      <a:pt x="67" y="123"/>
                      <a:pt x="70" y="121"/>
                      <a:pt x="72" y="119"/>
                    </a:cubicBezTo>
                    <a:cubicBezTo>
                      <a:pt x="75" y="117"/>
                      <a:pt x="77" y="115"/>
                      <a:pt x="78" y="113"/>
                    </a:cubicBezTo>
                    <a:cubicBezTo>
                      <a:pt x="79" y="113"/>
                      <a:pt x="79" y="113"/>
                      <a:pt x="79" y="113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98" y="126"/>
                      <a:pt x="98" y="126"/>
                      <a:pt x="98" y="126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98" y="40"/>
                      <a:pt x="97" y="37"/>
                      <a:pt x="97" y="34"/>
                    </a:cubicBezTo>
                    <a:cubicBezTo>
                      <a:pt x="96" y="30"/>
                      <a:pt x="95" y="27"/>
                      <a:pt x="94" y="24"/>
                    </a:cubicBezTo>
                    <a:close/>
                    <a:moveTo>
                      <a:pt x="78" y="97"/>
                    </a:moveTo>
                    <a:cubicBezTo>
                      <a:pt x="77" y="98"/>
                      <a:pt x="75" y="99"/>
                      <a:pt x="73" y="101"/>
                    </a:cubicBezTo>
                    <a:cubicBezTo>
                      <a:pt x="71" y="103"/>
                      <a:pt x="69" y="104"/>
                      <a:pt x="66" y="106"/>
                    </a:cubicBezTo>
                    <a:cubicBezTo>
                      <a:pt x="63" y="108"/>
                      <a:pt x="60" y="109"/>
                      <a:pt x="56" y="111"/>
                    </a:cubicBezTo>
                    <a:cubicBezTo>
                      <a:pt x="53" y="112"/>
                      <a:pt x="49" y="112"/>
                      <a:pt x="44" y="112"/>
                    </a:cubicBezTo>
                    <a:cubicBezTo>
                      <a:pt x="41" y="112"/>
                      <a:pt x="38" y="112"/>
                      <a:pt x="35" y="111"/>
                    </a:cubicBezTo>
                    <a:cubicBezTo>
                      <a:pt x="32" y="110"/>
                      <a:pt x="30" y="109"/>
                      <a:pt x="28" y="107"/>
                    </a:cubicBezTo>
                    <a:cubicBezTo>
                      <a:pt x="26" y="105"/>
                      <a:pt x="24" y="103"/>
                      <a:pt x="23" y="100"/>
                    </a:cubicBezTo>
                    <a:cubicBezTo>
                      <a:pt x="22" y="97"/>
                      <a:pt x="21" y="94"/>
                      <a:pt x="21" y="90"/>
                    </a:cubicBezTo>
                    <a:cubicBezTo>
                      <a:pt x="21" y="83"/>
                      <a:pt x="23" y="77"/>
                      <a:pt x="28" y="73"/>
                    </a:cubicBezTo>
                    <a:cubicBezTo>
                      <a:pt x="33" y="70"/>
                      <a:pt x="40" y="68"/>
                      <a:pt x="48" y="68"/>
                    </a:cubicBezTo>
                    <a:cubicBezTo>
                      <a:pt x="54" y="68"/>
                      <a:pt x="60" y="69"/>
                      <a:pt x="65" y="70"/>
                    </a:cubicBezTo>
                    <a:cubicBezTo>
                      <a:pt x="70" y="70"/>
                      <a:pt x="74" y="71"/>
                      <a:pt x="78" y="72"/>
                    </a:cubicBezTo>
                    <a:lnTo>
                      <a:pt x="78" y="97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" name="Freeform 21"/>
              <p:cNvSpPr>
                <a:spLocks/>
              </p:cNvSpPr>
              <p:nvPr/>
            </p:nvSpPr>
            <p:spPr bwMode="auto">
              <a:xfrm>
                <a:off x="372268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3 w 82"/>
                  <a:gd name="T9" fmla="*/ 122 h 159"/>
                  <a:gd name="T10" fmla="*/ 43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3 w 82"/>
                  <a:gd name="T17" fmla="*/ 34 h 159"/>
                  <a:gd name="T18" fmla="*/ 43 w 82"/>
                  <a:gd name="T19" fmla="*/ 0 h 159"/>
                  <a:gd name="T20" fmla="*/ 23 w 82"/>
                  <a:gd name="T21" fmla="*/ 0 h 159"/>
                  <a:gd name="T22" fmla="*/ 23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3 w 82"/>
                  <a:gd name="T29" fmla="*/ 51 h 159"/>
                  <a:gd name="T30" fmla="*/ 23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3" y="125"/>
                      <a:pt x="43" y="12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23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" name="Rectangle 22"/>
              <p:cNvSpPr>
                <a:spLocks noChangeArrowheads="1"/>
              </p:cNvSpPr>
              <p:nvPr/>
            </p:nvSpPr>
            <p:spPr bwMode="auto">
              <a:xfrm>
                <a:off x="4060825" y="8966201"/>
                <a:ext cx="61913" cy="66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" name="Rectangle 23"/>
              <p:cNvSpPr>
                <a:spLocks noChangeArrowheads="1"/>
              </p:cNvSpPr>
              <p:nvPr/>
            </p:nvSpPr>
            <p:spPr bwMode="auto">
              <a:xfrm>
                <a:off x="4060825" y="9121776"/>
                <a:ext cx="61913" cy="376238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Freeform 24"/>
              <p:cNvSpPr>
                <a:spLocks noEditPoints="1"/>
              </p:cNvSpPr>
              <p:nvPr/>
            </p:nvSpPr>
            <p:spPr bwMode="auto">
              <a:xfrm>
                <a:off x="4222750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1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6" y="117"/>
                      <a:pt x="101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" name="Freeform 25"/>
              <p:cNvSpPr>
                <a:spLocks/>
              </p:cNvSpPr>
              <p:nvPr/>
            </p:nvSpPr>
            <p:spPr bwMode="auto">
              <a:xfrm>
                <a:off x="4678363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40" name="スライド番号プレースホルダー 5"/>
          <p:cNvSpPr txBox="1">
            <a:spLocks/>
          </p:cNvSpPr>
          <p:nvPr/>
        </p:nvSpPr>
        <p:spPr bwMode="gray">
          <a:xfrm>
            <a:off x="2187575" y="2195513"/>
            <a:ext cx="1466850" cy="316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ctr" defTabSz="914400" rtl="0" eaLnBrk="1" latinLnBrk="0" hangingPunct="1">
              <a:defRPr kumimoji="1" sz="1323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1pPr>
            <a:lvl2pPr marL="742950" indent="-28575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2pPr>
            <a:lvl3pPr marL="11430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3pPr>
            <a:lvl4pPr marL="16002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4pPr>
            <a:lvl5pPr marL="20574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BA65D717-049B-4437-AE32-2A6875BC4BF5}" type="slidenum">
              <a:rPr lang="ja-JP" altLang="en-US" sz="20000" smtClean="0">
                <a:solidFill>
                  <a:schemeClr val="bg1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ja-JP" altLang="en-US" sz="20000">
              <a:solidFill>
                <a:schemeClr val="bg1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304801" y="3579783"/>
            <a:ext cx="3349624" cy="400110"/>
          </a:xfrm>
          <a:prstGeom prst="rect">
            <a:avLst/>
          </a:prstGeom>
          <a:solidFill>
            <a:srgbClr val="DF0010"/>
          </a:solidFill>
        </p:spPr>
        <p:txBody>
          <a:bodyPr wrap="square" anchor="ctr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solidFill>
                  <a:schemeClr val="bg1"/>
                </a:solidFill>
                <a:latin typeface="+mj-ea"/>
                <a:ea typeface="+mj-ea"/>
              </a:rPr>
              <a:t>企画の背景</a:t>
            </a:r>
          </a:p>
        </p:txBody>
      </p:sp>
      <p:pic>
        <p:nvPicPr>
          <p:cNvPr id="42" name="Picture 2" descr="http://www.asmap.jp/kikakusho/images/kikakusho_taba.jpg"/>
          <p:cNvPicPr>
            <a:picLocks noChangeAspect="1" noChangeArrowheads="1"/>
          </p:cNvPicPr>
          <p:nvPr/>
        </p:nvPicPr>
        <p:blipFill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4380">
            <a:off x="5183367" y="2329565"/>
            <a:ext cx="3866061" cy="2900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" name="テキスト ボックス 42"/>
          <p:cNvSpPr txBox="1"/>
          <p:nvPr/>
        </p:nvSpPr>
        <p:spPr bwMode="gray">
          <a:xfrm>
            <a:off x="3882517" y="3418200"/>
            <a:ext cx="6309741" cy="723275"/>
          </a:xfrm>
          <a:prstGeom prst="rect">
            <a:avLst/>
          </a:prstGeom>
          <a:solidFill>
            <a:schemeClr val="bg1"/>
          </a:solidFill>
        </p:spPr>
        <p:txBody>
          <a:bodyPr wrap="non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ja-JP" altLang="en-US">
                <a:latin typeface="+mj-ea"/>
                <a:ea typeface="+mj-ea"/>
              </a:rPr>
              <a:t>社内でつくられたバラバラな見え方のパワーポイント資料が</a:t>
            </a:r>
          </a:p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ja-JP" altLang="en-US">
                <a:latin typeface="+mj-ea"/>
                <a:ea typeface="+mj-ea"/>
              </a:rPr>
              <a:t>社内外に日々漏出しています。御社の代表者のような顔をして。</a:t>
            </a:r>
          </a:p>
        </p:txBody>
      </p:sp>
    </p:spTree>
    <p:extLst>
      <p:ext uri="{BB962C8B-B14F-4D97-AF65-F5344CB8AC3E}">
        <p14:creationId xmlns:p14="http://schemas.microsoft.com/office/powerpoint/2010/main" val="686177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正方形/長方形 44"/>
          <p:cNvSpPr/>
          <p:nvPr/>
        </p:nvSpPr>
        <p:spPr>
          <a:xfrm>
            <a:off x="301205" y="250825"/>
            <a:ext cx="3362557" cy="7058026"/>
          </a:xfrm>
          <a:prstGeom prst="rect">
            <a:avLst/>
          </a:prstGeom>
          <a:solidFill>
            <a:srgbClr val="DF00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6" name="グループ化 35"/>
          <p:cNvGrpSpPr/>
          <p:nvPr/>
        </p:nvGrpSpPr>
        <p:grpSpPr>
          <a:xfrm>
            <a:off x="7037388" y="7015642"/>
            <a:ext cx="2301882" cy="293208"/>
            <a:chOff x="7178230" y="7015642"/>
            <a:chExt cx="2301882" cy="293208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78230" y="7015642"/>
              <a:ext cx="764160" cy="293208"/>
            </a:xfrm>
            <a:prstGeom prst="rect">
              <a:avLst/>
            </a:prstGeom>
          </p:spPr>
        </p:pic>
        <p:grpSp>
          <p:nvGrpSpPr>
            <p:cNvPr id="35" name="グループ化 34"/>
            <p:cNvGrpSpPr/>
            <p:nvPr/>
          </p:nvGrpSpPr>
          <p:grpSpPr>
            <a:xfrm>
              <a:off x="8009990" y="7071479"/>
              <a:ext cx="1470122" cy="181534"/>
              <a:chOff x="-1157288" y="8923338"/>
              <a:chExt cx="6145214" cy="758825"/>
            </a:xfrm>
          </p:grpSpPr>
          <p:sp>
            <p:nvSpPr>
              <p:cNvPr id="17" name="Freeform 8"/>
              <p:cNvSpPr>
                <a:spLocks/>
              </p:cNvSpPr>
              <p:nvPr/>
            </p:nvSpPr>
            <p:spPr bwMode="auto">
              <a:xfrm>
                <a:off x="-1157288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6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39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4" y="32"/>
                      <a:pt x="30" y="27"/>
                      <a:pt x="36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9"/>
              <p:cNvSpPr>
                <a:spLocks noEditPoints="1"/>
              </p:cNvSpPr>
              <p:nvPr/>
            </p:nvSpPr>
            <p:spPr bwMode="auto">
              <a:xfrm>
                <a:off x="-752475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0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5" y="117"/>
                      <a:pt x="100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auto">
              <a:xfrm>
                <a:off x="-346075" y="9121776"/>
                <a:ext cx="350838" cy="376238"/>
              </a:xfrm>
              <a:custGeom>
                <a:avLst/>
                <a:gdLst>
                  <a:gd name="T0" fmla="*/ 69 w 114"/>
                  <a:gd name="T1" fmla="*/ 68 h 122"/>
                  <a:gd name="T2" fmla="*/ 57 w 114"/>
                  <a:gd name="T3" fmla="*/ 102 h 122"/>
                  <a:gd name="T4" fmla="*/ 57 w 114"/>
                  <a:gd name="T5" fmla="*/ 102 h 122"/>
                  <a:gd name="T6" fmla="*/ 45 w 114"/>
                  <a:gd name="T7" fmla="*/ 68 h 122"/>
                  <a:gd name="T8" fmla="*/ 20 w 114"/>
                  <a:gd name="T9" fmla="*/ 0 h 122"/>
                  <a:gd name="T10" fmla="*/ 0 w 114"/>
                  <a:gd name="T11" fmla="*/ 0 h 122"/>
                  <a:gd name="T12" fmla="*/ 47 w 114"/>
                  <a:gd name="T13" fmla="*/ 122 h 122"/>
                  <a:gd name="T14" fmla="*/ 67 w 114"/>
                  <a:gd name="T15" fmla="*/ 122 h 122"/>
                  <a:gd name="T16" fmla="*/ 114 w 114"/>
                  <a:gd name="T17" fmla="*/ 0 h 122"/>
                  <a:gd name="T18" fmla="*/ 94 w 114"/>
                  <a:gd name="T19" fmla="*/ 0 h 122"/>
                  <a:gd name="T20" fmla="*/ 69 w 114"/>
                  <a:gd name="T21" fmla="*/ 6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22">
                    <a:moveTo>
                      <a:pt x="69" y="68"/>
                    </a:moveTo>
                    <a:cubicBezTo>
                      <a:pt x="64" y="82"/>
                      <a:pt x="60" y="93"/>
                      <a:pt x="57" y="102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93"/>
                      <a:pt x="50" y="81"/>
                      <a:pt x="45" y="6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94" y="0"/>
                      <a:pt x="94" y="0"/>
                      <a:pt x="94" y="0"/>
                    </a:cubicBezTo>
                    <a:lnTo>
                      <a:pt x="69" y="68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Freeform 11"/>
              <p:cNvSpPr>
                <a:spLocks noEditPoints="1"/>
              </p:cNvSpPr>
              <p:nvPr/>
            </p:nvSpPr>
            <p:spPr bwMode="auto">
              <a:xfrm>
                <a:off x="55562" y="9110663"/>
                <a:ext cx="320675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Rectangle 12"/>
              <p:cNvSpPr>
                <a:spLocks noChangeArrowheads="1"/>
              </p:cNvSpPr>
              <p:nvPr/>
            </p:nvSpPr>
            <p:spPr bwMode="auto">
              <a:xfrm>
                <a:off x="485775" y="8923338"/>
                <a:ext cx="61913" cy="574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Freeform 13"/>
              <p:cNvSpPr>
                <a:spLocks noEditPoints="1"/>
              </p:cNvSpPr>
              <p:nvPr/>
            </p:nvSpPr>
            <p:spPr bwMode="auto">
              <a:xfrm>
                <a:off x="830262" y="9110663"/>
                <a:ext cx="334963" cy="571500"/>
              </a:xfrm>
              <a:custGeom>
                <a:avLst/>
                <a:gdLst>
                  <a:gd name="T0" fmla="*/ 93 w 109"/>
                  <a:gd name="T1" fmla="*/ 15 h 186"/>
                  <a:gd name="T2" fmla="*/ 76 w 109"/>
                  <a:gd name="T3" fmla="*/ 4 h 186"/>
                  <a:gd name="T4" fmla="*/ 56 w 109"/>
                  <a:gd name="T5" fmla="*/ 0 h 186"/>
                  <a:gd name="T6" fmla="*/ 42 w 109"/>
                  <a:gd name="T7" fmla="*/ 3 h 186"/>
                  <a:gd name="T8" fmla="*/ 31 w 109"/>
                  <a:gd name="T9" fmla="*/ 7 h 186"/>
                  <a:gd name="T10" fmla="*/ 24 w 109"/>
                  <a:gd name="T11" fmla="*/ 13 h 186"/>
                  <a:gd name="T12" fmla="*/ 20 w 109"/>
                  <a:gd name="T13" fmla="*/ 18 h 186"/>
                  <a:gd name="T14" fmla="*/ 20 w 109"/>
                  <a:gd name="T15" fmla="*/ 18 h 186"/>
                  <a:gd name="T16" fmla="*/ 15 w 109"/>
                  <a:gd name="T17" fmla="*/ 4 h 186"/>
                  <a:gd name="T18" fmla="*/ 0 w 109"/>
                  <a:gd name="T19" fmla="*/ 4 h 186"/>
                  <a:gd name="T20" fmla="*/ 0 w 109"/>
                  <a:gd name="T21" fmla="*/ 186 h 186"/>
                  <a:gd name="T22" fmla="*/ 20 w 109"/>
                  <a:gd name="T23" fmla="*/ 186 h 186"/>
                  <a:gd name="T24" fmla="*/ 20 w 109"/>
                  <a:gd name="T25" fmla="*/ 115 h 186"/>
                  <a:gd name="T26" fmla="*/ 20 w 109"/>
                  <a:gd name="T27" fmla="*/ 115 h 186"/>
                  <a:gd name="T28" fmla="*/ 35 w 109"/>
                  <a:gd name="T29" fmla="*/ 126 h 186"/>
                  <a:gd name="T30" fmla="*/ 55 w 109"/>
                  <a:gd name="T31" fmla="*/ 129 h 186"/>
                  <a:gd name="T32" fmla="*/ 66 w 109"/>
                  <a:gd name="T33" fmla="*/ 128 h 186"/>
                  <a:gd name="T34" fmla="*/ 78 w 109"/>
                  <a:gd name="T35" fmla="*/ 124 h 186"/>
                  <a:gd name="T36" fmla="*/ 90 w 109"/>
                  <a:gd name="T37" fmla="*/ 116 h 186"/>
                  <a:gd name="T38" fmla="*/ 100 w 109"/>
                  <a:gd name="T39" fmla="*/ 103 h 186"/>
                  <a:gd name="T40" fmla="*/ 106 w 109"/>
                  <a:gd name="T41" fmla="*/ 86 h 186"/>
                  <a:gd name="T42" fmla="*/ 109 w 109"/>
                  <a:gd name="T43" fmla="*/ 64 h 186"/>
                  <a:gd name="T44" fmla="*/ 104 w 109"/>
                  <a:gd name="T45" fmla="*/ 35 h 186"/>
                  <a:gd name="T46" fmla="*/ 93 w 109"/>
                  <a:gd name="T47" fmla="*/ 15 h 186"/>
                  <a:gd name="T48" fmla="*/ 84 w 109"/>
                  <a:gd name="T49" fmla="*/ 88 h 186"/>
                  <a:gd name="T50" fmla="*/ 75 w 109"/>
                  <a:gd name="T51" fmla="*/ 103 h 186"/>
                  <a:gd name="T52" fmla="*/ 64 w 109"/>
                  <a:gd name="T53" fmla="*/ 110 h 186"/>
                  <a:gd name="T54" fmla="*/ 52 w 109"/>
                  <a:gd name="T55" fmla="*/ 112 h 186"/>
                  <a:gd name="T56" fmla="*/ 34 w 109"/>
                  <a:gd name="T57" fmla="*/ 109 h 186"/>
                  <a:gd name="T58" fmla="*/ 20 w 109"/>
                  <a:gd name="T59" fmla="*/ 99 h 186"/>
                  <a:gd name="T60" fmla="*/ 20 w 109"/>
                  <a:gd name="T61" fmla="*/ 34 h 186"/>
                  <a:gd name="T62" fmla="*/ 25 w 109"/>
                  <a:gd name="T63" fmla="*/ 29 h 186"/>
                  <a:gd name="T64" fmla="*/ 32 w 109"/>
                  <a:gd name="T65" fmla="*/ 24 h 186"/>
                  <a:gd name="T66" fmla="*/ 41 w 109"/>
                  <a:gd name="T67" fmla="*/ 19 h 186"/>
                  <a:gd name="T68" fmla="*/ 52 w 109"/>
                  <a:gd name="T69" fmla="*/ 18 h 186"/>
                  <a:gd name="T70" fmla="*/ 68 w 109"/>
                  <a:gd name="T71" fmla="*/ 21 h 186"/>
                  <a:gd name="T72" fmla="*/ 79 w 109"/>
                  <a:gd name="T73" fmla="*/ 30 h 186"/>
                  <a:gd name="T74" fmla="*/ 86 w 109"/>
                  <a:gd name="T75" fmla="*/ 45 h 186"/>
                  <a:gd name="T76" fmla="*/ 88 w 109"/>
                  <a:gd name="T77" fmla="*/ 64 h 186"/>
                  <a:gd name="T78" fmla="*/ 84 w 109"/>
                  <a:gd name="T79" fmla="*/ 8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9" h="186">
                    <a:moveTo>
                      <a:pt x="93" y="15"/>
                    </a:moveTo>
                    <a:cubicBezTo>
                      <a:pt x="88" y="10"/>
                      <a:pt x="82" y="6"/>
                      <a:pt x="76" y="4"/>
                    </a:cubicBezTo>
                    <a:cubicBezTo>
                      <a:pt x="69" y="2"/>
                      <a:pt x="63" y="0"/>
                      <a:pt x="56" y="0"/>
                    </a:cubicBezTo>
                    <a:cubicBezTo>
                      <a:pt x="51" y="0"/>
                      <a:pt x="46" y="1"/>
                      <a:pt x="42" y="3"/>
                    </a:cubicBezTo>
                    <a:cubicBezTo>
                      <a:pt x="38" y="4"/>
                      <a:pt x="34" y="6"/>
                      <a:pt x="31" y="7"/>
                    </a:cubicBezTo>
                    <a:cubicBezTo>
                      <a:pt x="28" y="9"/>
                      <a:pt x="26" y="11"/>
                      <a:pt x="24" y="13"/>
                    </a:cubicBezTo>
                    <a:cubicBezTo>
                      <a:pt x="22" y="14"/>
                      <a:pt x="21" y="16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20" y="186"/>
                      <a:pt x="20" y="186"/>
                      <a:pt x="20" y="186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5" y="120"/>
                      <a:pt x="30" y="123"/>
                      <a:pt x="35" y="126"/>
                    </a:cubicBezTo>
                    <a:cubicBezTo>
                      <a:pt x="41" y="128"/>
                      <a:pt x="47" y="129"/>
                      <a:pt x="55" y="129"/>
                    </a:cubicBezTo>
                    <a:cubicBezTo>
                      <a:pt x="58" y="129"/>
                      <a:pt x="62" y="129"/>
                      <a:pt x="66" y="128"/>
                    </a:cubicBezTo>
                    <a:cubicBezTo>
                      <a:pt x="70" y="127"/>
                      <a:pt x="74" y="126"/>
                      <a:pt x="78" y="124"/>
                    </a:cubicBezTo>
                    <a:cubicBezTo>
                      <a:pt x="82" y="122"/>
                      <a:pt x="86" y="119"/>
                      <a:pt x="90" y="116"/>
                    </a:cubicBezTo>
                    <a:cubicBezTo>
                      <a:pt x="94" y="112"/>
                      <a:pt x="97" y="108"/>
                      <a:pt x="100" y="103"/>
                    </a:cubicBezTo>
                    <a:cubicBezTo>
                      <a:pt x="102" y="99"/>
                      <a:pt x="105" y="93"/>
                      <a:pt x="106" y="86"/>
                    </a:cubicBezTo>
                    <a:cubicBezTo>
                      <a:pt x="108" y="80"/>
                      <a:pt x="109" y="72"/>
                      <a:pt x="109" y="64"/>
                    </a:cubicBezTo>
                    <a:cubicBezTo>
                      <a:pt x="109" y="52"/>
                      <a:pt x="107" y="43"/>
                      <a:pt x="104" y="35"/>
                    </a:cubicBezTo>
                    <a:cubicBezTo>
                      <a:pt x="101" y="27"/>
                      <a:pt x="98" y="20"/>
                      <a:pt x="93" y="15"/>
                    </a:cubicBezTo>
                    <a:close/>
                    <a:moveTo>
                      <a:pt x="84" y="88"/>
                    </a:moveTo>
                    <a:cubicBezTo>
                      <a:pt x="82" y="94"/>
                      <a:pt x="79" y="99"/>
                      <a:pt x="75" y="103"/>
                    </a:cubicBezTo>
                    <a:cubicBezTo>
                      <a:pt x="72" y="106"/>
                      <a:pt x="68" y="109"/>
                      <a:pt x="64" y="110"/>
                    </a:cubicBezTo>
                    <a:cubicBezTo>
                      <a:pt x="60" y="112"/>
                      <a:pt x="55" y="112"/>
                      <a:pt x="52" y="112"/>
                    </a:cubicBezTo>
                    <a:cubicBezTo>
                      <a:pt x="45" y="112"/>
                      <a:pt x="40" y="111"/>
                      <a:pt x="34" y="109"/>
                    </a:cubicBezTo>
                    <a:cubicBezTo>
                      <a:pt x="29" y="106"/>
                      <a:pt x="24" y="103"/>
                      <a:pt x="20" y="99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3"/>
                      <a:pt x="23" y="31"/>
                      <a:pt x="25" y="29"/>
                    </a:cubicBezTo>
                    <a:cubicBezTo>
                      <a:pt x="27" y="27"/>
                      <a:pt x="29" y="25"/>
                      <a:pt x="32" y="24"/>
                    </a:cubicBezTo>
                    <a:cubicBezTo>
                      <a:pt x="34" y="22"/>
                      <a:pt x="38" y="20"/>
                      <a:pt x="41" y="19"/>
                    </a:cubicBezTo>
                    <a:cubicBezTo>
                      <a:pt x="44" y="18"/>
                      <a:pt x="48" y="18"/>
                      <a:pt x="52" y="18"/>
                    </a:cubicBezTo>
                    <a:cubicBezTo>
                      <a:pt x="58" y="18"/>
                      <a:pt x="63" y="19"/>
                      <a:pt x="68" y="21"/>
                    </a:cubicBezTo>
                    <a:cubicBezTo>
                      <a:pt x="72" y="23"/>
                      <a:pt x="76" y="26"/>
                      <a:pt x="79" y="30"/>
                    </a:cubicBezTo>
                    <a:cubicBezTo>
                      <a:pt x="82" y="34"/>
                      <a:pt x="84" y="39"/>
                      <a:pt x="86" y="45"/>
                    </a:cubicBezTo>
                    <a:cubicBezTo>
                      <a:pt x="87" y="50"/>
                      <a:pt x="88" y="57"/>
                      <a:pt x="88" y="64"/>
                    </a:cubicBezTo>
                    <a:cubicBezTo>
                      <a:pt x="88" y="74"/>
                      <a:pt x="87" y="82"/>
                      <a:pt x="84" y="88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Freeform 14"/>
              <p:cNvSpPr>
                <a:spLocks/>
              </p:cNvSpPr>
              <p:nvPr/>
            </p:nvSpPr>
            <p:spPr bwMode="auto">
              <a:xfrm>
                <a:off x="1260475" y="9110663"/>
                <a:ext cx="206375" cy="387350"/>
              </a:xfrm>
              <a:custGeom>
                <a:avLst/>
                <a:gdLst>
                  <a:gd name="T0" fmla="*/ 62 w 67"/>
                  <a:gd name="T1" fmla="*/ 0 h 126"/>
                  <a:gd name="T2" fmla="*/ 49 w 67"/>
                  <a:gd name="T3" fmla="*/ 2 h 126"/>
                  <a:gd name="T4" fmla="*/ 37 w 67"/>
                  <a:gd name="T5" fmla="*/ 7 h 126"/>
                  <a:gd name="T6" fmla="*/ 27 w 67"/>
                  <a:gd name="T7" fmla="*/ 14 h 126"/>
                  <a:gd name="T8" fmla="*/ 20 w 67"/>
                  <a:gd name="T9" fmla="*/ 23 h 126"/>
                  <a:gd name="T10" fmla="*/ 20 w 67"/>
                  <a:gd name="T11" fmla="*/ 23 h 126"/>
                  <a:gd name="T12" fmla="*/ 16 w 67"/>
                  <a:gd name="T13" fmla="*/ 4 h 126"/>
                  <a:gd name="T14" fmla="*/ 0 w 67"/>
                  <a:gd name="T15" fmla="*/ 4 h 126"/>
                  <a:gd name="T16" fmla="*/ 0 w 67"/>
                  <a:gd name="T17" fmla="*/ 126 h 126"/>
                  <a:gd name="T18" fmla="*/ 20 w 67"/>
                  <a:gd name="T19" fmla="*/ 126 h 126"/>
                  <a:gd name="T20" fmla="*/ 20 w 67"/>
                  <a:gd name="T21" fmla="*/ 41 h 126"/>
                  <a:gd name="T22" fmla="*/ 28 w 67"/>
                  <a:gd name="T23" fmla="*/ 32 h 126"/>
                  <a:gd name="T24" fmla="*/ 39 w 67"/>
                  <a:gd name="T25" fmla="*/ 25 h 126"/>
                  <a:gd name="T26" fmla="*/ 52 w 67"/>
                  <a:gd name="T27" fmla="*/ 21 h 126"/>
                  <a:gd name="T28" fmla="*/ 66 w 67"/>
                  <a:gd name="T29" fmla="*/ 20 h 126"/>
                  <a:gd name="T30" fmla="*/ 67 w 67"/>
                  <a:gd name="T31" fmla="*/ 20 h 126"/>
                  <a:gd name="T32" fmla="*/ 67 w 67"/>
                  <a:gd name="T33" fmla="*/ 1 h 126"/>
                  <a:gd name="T34" fmla="*/ 65 w 67"/>
                  <a:gd name="T35" fmla="*/ 1 h 126"/>
                  <a:gd name="T36" fmla="*/ 62 w 67"/>
                  <a:gd name="T3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126">
                    <a:moveTo>
                      <a:pt x="62" y="0"/>
                    </a:moveTo>
                    <a:cubicBezTo>
                      <a:pt x="58" y="0"/>
                      <a:pt x="53" y="1"/>
                      <a:pt x="49" y="2"/>
                    </a:cubicBezTo>
                    <a:cubicBezTo>
                      <a:pt x="45" y="3"/>
                      <a:pt x="41" y="5"/>
                      <a:pt x="37" y="7"/>
                    </a:cubicBezTo>
                    <a:cubicBezTo>
                      <a:pt x="33" y="9"/>
                      <a:pt x="30" y="12"/>
                      <a:pt x="27" y="14"/>
                    </a:cubicBezTo>
                    <a:cubicBezTo>
                      <a:pt x="24" y="17"/>
                      <a:pt x="22" y="20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2" y="37"/>
                      <a:pt x="25" y="34"/>
                      <a:pt x="28" y="32"/>
                    </a:cubicBezTo>
                    <a:cubicBezTo>
                      <a:pt x="32" y="29"/>
                      <a:pt x="35" y="27"/>
                      <a:pt x="39" y="25"/>
                    </a:cubicBezTo>
                    <a:cubicBezTo>
                      <a:pt x="43" y="23"/>
                      <a:pt x="47" y="22"/>
                      <a:pt x="52" y="21"/>
                    </a:cubicBezTo>
                    <a:cubicBezTo>
                      <a:pt x="57" y="20"/>
                      <a:pt x="61" y="20"/>
                      <a:pt x="66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1"/>
                      <a:pt x="66" y="1"/>
                      <a:pt x="65" y="1"/>
                    </a:cubicBezTo>
                    <a:cubicBezTo>
                      <a:pt x="64" y="0"/>
                      <a:pt x="63" y="0"/>
                      <a:pt x="62" y="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Freeform 15"/>
              <p:cNvSpPr>
                <a:spLocks noEditPoints="1"/>
              </p:cNvSpPr>
              <p:nvPr/>
            </p:nvSpPr>
            <p:spPr bwMode="auto">
              <a:xfrm>
                <a:off x="1512887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4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4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Freeform 16"/>
              <p:cNvSpPr>
                <a:spLocks/>
              </p:cNvSpPr>
              <p:nvPr/>
            </p:nvSpPr>
            <p:spPr bwMode="auto">
              <a:xfrm>
                <a:off x="1916112" y="9110663"/>
                <a:ext cx="257175" cy="396875"/>
              </a:xfrm>
              <a:custGeom>
                <a:avLst/>
                <a:gdLst>
                  <a:gd name="T0" fmla="*/ 72 w 84"/>
                  <a:gd name="T1" fmla="*/ 64 h 129"/>
                  <a:gd name="T2" fmla="*/ 61 w 84"/>
                  <a:gd name="T3" fmla="*/ 59 h 129"/>
                  <a:gd name="T4" fmla="*/ 47 w 84"/>
                  <a:gd name="T5" fmla="*/ 55 h 129"/>
                  <a:gd name="T6" fmla="*/ 38 w 84"/>
                  <a:gd name="T7" fmla="*/ 53 h 129"/>
                  <a:gd name="T8" fmla="*/ 29 w 84"/>
                  <a:gd name="T9" fmla="*/ 50 h 129"/>
                  <a:gd name="T10" fmla="*/ 24 w 84"/>
                  <a:gd name="T11" fmla="*/ 45 h 129"/>
                  <a:gd name="T12" fmla="*/ 22 w 84"/>
                  <a:gd name="T13" fmla="*/ 36 h 129"/>
                  <a:gd name="T14" fmla="*/ 23 w 84"/>
                  <a:gd name="T15" fmla="*/ 29 h 129"/>
                  <a:gd name="T16" fmla="*/ 28 w 84"/>
                  <a:gd name="T17" fmla="*/ 23 h 129"/>
                  <a:gd name="T18" fmla="*/ 36 w 84"/>
                  <a:gd name="T19" fmla="*/ 19 h 129"/>
                  <a:gd name="T20" fmla="*/ 47 w 84"/>
                  <a:gd name="T21" fmla="*/ 17 h 129"/>
                  <a:gd name="T22" fmla="*/ 63 w 84"/>
                  <a:gd name="T23" fmla="*/ 19 h 129"/>
                  <a:gd name="T24" fmla="*/ 79 w 84"/>
                  <a:gd name="T25" fmla="*/ 24 h 129"/>
                  <a:gd name="T26" fmla="*/ 79 w 84"/>
                  <a:gd name="T27" fmla="*/ 7 h 129"/>
                  <a:gd name="T28" fmla="*/ 63 w 84"/>
                  <a:gd name="T29" fmla="*/ 2 h 129"/>
                  <a:gd name="T30" fmla="*/ 44 w 84"/>
                  <a:gd name="T31" fmla="*/ 0 h 129"/>
                  <a:gd name="T32" fmla="*/ 27 w 84"/>
                  <a:gd name="T33" fmla="*/ 3 h 129"/>
                  <a:gd name="T34" fmla="*/ 13 w 84"/>
                  <a:gd name="T35" fmla="*/ 10 h 129"/>
                  <a:gd name="T36" fmla="*/ 4 w 84"/>
                  <a:gd name="T37" fmla="*/ 21 h 129"/>
                  <a:gd name="T38" fmla="*/ 1 w 84"/>
                  <a:gd name="T39" fmla="*/ 38 h 129"/>
                  <a:gd name="T40" fmla="*/ 4 w 84"/>
                  <a:gd name="T41" fmla="*/ 54 h 129"/>
                  <a:gd name="T42" fmla="*/ 13 w 84"/>
                  <a:gd name="T43" fmla="*/ 63 h 129"/>
                  <a:gd name="T44" fmla="*/ 25 w 84"/>
                  <a:gd name="T45" fmla="*/ 69 h 129"/>
                  <a:gd name="T46" fmla="*/ 38 w 84"/>
                  <a:gd name="T47" fmla="*/ 72 h 129"/>
                  <a:gd name="T48" fmla="*/ 47 w 84"/>
                  <a:gd name="T49" fmla="*/ 75 h 129"/>
                  <a:gd name="T50" fmla="*/ 55 w 84"/>
                  <a:gd name="T51" fmla="*/ 78 h 129"/>
                  <a:gd name="T52" fmla="*/ 61 w 84"/>
                  <a:gd name="T53" fmla="*/ 84 h 129"/>
                  <a:gd name="T54" fmla="*/ 63 w 84"/>
                  <a:gd name="T55" fmla="*/ 92 h 129"/>
                  <a:gd name="T56" fmla="*/ 60 w 84"/>
                  <a:gd name="T57" fmla="*/ 101 h 129"/>
                  <a:gd name="T58" fmla="*/ 54 w 84"/>
                  <a:gd name="T59" fmla="*/ 107 h 129"/>
                  <a:gd name="T60" fmla="*/ 44 w 84"/>
                  <a:gd name="T61" fmla="*/ 111 h 129"/>
                  <a:gd name="T62" fmla="*/ 31 w 84"/>
                  <a:gd name="T63" fmla="*/ 112 h 129"/>
                  <a:gd name="T64" fmla="*/ 15 w 84"/>
                  <a:gd name="T65" fmla="*/ 111 h 129"/>
                  <a:gd name="T66" fmla="*/ 0 w 84"/>
                  <a:gd name="T67" fmla="*/ 106 h 129"/>
                  <a:gd name="T68" fmla="*/ 0 w 84"/>
                  <a:gd name="T69" fmla="*/ 123 h 129"/>
                  <a:gd name="T70" fmla="*/ 5 w 84"/>
                  <a:gd name="T71" fmla="*/ 125 h 129"/>
                  <a:gd name="T72" fmla="*/ 12 w 84"/>
                  <a:gd name="T73" fmla="*/ 127 h 129"/>
                  <a:gd name="T74" fmla="*/ 22 w 84"/>
                  <a:gd name="T75" fmla="*/ 129 h 129"/>
                  <a:gd name="T76" fmla="*/ 34 w 84"/>
                  <a:gd name="T77" fmla="*/ 129 h 129"/>
                  <a:gd name="T78" fmla="*/ 54 w 84"/>
                  <a:gd name="T79" fmla="*/ 127 h 129"/>
                  <a:gd name="T80" fmla="*/ 70 w 84"/>
                  <a:gd name="T81" fmla="*/ 120 h 129"/>
                  <a:gd name="T82" fmla="*/ 80 w 84"/>
                  <a:gd name="T83" fmla="*/ 108 h 129"/>
                  <a:gd name="T84" fmla="*/ 84 w 84"/>
                  <a:gd name="T85" fmla="*/ 91 h 129"/>
                  <a:gd name="T86" fmla="*/ 80 w 84"/>
                  <a:gd name="T87" fmla="*/ 75 h 129"/>
                  <a:gd name="T88" fmla="*/ 72 w 84"/>
                  <a:gd name="T89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129">
                    <a:moveTo>
                      <a:pt x="72" y="64"/>
                    </a:moveTo>
                    <a:cubicBezTo>
                      <a:pt x="68" y="62"/>
                      <a:pt x="65" y="60"/>
                      <a:pt x="61" y="59"/>
                    </a:cubicBezTo>
                    <a:cubicBezTo>
                      <a:pt x="56" y="58"/>
                      <a:pt x="52" y="56"/>
                      <a:pt x="47" y="55"/>
                    </a:cubicBezTo>
                    <a:cubicBezTo>
                      <a:pt x="44" y="55"/>
                      <a:pt x="41" y="54"/>
                      <a:pt x="38" y="53"/>
                    </a:cubicBezTo>
                    <a:cubicBezTo>
                      <a:pt x="35" y="52"/>
                      <a:pt x="32" y="51"/>
                      <a:pt x="29" y="50"/>
                    </a:cubicBezTo>
                    <a:cubicBezTo>
                      <a:pt x="27" y="48"/>
                      <a:pt x="25" y="47"/>
                      <a:pt x="24" y="45"/>
                    </a:cubicBezTo>
                    <a:cubicBezTo>
                      <a:pt x="22" y="42"/>
                      <a:pt x="22" y="40"/>
                      <a:pt x="22" y="36"/>
                    </a:cubicBezTo>
                    <a:cubicBezTo>
                      <a:pt x="22" y="34"/>
                      <a:pt x="22" y="31"/>
                      <a:pt x="23" y="29"/>
                    </a:cubicBezTo>
                    <a:cubicBezTo>
                      <a:pt x="24" y="26"/>
                      <a:pt x="25" y="25"/>
                      <a:pt x="28" y="23"/>
                    </a:cubicBezTo>
                    <a:cubicBezTo>
                      <a:pt x="30" y="21"/>
                      <a:pt x="32" y="20"/>
                      <a:pt x="36" y="19"/>
                    </a:cubicBezTo>
                    <a:cubicBezTo>
                      <a:pt x="39" y="18"/>
                      <a:pt x="43" y="17"/>
                      <a:pt x="47" y="17"/>
                    </a:cubicBezTo>
                    <a:cubicBezTo>
                      <a:pt x="53" y="18"/>
                      <a:pt x="58" y="18"/>
                      <a:pt x="63" y="19"/>
                    </a:cubicBezTo>
                    <a:cubicBezTo>
                      <a:pt x="68" y="21"/>
                      <a:pt x="73" y="22"/>
                      <a:pt x="79" y="24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9" y="4"/>
                      <a:pt x="63" y="2"/>
                    </a:cubicBezTo>
                    <a:cubicBezTo>
                      <a:pt x="57" y="1"/>
                      <a:pt x="51" y="0"/>
                      <a:pt x="44" y="0"/>
                    </a:cubicBezTo>
                    <a:cubicBezTo>
                      <a:pt x="38" y="0"/>
                      <a:pt x="32" y="1"/>
                      <a:pt x="27" y="3"/>
                    </a:cubicBezTo>
                    <a:cubicBezTo>
                      <a:pt x="22" y="4"/>
                      <a:pt x="17" y="7"/>
                      <a:pt x="13" y="10"/>
                    </a:cubicBezTo>
                    <a:cubicBezTo>
                      <a:pt x="9" y="13"/>
                      <a:pt x="6" y="17"/>
                      <a:pt x="4" y="21"/>
                    </a:cubicBezTo>
                    <a:cubicBezTo>
                      <a:pt x="2" y="26"/>
                      <a:pt x="1" y="32"/>
                      <a:pt x="1" y="38"/>
                    </a:cubicBezTo>
                    <a:cubicBezTo>
                      <a:pt x="1" y="45"/>
                      <a:pt x="2" y="50"/>
                      <a:pt x="4" y="54"/>
                    </a:cubicBezTo>
                    <a:cubicBezTo>
                      <a:pt x="6" y="58"/>
                      <a:pt x="9" y="61"/>
                      <a:pt x="13" y="63"/>
                    </a:cubicBezTo>
                    <a:cubicBezTo>
                      <a:pt x="16" y="65"/>
                      <a:pt x="20" y="67"/>
                      <a:pt x="25" y="69"/>
                    </a:cubicBezTo>
                    <a:cubicBezTo>
                      <a:pt x="29" y="70"/>
                      <a:pt x="33" y="71"/>
                      <a:pt x="38" y="72"/>
                    </a:cubicBezTo>
                    <a:cubicBezTo>
                      <a:pt x="41" y="73"/>
                      <a:pt x="44" y="74"/>
                      <a:pt x="47" y="75"/>
                    </a:cubicBezTo>
                    <a:cubicBezTo>
                      <a:pt x="50" y="75"/>
                      <a:pt x="53" y="77"/>
                      <a:pt x="55" y="78"/>
                    </a:cubicBezTo>
                    <a:cubicBezTo>
                      <a:pt x="57" y="80"/>
                      <a:pt x="59" y="81"/>
                      <a:pt x="61" y="84"/>
                    </a:cubicBezTo>
                    <a:cubicBezTo>
                      <a:pt x="62" y="86"/>
                      <a:pt x="63" y="89"/>
                      <a:pt x="63" y="92"/>
                    </a:cubicBezTo>
                    <a:cubicBezTo>
                      <a:pt x="63" y="96"/>
                      <a:pt x="62" y="98"/>
                      <a:pt x="60" y="101"/>
                    </a:cubicBezTo>
                    <a:cubicBezTo>
                      <a:pt x="59" y="104"/>
                      <a:pt x="57" y="106"/>
                      <a:pt x="54" y="107"/>
                    </a:cubicBezTo>
                    <a:cubicBezTo>
                      <a:pt x="51" y="109"/>
                      <a:pt x="48" y="110"/>
                      <a:pt x="44" y="111"/>
                    </a:cubicBezTo>
                    <a:cubicBezTo>
                      <a:pt x="40" y="112"/>
                      <a:pt x="36" y="112"/>
                      <a:pt x="31" y="112"/>
                    </a:cubicBezTo>
                    <a:cubicBezTo>
                      <a:pt x="25" y="112"/>
                      <a:pt x="20" y="112"/>
                      <a:pt x="15" y="111"/>
                    </a:cubicBezTo>
                    <a:cubicBezTo>
                      <a:pt x="10" y="110"/>
                      <a:pt x="5" y="108"/>
                      <a:pt x="0" y="106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3"/>
                      <a:pt x="3" y="124"/>
                      <a:pt x="5" y="125"/>
                    </a:cubicBezTo>
                    <a:cubicBezTo>
                      <a:pt x="7" y="126"/>
                      <a:pt x="9" y="126"/>
                      <a:pt x="12" y="127"/>
                    </a:cubicBezTo>
                    <a:cubicBezTo>
                      <a:pt x="15" y="128"/>
                      <a:pt x="18" y="128"/>
                      <a:pt x="22" y="129"/>
                    </a:cubicBezTo>
                    <a:cubicBezTo>
                      <a:pt x="25" y="129"/>
                      <a:pt x="29" y="129"/>
                      <a:pt x="34" y="129"/>
                    </a:cubicBezTo>
                    <a:cubicBezTo>
                      <a:pt x="41" y="129"/>
                      <a:pt x="48" y="129"/>
                      <a:pt x="54" y="127"/>
                    </a:cubicBezTo>
                    <a:cubicBezTo>
                      <a:pt x="60" y="125"/>
                      <a:pt x="65" y="123"/>
                      <a:pt x="70" y="120"/>
                    </a:cubicBezTo>
                    <a:cubicBezTo>
                      <a:pt x="74" y="116"/>
                      <a:pt x="78" y="112"/>
                      <a:pt x="80" y="108"/>
                    </a:cubicBezTo>
                    <a:cubicBezTo>
                      <a:pt x="82" y="103"/>
                      <a:pt x="84" y="97"/>
                      <a:pt x="84" y="91"/>
                    </a:cubicBezTo>
                    <a:cubicBezTo>
                      <a:pt x="84" y="84"/>
                      <a:pt x="82" y="79"/>
                      <a:pt x="80" y="75"/>
                    </a:cubicBezTo>
                    <a:cubicBezTo>
                      <a:pt x="78" y="70"/>
                      <a:pt x="75" y="67"/>
                      <a:pt x="72" y="64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" name="Freeform 17"/>
              <p:cNvSpPr>
                <a:spLocks noEditPoints="1"/>
              </p:cNvSpPr>
              <p:nvPr/>
            </p:nvSpPr>
            <p:spPr bwMode="auto">
              <a:xfrm>
                <a:off x="2244725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3 w 104"/>
                  <a:gd name="T21" fmla="*/ 129 h 129"/>
                  <a:gd name="T22" fmla="*/ 83 w 104"/>
                  <a:gd name="T23" fmla="*/ 128 h 129"/>
                  <a:gd name="T24" fmla="*/ 100 w 104"/>
                  <a:gd name="T25" fmla="*/ 123 h 129"/>
                  <a:gd name="T26" fmla="*/ 100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6" y="128"/>
                      <a:pt x="54" y="129"/>
                      <a:pt x="63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100" y="123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" name="Freeform 18"/>
              <p:cNvSpPr>
                <a:spLocks/>
              </p:cNvSpPr>
              <p:nvPr/>
            </p:nvSpPr>
            <p:spPr bwMode="auto">
              <a:xfrm>
                <a:off x="2668587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1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6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5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8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1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5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5" y="18"/>
                      <a:pt x="71" y="20"/>
                      <a:pt x="75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8" y="24"/>
                    </a:cubicBezTo>
                    <a:cubicBezTo>
                      <a:pt x="96" y="18"/>
                      <a:pt x="93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Freeform 19"/>
              <p:cNvSpPr>
                <a:spLocks/>
              </p:cNvSpPr>
              <p:nvPr/>
            </p:nvSpPr>
            <p:spPr bwMode="auto">
              <a:xfrm>
                <a:off x="304323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4 w 82"/>
                  <a:gd name="T9" fmla="*/ 122 h 159"/>
                  <a:gd name="T10" fmla="*/ 44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4 w 82"/>
                  <a:gd name="T17" fmla="*/ 34 h 159"/>
                  <a:gd name="T18" fmla="*/ 44 w 82"/>
                  <a:gd name="T19" fmla="*/ 0 h 159"/>
                  <a:gd name="T20" fmla="*/ 24 w 82"/>
                  <a:gd name="T21" fmla="*/ 0 h 159"/>
                  <a:gd name="T22" fmla="*/ 24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4 w 82"/>
                  <a:gd name="T29" fmla="*/ 51 h 159"/>
                  <a:gd name="T30" fmla="*/ 24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4" y="125"/>
                      <a:pt x="44" y="12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125"/>
                      <a:pt x="24" y="125"/>
                      <a:pt x="24" y="125"/>
                    </a:cubicBezTo>
                    <a:cubicBezTo>
                      <a:pt x="24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Freeform 20"/>
              <p:cNvSpPr>
                <a:spLocks noEditPoints="1"/>
              </p:cNvSpPr>
              <p:nvPr/>
            </p:nvSpPr>
            <p:spPr bwMode="auto">
              <a:xfrm>
                <a:off x="3357562" y="9110663"/>
                <a:ext cx="300038" cy="396875"/>
              </a:xfrm>
              <a:custGeom>
                <a:avLst/>
                <a:gdLst>
                  <a:gd name="T0" fmla="*/ 94 w 98"/>
                  <a:gd name="T1" fmla="*/ 24 h 129"/>
                  <a:gd name="T2" fmla="*/ 77 w 98"/>
                  <a:gd name="T3" fmla="*/ 7 h 129"/>
                  <a:gd name="T4" fmla="*/ 47 w 98"/>
                  <a:gd name="T5" fmla="*/ 0 h 129"/>
                  <a:gd name="T6" fmla="*/ 36 w 98"/>
                  <a:gd name="T7" fmla="*/ 1 h 129"/>
                  <a:gd name="T8" fmla="*/ 27 w 98"/>
                  <a:gd name="T9" fmla="*/ 2 h 129"/>
                  <a:gd name="T10" fmla="*/ 18 w 98"/>
                  <a:gd name="T11" fmla="*/ 5 h 129"/>
                  <a:gd name="T12" fmla="*/ 11 w 98"/>
                  <a:gd name="T13" fmla="*/ 8 h 129"/>
                  <a:gd name="T14" fmla="*/ 11 w 98"/>
                  <a:gd name="T15" fmla="*/ 24 h 129"/>
                  <a:gd name="T16" fmla="*/ 27 w 98"/>
                  <a:gd name="T17" fmla="*/ 20 h 129"/>
                  <a:gd name="T18" fmla="*/ 44 w 98"/>
                  <a:gd name="T19" fmla="*/ 18 h 129"/>
                  <a:gd name="T20" fmla="*/ 64 w 98"/>
                  <a:gd name="T21" fmla="*/ 22 h 129"/>
                  <a:gd name="T22" fmla="*/ 75 w 98"/>
                  <a:gd name="T23" fmla="*/ 32 h 129"/>
                  <a:gd name="T24" fmla="*/ 77 w 98"/>
                  <a:gd name="T25" fmla="*/ 39 h 129"/>
                  <a:gd name="T26" fmla="*/ 78 w 98"/>
                  <a:gd name="T27" fmla="*/ 48 h 129"/>
                  <a:gd name="T28" fmla="*/ 78 w 98"/>
                  <a:gd name="T29" fmla="*/ 57 h 129"/>
                  <a:gd name="T30" fmla="*/ 77 w 98"/>
                  <a:gd name="T31" fmla="*/ 57 h 129"/>
                  <a:gd name="T32" fmla="*/ 63 w 98"/>
                  <a:gd name="T33" fmla="*/ 53 h 129"/>
                  <a:gd name="T34" fmla="*/ 45 w 98"/>
                  <a:gd name="T35" fmla="*/ 51 h 129"/>
                  <a:gd name="T36" fmla="*/ 27 w 98"/>
                  <a:gd name="T37" fmla="*/ 54 h 129"/>
                  <a:gd name="T38" fmla="*/ 12 w 98"/>
                  <a:gd name="T39" fmla="*/ 61 h 129"/>
                  <a:gd name="T40" fmla="*/ 3 w 98"/>
                  <a:gd name="T41" fmla="*/ 74 h 129"/>
                  <a:gd name="T42" fmla="*/ 0 w 98"/>
                  <a:gd name="T43" fmla="*/ 90 h 129"/>
                  <a:gd name="T44" fmla="*/ 3 w 98"/>
                  <a:gd name="T45" fmla="*/ 107 h 129"/>
                  <a:gd name="T46" fmla="*/ 11 w 98"/>
                  <a:gd name="T47" fmla="*/ 119 h 129"/>
                  <a:gd name="T48" fmla="*/ 24 w 98"/>
                  <a:gd name="T49" fmla="*/ 127 h 129"/>
                  <a:gd name="T50" fmla="*/ 40 w 98"/>
                  <a:gd name="T51" fmla="*/ 129 h 129"/>
                  <a:gd name="T52" fmla="*/ 53 w 98"/>
                  <a:gd name="T53" fmla="*/ 128 h 129"/>
                  <a:gd name="T54" fmla="*/ 63 w 98"/>
                  <a:gd name="T55" fmla="*/ 124 h 129"/>
                  <a:gd name="T56" fmla="*/ 72 w 98"/>
                  <a:gd name="T57" fmla="*/ 119 h 129"/>
                  <a:gd name="T58" fmla="*/ 78 w 98"/>
                  <a:gd name="T59" fmla="*/ 113 h 129"/>
                  <a:gd name="T60" fmla="*/ 79 w 98"/>
                  <a:gd name="T61" fmla="*/ 113 h 129"/>
                  <a:gd name="T62" fmla="*/ 81 w 98"/>
                  <a:gd name="T63" fmla="*/ 126 h 129"/>
                  <a:gd name="T64" fmla="*/ 98 w 98"/>
                  <a:gd name="T65" fmla="*/ 126 h 129"/>
                  <a:gd name="T66" fmla="*/ 98 w 98"/>
                  <a:gd name="T67" fmla="*/ 44 h 129"/>
                  <a:gd name="T68" fmla="*/ 97 w 98"/>
                  <a:gd name="T69" fmla="*/ 34 h 129"/>
                  <a:gd name="T70" fmla="*/ 94 w 98"/>
                  <a:gd name="T71" fmla="*/ 24 h 129"/>
                  <a:gd name="T72" fmla="*/ 78 w 98"/>
                  <a:gd name="T73" fmla="*/ 97 h 129"/>
                  <a:gd name="T74" fmla="*/ 73 w 98"/>
                  <a:gd name="T75" fmla="*/ 101 h 129"/>
                  <a:gd name="T76" fmla="*/ 66 w 98"/>
                  <a:gd name="T77" fmla="*/ 106 h 129"/>
                  <a:gd name="T78" fmla="*/ 56 w 98"/>
                  <a:gd name="T79" fmla="*/ 111 h 129"/>
                  <a:gd name="T80" fmla="*/ 44 w 98"/>
                  <a:gd name="T81" fmla="*/ 112 h 129"/>
                  <a:gd name="T82" fmla="*/ 35 w 98"/>
                  <a:gd name="T83" fmla="*/ 111 h 129"/>
                  <a:gd name="T84" fmla="*/ 28 w 98"/>
                  <a:gd name="T85" fmla="*/ 107 h 129"/>
                  <a:gd name="T86" fmla="*/ 23 w 98"/>
                  <a:gd name="T87" fmla="*/ 100 h 129"/>
                  <a:gd name="T88" fmla="*/ 21 w 98"/>
                  <a:gd name="T89" fmla="*/ 90 h 129"/>
                  <a:gd name="T90" fmla="*/ 28 w 98"/>
                  <a:gd name="T91" fmla="*/ 73 h 129"/>
                  <a:gd name="T92" fmla="*/ 48 w 98"/>
                  <a:gd name="T93" fmla="*/ 68 h 129"/>
                  <a:gd name="T94" fmla="*/ 65 w 98"/>
                  <a:gd name="T95" fmla="*/ 70 h 129"/>
                  <a:gd name="T96" fmla="*/ 78 w 98"/>
                  <a:gd name="T97" fmla="*/ 72 h 129"/>
                  <a:gd name="T98" fmla="*/ 78 w 98"/>
                  <a:gd name="T99" fmla="*/ 9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8" h="129">
                    <a:moveTo>
                      <a:pt x="94" y="24"/>
                    </a:moveTo>
                    <a:cubicBezTo>
                      <a:pt x="91" y="17"/>
                      <a:pt x="85" y="11"/>
                      <a:pt x="77" y="7"/>
                    </a:cubicBezTo>
                    <a:cubicBezTo>
                      <a:pt x="69" y="3"/>
                      <a:pt x="59" y="0"/>
                      <a:pt x="47" y="0"/>
                    </a:cubicBezTo>
                    <a:cubicBezTo>
                      <a:pt x="43" y="0"/>
                      <a:pt x="40" y="1"/>
                      <a:pt x="36" y="1"/>
                    </a:cubicBezTo>
                    <a:cubicBezTo>
                      <a:pt x="33" y="1"/>
                      <a:pt x="30" y="2"/>
                      <a:pt x="27" y="2"/>
                    </a:cubicBezTo>
                    <a:cubicBezTo>
                      <a:pt x="24" y="3"/>
                      <a:pt x="21" y="4"/>
                      <a:pt x="18" y="5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6" y="22"/>
                      <a:pt x="21" y="21"/>
                      <a:pt x="27" y="20"/>
                    </a:cubicBezTo>
                    <a:cubicBezTo>
                      <a:pt x="32" y="19"/>
                      <a:pt x="38" y="18"/>
                      <a:pt x="44" y="18"/>
                    </a:cubicBezTo>
                    <a:cubicBezTo>
                      <a:pt x="53" y="18"/>
                      <a:pt x="59" y="19"/>
                      <a:pt x="64" y="22"/>
                    </a:cubicBezTo>
                    <a:cubicBezTo>
                      <a:pt x="69" y="25"/>
                      <a:pt x="73" y="28"/>
                      <a:pt x="75" y="32"/>
                    </a:cubicBezTo>
                    <a:cubicBezTo>
                      <a:pt x="76" y="34"/>
                      <a:pt x="77" y="37"/>
                      <a:pt x="77" y="39"/>
                    </a:cubicBezTo>
                    <a:cubicBezTo>
                      <a:pt x="77" y="42"/>
                      <a:pt x="78" y="45"/>
                      <a:pt x="78" y="48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3" y="55"/>
                      <a:pt x="68" y="54"/>
                      <a:pt x="63" y="53"/>
                    </a:cubicBezTo>
                    <a:cubicBezTo>
                      <a:pt x="57" y="52"/>
                      <a:pt x="51" y="51"/>
                      <a:pt x="45" y="51"/>
                    </a:cubicBezTo>
                    <a:cubicBezTo>
                      <a:pt x="38" y="51"/>
                      <a:pt x="32" y="52"/>
                      <a:pt x="27" y="54"/>
                    </a:cubicBezTo>
                    <a:cubicBezTo>
                      <a:pt x="21" y="55"/>
                      <a:pt x="16" y="58"/>
                      <a:pt x="12" y="61"/>
                    </a:cubicBezTo>
                    <a:cubicBezTo>
                      <a:pt x="8" y="65"/>
                      <a:pt x="5" y="69"/>
                      <a:pt x="3" y="74"/>
                    </a:cubicBezTo>
                    <a:cubicBezTo>
                      <a:pt x="1" y="78"/>
                      <a:pt x="0" y="84"/>
                      <a:pt x="0" y="90"/>
                    </a:cubicBezTo>
                    <a:cubicBezTo>
                      <a:pt x="0" y="96"/>
                      <a:pt x="1" y="102"/>
                      <a:pt x="3" y="107"/>
                    </a:cubicBezTo>
                    <a:cubicBezTo>
                      <a:pt x="5" y="112"/>
                      <a:pt x="8" y="116"/>
                      <a:pt x="11" y="119"/>
                    </a:cubicBezTo>
                    <a:cubicBezTo>
                      <a:pt x="15" y="122"/>
                      <a:pt x="19" y="125"/>
                      <a:pt x="24" y="127"/>
                    </a:cubicBezTo>
                    <a:cubicBezTo>
                      <a:pt x="29" y="129"/>
                      <a:pt x="34" y="129"/>
                      <a:pt x="40" y="129"/>
                    </a:cubicBezTo>
                    <a:cubicBezTo>
                      <a:pt x="45" y="129"/>
                      <a:pt x="49" y="129"/>
                      <a:pt x="53" y="128"/>
                    </a:cubicBezTo>
                    <a:cubicBezTo>
                      <a:pt x="57" y="127"/>
                      <a:pt x="60" y="126"/>
                      <a:pt x="63" y="124"/>
                    </a:cubicBezTo>
                    <a:cubicBezTo>
                      <a:pt x="67" y="123"/>
                      <a:pt x="70" y="121"/>
                      <a:pt x="72" y="119"/>
                    </a:cubicBezTo>
                    <a:cubicBezTo>
                      <a:pt x="75" y="117"/>
                      <a:pt x="77" y="115"/>
                      <a:pt x="78" y="113"/>
                    </a:cubicBezTo>
                    <a:cubicBezTo>
                      <a:pt x="79" y="113"/>
                      <a:pt x="79" y="113"/>
                      <a:pt x="79" y="113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98" y="126"/>
                      <a:pt x="98" y="126"/>
                      <a:pt x="98" y="126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98" y="40"/>
                      <a:pt x="97" y="37"/>
                      <a:pt x="97" y="34"/>
                    </a:cubicBezTo>
                    <a:cubicBezTo>
                      <a:pt x="96" y="30"/>
                      <a:pt x="95" y="27"/>
                      <a:pt x="94" y="24"/>
                    </a:cubicBezTo>
                    <a:close/>
                    <a:moveTo>
                      <a:pt x="78" y="97"/>
                    </a:moveTo>
                    <a:cubicBezTo>
                      <a:pt x="77" y="98"/>
                      <a:pt x="75" y="99"/>
                      <a:pt x="73" y="101"/>
                    </a:cubicBezTo>
                    <a:cubicBezTo>
                      <a:pt x="71" y="103"/>
                      <a:pt x="69" y="104"/>
                      <a:pt x="66" y="106"/>
                    </a:cubicBezTo>
                    <a:cubicBezTo>
                      <a:pt x="63" y="108"/>
                      <a:pt x="60" y="109"/>
                      <a:pt x="56" y="111"/>
                    </a:cubicBezTo>
                    <a:cubicBezTo>
                      <a:pt x="53" y="112"/>
                      <a:pt x="49" y="112"/>
                      <a:pt x="44" y="112"/>
                    </a:cubicBezTo>
                    <a:cubicBezTo>
                      <a:pt x="41" y="112"/>
                      <a:pt x="38" y="112"/>
                      <a:pt x="35" y="111"/>
                    </a:cubicBezTo>
                    <a:cubicBezTo>
                      <a:pt x="32" y="110"/>
                      <a:pt x="30" y="109"/>
                      <a:pt x="28" y="107"/>
                    </a:cubicBezTo>
                    <a:cubicBezTo>
                      <a:pt x="26" y="105"/>
                      <a:pt x="24" y="103"/>
                      <a:pt x="23" y="100"/>
                    </a:cubicBezTo>
                    <a:cubicBezTo>
                      <a:pt x="22" y="97"/>
                      <a:pt x="21" y="94"/>
                      <a:pt x="21" y="90"/>
                    </a:cubicBezTo>
                    <a:cubicBezTo>
                      <a:pt x="21" y="83"/>
                      <a:pt x="23" y="77"/>
                      <a:pt x="28" y="73"/>
                    </a:cubicBezTo>
                    <a:cubicBezTo>
                      <a:pt x="33" y="70"/>
                      <a:pt x="40" y="68"/>
                      <a:pt x="48" y="68"/>
                    </a:cubicBezTo>
                    <a:cubicBezTo>
                      <a:pt x="54" y="68"/>
                      <a:pt x="60" y="69"/>
                      <a:pt x="65" y="70"/>
                    </a:cubicBezTo>
                    <a:cubicBezTo>
                      <a:pt x="70" y="70"/>
                      <a:pt x="74" y="71"/>
                      <a:pt x="78" y="72"/>
                    </a:cubicBezTo>
                    <a:lnTo>
                      <a:pt x="78" y="97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" name="Freeform 21"/>
              <p:cNvSpPr>
                <a:spLocks/>
              </p:cNvSpPr>
              <p:nvPr/>
            </p:nvSpPr>
            <p:spPr bwMode="auto">
              <a:xfrm>
                <a:off x="372268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3 w 82"/>
                  <a:gd name="T9" fmla="*/ 122 h 159"/>
                  <a:gd name="T10" fmla="*/ 43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3 w 82"/>
                  <a:gd name="T17" fmla="*/ 34 h 159"/>
                  <a:gd name="T18" fmla="*/ 43 w 82"/>
                  <a:gd name="T19" fmla="*/ 0 h 159"/>
                  <a:gd name="T20" fmla="*/ 23 w 82"/>
                  <a:gd name="T21" fmla="*/ 0 h 159"/>
                  <a:gd name="T22" fmla="*/ 23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3 w 82"/>
                  <a:gd name="T29" fmla="*/ 51 h 159"/>
                  <a:gd name="T30" fmla="*/ 23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3" y="125"/>
                      <a:pt x="43" y="12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23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" name="Rectangle 22"/>
              <p:cNvSpPr>
                <a:spLocks noChangeArrowheads="1"/>
              </p:cNvSpPr>
              <p:nvPr/>
            </p:nvSpPr>
            <p:spPr bwMode="auto">
              <a:xfrm>
                <a:off x="4060825" y="8966201"/>
                <a:ext cx="61913" cy="66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" name="Rectangle 23"/>
              <p:cNvSpPr>
                <a:spLocks noChangeArrowheads="1"/>
              </p:cNvSpPr>
              <p:nvPr/>
            </p:nvSpPr>
            <p:spPr bwMode="auto">
              <a:xfrm>
                <a:off x="4060825" y="9121776"/>
                <a:ext cx="61913" cy="376238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Freeform 24"/>
              <p:cNvSpPr>
                <a:spLocks noEditPoints="1"/>
              </p:cNvSpPr>
              <p:nvPr/>
            </p:nvSpPr>
            <p:spPr bwMode="auto">
              <a:xfrm>
                <a:off x="4222750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1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6" y="117"/>
                      <a:pt x="101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" name="Freeform 25"/>
              <p:cNvSpPr>
                <a:spLocks/>
              </p:cNvSpPr>
              <p:nvPr/>
            </p:nvSpPr>
            <p:spPr bwMode="auto">
              <a:xfrm>
                <a:off x="4678363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40" name="スライド番号プレースホルダー 5"/>
          <p:cNvSpPr txBox="1">
            <a:spLocks/>
          </p:cNvSpPr>
          <p:nvPr/>
        </p:nvSpPr>
        <p:spPr bwMode="gray">
          <a:xfrm>
            <a:off x="2187575" y="2195513"/>
            <a:ext cx="1466850" cy="316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ctr" defTabSz="914400" rtl="0" eaLnBrk="1" latinLnBrk="0" hangingPunct="1">
              <a:defRPr kumimoji="1" sz="1323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1pPr>
            <a:lvl2pPr marL="742950" indent="-28575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2pPr>
            <a:lvl3pPr marL="11430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3pPr>
            <a:lvl4pPr marL="16002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4pPr>
            <a:lvl5pPr marL="20574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BA65D717-049B-4437-AE32-2A6875BC4BF5}" type="slidenum">
              <a:rPr lang="ja-JP" altLang="en-US" sz="20000" smtClean="0">
                <a:solidFill>
                  <a:schemeClr val="bg1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ja-JP" altLang="en-US" sz="20000">
              <a:solidFill>
                <a:schemeClr val="bg1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304801" y="3579783"/>
            <a:ext cx="3349624" cy="400110"/>
          </a:xfrm>
          <a:prstGeom prst="rect">
            <a:avLst/>
          </a:prstGeom>
          <a:solidFill>
            <a:srgbClr val="DF0010"/>
          </a:solidFill>
        </p:spPr>
        <p:txBody>
          <a:bodyPr wrap="square" anchor="ctr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solidFill>
                  <a:schemeClr val="bg1"/>
                </a:solidFill>
                <a:latin typeface="+mj-ea"/>
                <a:ea typeface="+mj-ea"/>
              </a:rPr>
              <a:t>現状のリスク</a:t>
            </a:r>
          </a:p>
        </p:txBody>
      </p:sp>
      <p:sp>
        <p:nvSpPr>
          <p:cNvPr id="37" name="正方形/長方形 36"/>
          <p:cNvSpPr/>
          <p:nvPr/>
        </p:nvSpPr>
        <p:spPr>
          <a:xfrm>
            <a:off x="4281610" y="2073862"/>
            <a:ext cx="6126998" cy="5539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spAutoFit/>
          </a:bodyPr>
          <a:lstStyle/>
          <a:p>
            <a:pPr marL="0"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000">
                <a:solidFill>
                  <a:schemeClr val="tx1"/>
                </a:solidFill>
                <a:latin typeface="+mj-ea"/>
                <a:ea typeface="+mj-ea"/>
              </a:rPr>
              <a:t>　</a:t>
            </a:r>
            <a:r>
              <a:rPr lang="ja-JP" altLang="en-US" sz="3000" smtClean="0">
                <a:solidFill>
                  <a:schemeClr val="tx1"/>
                </a:solidFill>
                <a:latin typeface="+mj-ea"/>
                <a:ea typeface="+mj-ea"/>
              </a:rPr>
              <a:t>①</a:t>
            </a:r>
            <a:r>
              <a:rPr lang="ja-JP" altLang="en-US" sz="3000" smtClean="0">
                <a:solidFill>
                  <a:srgbClr val="CC0000"/>
                </a:solidFill>
                <a:latin typeface="+mj-ea"/>
                <a:ea typeface="+mj-ea"/>
              </a:rPr>
              <a:t>ブランド</a:t>
            </a:r>
            <a:r>
              <a:rPr lang="ja-JP" altLang="en-US" sz="2400">
                <a:solidFill>
                  <a:srgbClr val="CC0000"/>
                </a:solidFill>
                <a:latin typeface="+mj-ea"/>
                <a:ea typeface="+mj-ea"/>
              </a:rPr>
              <a:t>を</a:t>
            </a:r>
            <a:r>
              <a:rPr lang="ja-JP" altLang="en-US" sz="3000">
                <a:solidFill>
                  <a:srgbClr val="CC0000"/>
                </a:solidFill>
                <a:latin typeface="+mj-ea"/>
                <a:ea typeface="+mj-ea"/>
              </a:rPr>
              <a:t>破壊</a:t>
            </a:r>
            <a:r>
              <a:rPr lang="ja-JP" altLang="en-US" sz="3000">
                <a:solidFill>
                  <a:schemeClr val="tx1"/>
                </a:solidFill>
                <a:latin typeface="+mj-ea"/>
                <a:ea typeface="+mj-ea"/>
              </a:rPr>
              <a:t>するパワーポイント</a:t>
            </a:r>
          </a:p>
        </p:txBody>
      </p:sp>
      <p:sp>
        <p:nvSpPr>
          <p:cNvPr id="38" name="正方形/長方形 37"/>
          <p:cNvSpPr/>
          <p:nvPr/>
        </p:nvSpPr>
        <p:spPr>
          <a:xfrm>
            <a:off x="4270293" y="3265491"/>
            <a:ext cx="6094938" cy="5539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spAutoFit/>
          </a:bodyPr>
          <a:lstStyle/>
          <a:p>
            <a:pPr marL="0"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000">
                <a:solidFill>
                  <a:schemeClr val="tx1"/>
                </a:solidFill>
                <a:latin typeface="+mj-ea"/>
                <a:ea typeface="+mj-ea"/>
              </a:rPr>
              <a:t>　</a:t>
            </a:r>
            <a:r>
              <a:rPr lang="ja-JP" altLang="en-US" sz="3000" smtClean="0">
                <a:solidFill>
                  <a:schemeClr val="tx1"/>
                </a:solidFill>
                <a:latin typeface="+mj-ea"/>
                <a:ea typeface="+mj-ea"/>
              </a:rPr>
              <a:t>②</a:t>
            </a:r>
            <a:r>
              <a:rPr lang="ja-JP" altLang="en-US" sz="3000" smtClean="0">
                <a:solidFill>
                  <a:srgbClr val="CC0000"/>
                </a:solidFill>
                <a:latin typeface="+mj-ea"/>
                <a:ea typeface="+mj-ea"/>
              </a:rPr>
              <a:t>損失</a:t>
            </a:r>
            <a:r>
              <a:rPr lang="ja-JP" altLang="en-US" sz="2400">
                <a:solidFill>
                  <a:schemeClr val="tx1"/>
                </a:solidFill>
                <a:latin typeface="+mj-ea"/>
                <a:ea typeface="+mj-ea"/>
              </a:rPr>
              <a:t>を</a:t>
            </a:r>
            <a:r>
              <a:rPr lang="ja-JP" altLang="en-US" sz="3000">
                <a:solidFill>
                  <a:schemeClr val="tx1"/>
                </a:solidFill>
                <a:latin typeface="+mj-ea"/>
                <a:ea typeface="+mj-ea"/>
              </a:rPr>
              <a:t>ふくらませるパワーポイント</a:t>
            </a:r>
          </a:p>
        </p:txBody>
      </p:sp>
      <p:sp>
        <p:nvSpPr>
          <p:cNvPr id="39" name="正方形/長方形 38"/>
          <p:cNvSpPr/>
          <p:nvPr/>
        </p:nvSpPr>
        <p:spPr>
          <a:xfrm>
            <a:off x="4270293" y="4457931"/>
            <a:ext cx="5961888" cy="5539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spAutoFit/>
          </a:bodyPr>
          <a:lstStyle/>
          <a:p>
            <a:pPr marL="0"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000">
                <a:solidFill>
                  <a:schemeClr val="tx1"/>
                </a:solidFill>
                <a:latin typeface="+mj-ea"/>
                <a:ea typeface="+mj-ea"/>
              </a:rPr>
              <a:t>　</a:t>
            </a:r>
            <a:r>
              <a:rPr lang="ja-JP" altLang="en-US" sz="3000" smtClean="0">
                <a:solidFill>
                  <a:schemeClr val="tx1"/>
                </a:solidFill>
                <a:latin typeface="+mj-ea"/>
                <a:ea typeface="+mj-ea"/>
              </a:rPr>
              <a:t>③</a:t>
            </a:r>
            <a:r>
              <a:rPr lang="ja-JP" altLang="en-US" sz="3000" spc="100" smtClean="0">
                <a:solidFill>
                  <a:schemeClr val="tx1"/>
                </a:solidFill>
                <a:latin typeface="+mj-ea"/>
                <a:ea typeface="+mj-ea"/>
              </a:rPr>
              <a:t>全員</a:t>
            </a:r>
            <a:r>
              <a:rPr lang="ja-JP" altLang="en-US" sz="2400" spc="100">
                <a:solidFill>
                  <a:schemeClr val="tx1"/>
                </a:solidFill>
                <a:latin typeface="+mj-ea"/>
                <a:ea typeface="+mj-ea"/>
              </a:rPr>
              <a:t>の</a:t>
            </a:r>
            <a:r>
              <a:rPr lang="ja-JP" altLang="en-US" sz="3000" spc="100">
                <a:solidFill>
                  <a:srgbClr val="CC0000"/>
                </a:solidFill>
                <a:latin typeface="+mj-ea"/>
                <a:ea typeface="+mj-ea"/>
              </a:rPr>
              <a:t>時間</a:t>
            </a:r>
            <a:r>
              <a:rPr lang="ja-JP" altLang="en-US" sz="2400" spc="100">
                <a:solidFill>
                  <a:srgbClr val="CC0000"/>
                </a:solidFill>
                <a:latin typeface="+mj-ea"/>
                <a:ea typeface="+mj-ea"/>
              </a:rPr>
              <a:t>を</a:t>
            </a:r>
            <a:r>
              <a:rPr lang="ja-JP" altLang="en-US" sz="3000" spc="100">
                <a:solidFill>
                  <a:srgbClr val="CC0000"/>
                </a:solidFill>
                <a:latin typeface="+mj-ea"/>
                <a:ea typeface="+mj-ea"/>
              </a:rPr>
              <a:t>奪う</a:t>
            </a:r>
            <a:r>
              <a:rPr lang="ja-JP" altLang="en-US" sz="3000" spc="100">
                <a:solidFill>
                  <a:schemeClr val="tx1"/>
                </a:solidFill>
                <a:latin typeface="+mj-ea"/>
                <a:ea typeface="+mj-ea"/>
              </a:rPr>
              <a:t>パワーポイント</a:t>
            </a:r>
          </a:p>
        </p:txBody>
      </p:sp>
      <p:grpSp>
        <p:nvGrpSpPr>
          <p:cNvPr id="44" name="グループ化 1092"/>
          <p:cNvGrpSpPr>
            <a:grpSpLocks/>
          </p:cNvGrpSpPr>
          <p:nvPr/>
        </p:nvGrpSpPr>
        <p:grpSpPr bwMode="ltGray">
          <a:xfrm>
            <a:off x="3819525" y="4584596"/>
            <a:ext cx="679450" cy="677862"/>
            <a:chOff x="394503" y="3982779"/>
            <a:chExt cx="644681" cy="643572"/>
          </a:xfrm>
        </p:grpSpPr>
        <p:sp>
          <p:nvSpPr>
            <p:cNvPr id="46" name="AutoShape 9"/>
            <p:cNvSpPr>
              <a:spLocks noChangeAspect="1" noChangeArrowheads="1" noTextEdit="1"/>
            </p:cNvSpPr>
            <p:nvPr/>
          </p:nvSpPr>
          <p:spPr bwMode="ltGray">
            <a:xfrm>
              <a:off x="394503" y="3982779"/>
              <a:ext cx="644681" cy="6435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7" name="Freeform 11"/>
            <p:cNvSpPr>
              <a:spLocks/>
            </p:cNvSpPr>
            <p:nvPr/>
          </p:nvSpPr>
          <p:spPr bwMode="ltGray">
            <a:xfrm>
              <a:off x="417764" y="4004933"/>
              <a:ext cx="598158" cy="599264"/>
            </a:xfrm>
            <a:custGeom>
              <a:avLst/>
              <a:gdLst>
                <a:gd name="T0" fmla="*/ 296997344 w 1081"/>
                <a:gd name="T1" fmla="*/ 331901425 h 1082"/>
                <a:gd name="T2" fmla="*/ 303733123 w 1081"/>
                <a:gd name="T3" fmla="*/ 331287761 h 1082"/>
                <a:gd name="T4" fmla="*/ 310162906 w 1081"/>
                <a:gd name="T5" fmla="*/ 329140490 h 1082"/>
                <a:gd name="T6" fmla="*/ 316286694 w 1081"/>
                <a:gd name="T7" fmla="*/ 326380110 h 1082"/>
                <a:gd name="T8" fmla="*/ 321185392 w 1081"/>
                <a:gd name="T9" fmla="*/ 322085569 h 1082"/>
                <a:gd name="T10" fmla="*/ 325472099 w 1081"/>
                <a:gd name="T11" fmla="*/ 317177364 h 1082"/>
                <a:gd name="T12" fmla="*/ 328227721 w 1081"/>
                <a:gd name="T13" fmla="*/ 311349217 h 1082"/>
                <a:gd name="T14" fmla="*/ 330370797 w 1081"/>
                <a:gd name="T15" fmla="*/ 305214238 h 1082"/>
                <a:gd name="T16" fmla="*/ 330983342 w 1081"/>
                <a:gd name="T17" fmla="*/ 298466149 h 1082"/>
                <a:gd name="T18" fmla="*/ 330983342 w 1081"/>
                <a:gd name="T19" fmla="*/ 33435276 h 1082"/>
                <a:gd name="T20" fmla="*/ 330370797 w 1081"/>
                <a:gd name="T21" fmla="*/ 26687187 h 1082"/>
                <a:gd name="T22" fmla="*/ 328227721 w 1081"/>
                <a:gd name="T23" fmla="*/ 20245375 h 1082"/>
                <a:gd name="T24" fmla="*/ 325472099 w 1081"/>
                <a:gd name="T25" fmla="*/ 14724060 h 1082"/>
                <a:gd name="T26" fmla="*/ 321185392 w 1081"/>
                <a:gd name="T27" fmla="*/ 9815856 h 1082"/>
                <a:gd name="T28" fmla="*/ 316286694 w 1081"/>
                <a:gd name="T29" fmla="*/ 5521315 h 1082"/>
                <a:gd name="T30" fmla="*/ 310162906 w 1081"/>
                <a:gd name="T31" fmla="*/ 2760934 h 1082"/>
                <a:gd name="T32" fmla="*/ 303733123 w 1081"/>
                <a:gd name="T33" fmla="*/ 613664 h 1082"/>
                <a:gd name="T34" fmla="*/ 296997344 w 1081"/>
                <a:gd name="T35" fmla="*/ 0 h 1082"/>
                <a:gd name="T36" fmla="*/ 33374007 w 1081"/>
                <a:gd name="T37" fmla="*/ 0 h 1082"/>
                <a:gd name="T38" fmla="*/ 26944224 w 1081"/>
                <a:gd name="T39" fmla="*/ 613664 h 1082"/>
                <a:gd name="T40" fmla="*/ 20514440 w 1081"/>
                <a:gd name="T41" fmla="*/ 2760934 h 1082"/>
                <a:gd name="T42" fmla="*/ 14696648 w 1081"/>
                <a:gd name="T43" fmla="*/ 5521315 h 1082"/>
                <a:gd name="T44" fmla="*/ 9797950 w 1081"/>
                <a:gd name="T45" fmla="*/ 9815856 h 1082"/>
                <a:gd name="T46" fmla="*/ 5511243 w 1081"/>
                <a:gd name="T47" fmla="*/ 14724060 h 1082"/>
                <a:gd name="T48" fmla="*/ 2449626 w 1081"/>
                <a:gd name="T49" fmla="*/ 20245375 h 1082"/>
                <a:gd name="T50" fmla="*/ 612545 w 1081"/>
                <a:gd name="T51" fmla="*/ 26687187 h 1082"/>
                <a:gd name="T52" fmla="*/ 0 w 1081"/>
                <a:gd name="T53" fmla="*/ 33435276 h 1082"/>
                <a:gd name="T54" fmla="*/ 0 w 1081"/>
                <a:gd name="T55" fmla="*/ 298466149 h 1082"/>
                <a:gd name="T56" fmla="*/ 612545 w 1081"/>
                <a:gd name="T57" fmla="*/ 305214238 h 1082"/>
                <a:gd name="T58" fmla="*/ 2449626 w 1081"/>
                <a:gd name="T59" fmla="*/ 311349217 h 1082"/>
                <a:gd name="T60" fmla="*/ 5511243 w 1081"/>
                <a:gd name="T61" fmla="*/ 317177364 h 1082"/>
                <a:gd name="T62" fmla="*/ 9797950 w 1081"/>
                <a:gd name="T63" fmla="*/ 322085569 h 1082"/>
                <a:gd name="T64" fmla="*/ 14696648 w 1081"/>
                <a:gd name="T65" fmla="*/ 326380110 h 1082"/>
                <a:gd name="T66" fmla="*/ 20514440 w 1081"/>
                <a:gd name="T67" fmla="*/ 329140490 h 1082"/>
                <a:gd name="T68" fmla="*/ 26944224 w 1081"/>
                <a:gd name="T69" fmla="*/ 331287761 h 1082"/>
                <a:gd name="T70" fmla="*/ 33374007 w 1081"/>
                <a:gd name="T71" fmla="*/ 331901425 h 1082"/>
                <a:gd name="T72" fmla="*/ 296997344 w 1081"/>
                <a:gd name="T73" fmla="*/ 331901425 h 108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081" h="1082">
                  <a:moveTo>
                    <a:pt x="970" y="1082"/>
                  </a:moveTo>
                  <a:lnTo>
                    <a:pt x="992" y="1080"/>
                  </a:lnTo>
                  <a:lnTo>
                    <a:pt x="1013" y="1073"/>
                  </a:lnTo>
                  <a:lnTo>
                    <a:pt x="1033" y="1064"/>
                  </a:lnTo>
                  <a:lnTo>
                    <a:pt x="1049" y="1050"/>
                  </a:lnTo>
                  <a:lnTo>
                    <a:pt x="1063" y="1034"/>
                  </a:lnTo>
                  <a:lnTo>
                    <a:pt x="1072" y="1015"/>
                  </a:lnTo>
                  <a:lnTo>
                    <a:pt x="1079" y="995"/>
                  </a:lnTo>
                  <a:lnTo>
                    <a:pt x="1081" y="973"/>
                  </a:lnTo>
                  <a:lnTo>
                    <a:pt x="1081" y="109"/>
                  </a:lnTo>
                  <a:lnTo>
                    <a:pt x="1079" y="87"/>
                  </a:lnTo>
                  <a:lnTo>
                    <a:pt x="1072" y="66"/>
                  </a:lnTo>
                  <a:lnTo>
                    <a:pt x="1063" y="48"/>
                  </a:lnTo>
                  <a:lnTo>
                    <a:pt x="1049" y="32"/>
                  </a:lnTo>
                  <a:lnTo>
                    <a:pt x="1033" y="18"/>
                  </a:lnTo>
                  <a:lnTo>
                    <a:pt x="1013" y="9"/>
                  </a:lnTo>
                  <a:lnTo>
                    <a:pt x="992" y="2"/>
                  </a:lnTo>
                  <a:lnTo>
                    <a:pt x="970" y="0"/>
                  </a:lnTo>
                  <a:lnTo>
                    <a:pt x="109" y="0"/>
                  </a:lnTo>
                  <a:lnTo>
                    <a:pt x="88" y="2"/>
                  </a:lnTo>
                  <a:lnTo>
                    <a:pt x="67" y="9"/>
                  </a:lnTo>
                  <a:lnTo>
                    <a:pt x="48" y="18"/>
                  </a:lnTo>
                  <a:lnTo>
                    <a:pt x="32" y="32"/>
                  </a:lnTo>
                  <a:lnTo>
                    <a:pt x="18" y="48"/>
                  </a:lnTo>
                  <a:lnTo>
                    <a:pt x="8" y="66"/>
                  </a:lnTo>
                  <a:lnTo>
                    <a:pt x="2" y="87"/>
                  </a:lnTo>
                  <a:lnTo>
                    <a:pt x="0" y="109"/>
                  </a:lnTo>
                  <a:lnTo>
                    <a:pt x="0" y="973"/>
                  </a:lnTo>
                  <a:lnTo>
                    <a:pt x="2" y="995"/>
                  </a:lnTo>
                  <a:lnTo>
                    <a:pt x="8" y="1015"/>
                  </a:lnTo>
                  <a:lnTo>
                    <a:pt x="18" y="1034"/>
                  </a:lnTo>
                  <a:lnTo>
                    <a:pt x="32" y="1050"/>
                  </a:lnTo>
                  <a:lnTo>
                    <a:pt x="48" y="1064"/>
                  </a:lnTo>
                  <a:lnTo>
                    <a:pt x="67" y="1073"/>
                  </a:lnTo>
                  <a:lnTo>
                    <a:pt x="88" y="1080"/>
                  </a:lnTo>
                  <a:lnTo>
                    <a:pt x="109" y="1082"/>
                  </a:lnTo>
                  <a:lnTo>
                    <a:pt x="970" y="1082"/>
                  </a:lnTo>
                  <a:close/>
                </a:path>
              </a:pathLst>
            </a:custGeom>
            <a:solidFill>
              <a:srgbClr val="CC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" name="Freeform 13"/>
            <p:cNvSpPr>
              <a:spLocks/>
            </p:cNvSpPr>
            <p:nvPr/>
          </p:nvSpPr>
          <p:spPr bwMode="ltGray">
            <a:xfrm>
              <a:off x="394503" y="3982779"/>
              <a:ext cx="644681" cy="643572"/>
            </a:xfrm>
            <a:custGeom>
              <a:avLst/>
              <a:gdLst>
                <a:gd name="T0" fmla="*/ 340798647 w 1164"/>
                <a:gd name="T1" fmla="*/ 10122690 h 1162"/>
                <a:gd name="T2" fmla="*/ 333743157 w 1164"/>
                <a:gd name="T3" fmla="*/ 5214484 h 1162"/>
                <a:gd name="T4" fmla="*/ 325460889 w 1164"/>
                <a:gd name="T5" fmla="*/ 1840439 h 1162"/>
                <a:gd name="T6" fmla="*/ 317179175 w 1164"/>
                <a:gd name="T7" fmla="*/ 306832 h 1162"/>
                <a:gd name="T8" fmla="*/ 43865447 w 1164"/>
                <a:gd name="T9" fmla="*/ 0 h 1162"/>
                <a:gd name="T10" fmla="*/ 26994078 w 1164"/>
                <a:gd name="T11" fmla="*/ 3680877 h 1162"/>
                <a:gd name="T12" fmla="*/ 13190483 w 1164"/>
                <a:gd name="T13" fmla="*/ 13189903 h 1162"/>
                <a:gd name="T14" fmla="*/ 3680885 w 1164"/>
                <a:gd name="T15" fmla="*/ 26994024 h 1162"/>
                <a:gd name="T16" fmla="*/ 0 w 1164"/>
                <a:gd name="T17" fmla="*/ 44171636 h 1162"/>
                <a:gd name="T18" fmla="*/ 20859086 w 1164"/>
                <a:gd name="T19" fmla="*/ 169324790 h 1162"/>
                <a:gd name="T20" fmla="*/ 21165918 w 1164"/>
                <a:gd name="T21" fmla="*/ 39570263 h 1162"/>
                <a:gd name="T22" fmla="*/ 24846803 w 1164"/>
                <a:gd name="T23" fmla="*/ 31288565 h 1162"/>
                <a:gd name="T24" fmla="*/ 29448186 w 1164"/>
                <a:gd name="T25" fmla="*/ 26073528 h 1162"/>
                <a:gd name="T26" fmla="*/ 33129071 w 1164"/>
                <a:gd name="T27" fmla="*/ 23619425 h 1162"/>
                <a:gd name="T28" fmla="*/ 37116789 w 1164"/>
                <a:gd name="T29" fmla="*/ 22392650 h 1162"/>
                <a:gd name="T30" fmla="*/ 41718172 w 1164"/>
                <a:gd name="T31" fmla="*/ 21165876 h 1162"/>
                <a:gd name="T32" fmla="*/ 312884625 w 1164"/>
                <a:gd name="T33" fmla="*/ 21165876 h 1162"/>
                <a:gd name="T34" fmla="*/ 317485454 w 1164"/>
                <a:gd name="T35" fmla="*/ 21472154 h 1162"/>
                <a:gd name="T36" fmla="*/ 321780004 w 1164"/>
                <a:gd name="T37" fmla="*/ 23006314 h 1162"/>
                <a:gd name="T38" fmla="*/ 325460889 w 1164"/>
                <a:gd name="T39" fmla="*/ 25153585 h 1162"/>
                <a:gd name="T40" fmla="*/ 329142328 w 1164"/>
                <a:gd name="T41" fmla="*/ 27913966 h 1162"/>
                <a:gd name="T42" fmla="*/ 334356822 w 1164"/>
                <a:gd name="T43" fmla="*/ 35276275 h 1162"/>
                <a:gd name="T44" fmla="*/ 336197265 w 1164"/>
                <a:gd name="T45" fmla="*/ 44171636 h 1162"/>
                <a:gd name="T46" fmla="*/ 335890432 w 1164"/>
                <a:gd name="T47" fmla="*/ 317177426 h 1162"/>
                <a:gd name="T48" fmla="*/ 332209547 w 1164"/>
                <a:gd name="T49" fmla="*/ 325459677 h 1162"/>
                <a:gd name="T50" fmla="*/ 326074554 w 1164"/>
                <a:gd name="T51" fmla="*/ 331594658 h 1162"/>
                <a:gd name="T52" fmla="*/ 317485454 w 1164"/>
                <a:gd name="T53" fmla="*/ 335275535 h 1162"/>
                <a:gd name="T54" fmla="*/ 43865447 w 1164"/>
                <a:gd name="T55" fmla="*/ 335582367 h 1162"/>
                <a:gd name="T56" fmla="*/ 39264064 w 1164"/>
                <a:gd name="T57" fmla="*/ 335275535 h 1162"/>
                <a:gd name="T58" fmla="*/ 35276346 w 1164"/>
                <a:gd name="T59" fmla="*/ 333741928 h 1162"/>
                <a:gd name="T60" fmla="*/ 30981796 w 1164"/>
                <a:gd name="T61" fmla="*/ 331594658 h 1162"/>
                <a:gd name="T62" fmla="*/ 27607190 w 1164"/>
                <a:gd name="T63" fmla="*/ 328834276 h 1162"/>
                <a:gd name="T64" fmla="*/ 22699528 w 1164"/>
                <a:gd name="T65" fmla="*/ 321471968 h 1162"/>
                <a:gd name="T66" fmla="*/ 20859086 w 1164"/>
                <a:gd name="T67" fmla="*/ 312576607 h 1162"/>
                <a:gd name="T68" fmla="*/ 0 w 1164"/>
                <a:gd name="T69" fmla="*/ 169324790 h 1162"/>
                <a:gd name="T70" fmla="*/ 306833 w 1164"/>
                <a:gd name="T71" fmla="*/ 316871148 h 1162"/>
                <a:gd name="T72" fmla="*/ 1840442 w 1164"/>
                <a:gd name="T73" fmla="*/ 325459677 h 1162"/>
                <a:gd name="T74" fmla="*/ 5214495 w 1164"/>
                <a:gd name="T75" fmla="*/ 333128818 h 1162"/>
                <a:gd name="T76" fmla="*/ 9815877 w 1164"/>
                <a:gd name="T77" fmla="*/ 340490573 h 1162"/>
                <a:gd name="T78" fmla="*/ 15950870 w 1164"/>
                <a:gd name="T79" fmla="*/ 346625553 h 1162"/>
                <a:gd name="T80" fmla="*/ 23313194 w 1164"/>
                <a:gd name="T81" fmla="*/ 351226927 h 1162"/>
                <a:gd name="T82" fmla="*/ 30981796 w 1164"/>
                <a:gd name="T83" fmla="*/ 354600972 h 1162"/>
                <a:gd name="T84" fmla="*/ 39570896 w 1164"/>
                <a:gd name="T85" fmla="*/ 356134579 h 1162"/>
                <a:gd name="T86" fmla="*/ 312884625 w 1164"/>
                <a:gd name="T87" fmla="*/ 356441411 h 1162"/>
                <a:gd name="T88" fmla="*/ 321473171 w 1164"/>
                <a:gd name="T89" fmla="*/ 355827746 h 1162"/>
                <a:gd name="T90" fmla="*/ 329755439 w 1164"/>
                <a:gd name="T91" fmla="*/ 353374197 h 1162"/>
                <a:gd name="T92" fmla="*/ 337117763 w 1164"/>
                <a:gd name="T93" fmla="*/ 349079656 h 1162"/>
                <a:gd name="T94" fmla="*/ 343865867 w 1164"/>
                <a:gd name="T95" fmla="*/ 343864618 h 1162"/>
                <a:gd name="T96" fmla="*/ 349694581 w 1164"/>
                <a:gd name="T97" fmla="*/ 337116528 h 1162"/>
                <a:gd name="T98" fmla="*/ 353989131 w 1164"/>
                <a:gd name="T99" fmla="*/ 329140555 h 1162"/>
                <a:gd name="T100" fmla="*/ 356442685 w 1164"/>
                <a:gd name="T101" fmla="*/ 321165136 h 1162"/>
                <a:gd name="T102" fmla="*/ 357056350 w 1164"/>
                <a:gd name="T103" fmla="*/ 312576607 h 1162"/>
                <a:gd name="T104" fmla="*/ 356749518 w 1164"/>
                <a:gd name="T105" fmla="*/ 39877095 h 1162"/>
                <a:gd name="T106" fmla="*/ 355215908 w 1164"/>
                <a:gd name="T107" fmla="*/ 31288565 h 1162"/>
                <a:gd name="T108" fmla="*/ 351841856 w 1164"/>
                <a:gd name="T109" fmla="*/ 23312593 h 1162"/>
                <a:gd name="T110" fmla="*/ 346933640 w 1164"/>
                <a:gd name="T111" fmla="*/ 16257670 h 116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1164" h="1162">
                  <a:moveTo>
                    <a:pt x="1121" y="43"/>
                  </a:moveTo>
                  <a:lnTo>
                    <a:pt x="1111" y="33"/>
                  </a:lnTo>
                  <a:lnTo>
                    <a:pt x="1099" y="24"/>
                  </a:lnTo>
                  <a:lnTo>
                    <a:pt x="1088" y="17"/>
                  </a:lnTo>
                  <a:lnTo>
                    <a:pt x="1075" y="10"/>
                  </a:lnTo>
                  <a:lnTo>
                    <a:pt x="1061" y="6"/>
                  </a:lnTo>
                  <a:lnTo>
                    <a:pt x="1048" y="2"/>
                  </a:lnTo>
                  <a:lnTo>
                    <a:pt x="1034" y="1"/>
                  </a:lnTo>
                  <a:lnTo>
                    <a:pt x="1020" y="0"/>
                  </a:lnTo>
                  <a:lnTo>
                    <a:pt x="143" y="0"/>
                  </a:lnTo>
                  <a:lnTo>
                    <a:pt x="114" y="3"/>
                  </a:lnTo>
                  <a:lnTo>
                    <a:pt x="88" y="12"/>
                  </a:lnTo>
                  <a:lnTo>
                    <a:pt x="63" y="24"/>
                  </a:lnTo>
                  <a:lnTo>
                    <a:pt x="43" y="43"/>
                  </a:lnTo>
                  <a:lnTo>
                    <a:pt x="24" y="63"/>
                  </a:lnTo>
                  <a:lnTo>
                    <a:pt x="12" y="88"/>
                  </a:lnTo>
                  <a:lnTo>
                    <a:pt x="3" y="115"/>
                  </a:lnTo>
                  <a:lnTo>
                    <a:pt x="0" y="144"/>
                  </a:lnTo>
                  <a:lnTo>
                    <a:pt x="0" y="552"/>
                  </a:lnTo>
                  <a:lnTo>
                    <a:pt x="68" y="552"/>
                  </a:lnTo>
                  <a:lnTo>
                    <a:pt x="68" y="144"/>
                  </a:lnTo>
                  <a:lnTo>
                    <a:pt x="69" y="129"/>
                  </a:lnTo>
                  <a:lnTo>
                    <a:pt x="74" y="115"/>
                  </a:lnTo>
                  <a:lnTo>
                    <a:pt x="81" y="102"/>
                  </a:lnTo>
                  <a:lnTo>
                    <a:pt x="90" y="91"/>
                  </a:lnTo>
                  <a:lnTo>
                    <a:pt x="96" y="85"/>
                  </a:lnTo>
                  <a:lnTo>
                    <a:pt x="101" y="82"/>
                  </a:lnTo>
                  <a:lnTo>
                    <a:pt x="108" y="77"/>
                  </a:lnTo>
                  <a:lnTo>
                    <a:pt x="115" y="75"/>
                  </a:lnTo>
                  <a:lnTo>
                    <a:pt x="121" y="73"/>
                  </a:lnTo>
                  <a:lnTo>
                    <a:pt x="128" y="70"/>
                  </a:lnTo>
                  <a:lnTo>
                    <a:pt x="136" y="69"/>
                  </a:lnTo>
                  <a:lnTo>
                    <a:pt x="143" y="69"/>
                  </a:lnTo>
                  <a:lnTo>
                    <a:pt x="1020" y="69"/>
                  </a:lnTo>
                  <a:lnTo>
                    <a:pt x="1028" y="69"/>
                  </a:lnTo>
                  <a:lnTo>
                    <a:pt x="1035" y="70"/>
                  </a:lnTo>
                  <a:lnTo>
                    <a:pt x="1042" y="73"/>
                  </a:lnTo>
                  <a:lnTo>
                    <a:pt x="1049" y="75"/>
                  </a:lnTo>
                  <a:lnTo>
                    <a:pt x="1056" y="77"/>
                  </a:lnTo>
                  <a:lnTo>
                    <a:pt x="1061" y="82"/>
                  </a:lnTo>
                  <a:lnTo>
                    <a:pt x="1067" y="85"/>
                  </a:lnTo>
                  <a:lnTo>
                    <a:pt x="1073" y="91"/>
                  </a:lnTo>
                  <a:lnTo>
                    <a:pt x="1083" y="102"/>
                  </a:lnTo>
                  <a:lnTo>
                    <a:pt x="1090" y="115"/>
                  </a:lnTo>
                  <a:lnTo>
                    <a:pt x="1095" y="129"/>
                  </a:lnTo>
                  <a:lnTo>
                    <a:pt x="1096" y="144"/>
                  </a:lnTo>
                  <a:lnTo>
                    <a:pt x="1096" y="1019"/>
                  </a:lnTo>
                  <a:lnTo>
                    <a:pt x="1095" y="1034"/>
                  </a:lnTo>
                  <a:lnTo>
                    <a:pt x="1090" y="1048"/>
                  </a:lnTo>
                  <a:lnTo>
                    <a:pt x="1083" y="1061"/>
                  </a:lnTo>
                  <a:lnTo>
                    <a:pt x="1074" y="1072"/>
                  </a:lnTo>
                  <a:lnTo>
                    <a:pt x="1063" y="1081"/>
                  </a:lnTo>
                  <a:lnTo>
                    <a:pt x="1050" y="1088"/>
                  </a:lnTo>
                  <a:lnTo>
                    <a:pt x="1035" y="1093"/>
                  </a:lnTo>
                  <a:lnTo>
                    <a:pt x="1020" y="1094"/>
                  </a:lnTo>
                  <a:lnTo>
                    <a:pt x="143" y="1094"/>
                  </a:lnTo>
                  <a:lnTo>
                    <a:pt x="136" y="1094"/>
                  </a:lnTo>
                  <a:lnTo>
                    <a:pt x="128" y="1093"/>
                  </a:lnTo>
                  <a:lnTo>
                    <a:pt x="121" y="1091"/>
                  </a:lnTo>
                  <a:lnTo>
                    <a:pt x="115" y="1088"/>
                  </a:lnTo>
                  <a:lnTo>
                    <a:pt x="108" y="1085"/>
                  </a:lnTo>
                  <a:lnTo>
                    <a:pt x="101" y="1081"/>
                  </a:lnTo>
                  <a:lnTo>
                    <a:pt x="96" y="1077"/>
                  </a:lnTo>
                  <a:lnTo>
                    <a:pt x="90" y="1072"/>
                  </a:lnTo>
                  <a:lnTo>
                    <a:pt x="81" y="1061"/>
                  </a:lnTo>
                  <a:lnTo>
                    <a:pt x="74" y="1048"/>
                  </a:lnTo>
                  <a:lnTo>
                    <a:pt x="69" y="1034"/>
                  </a:lnTo>
                  <a:lnTo>
                    <a:pt x="68" y="1019"/>
                  </a:lnTo>
                  <a:lnTo>
                    <a:pt x="68" y="552"/>
                  </a:lnTo>
                  <a:lnTo>
                    <a:pt x="0" y="552"/>
                  </a:lnTo>
                  <a:lnTo>
                    <a:pt x="0" y="1019"/>
                  </a:lnTo>
                  <a:lnTo>
                    <a:pt x="1" y="1033"/>
                  </a:lnTo>
                  <a:lnTo>
                    <a:pt x="2" y="1047"/>
                  </a:lnTo>
                  <a:lnTo>
                    <a:pt x="6" y="1061"/>
                  </a:lnTo>
                  <a:lnTo>
                    <a:pt x="10" y="1073"/>
                  </a:lnTo>
                  <a:lnTo>
                    <a:pt x="17" y="1086"/>
                  </a:lnTo>
                  <a:lnTo>
                    <a:pt x="24" y="1099"/>
                  </a:lnTo>
                  <a:lnTo>
                    <a:pt x="32" y="1110"/>
                  </a:lnTo>
                  <a:lnTo>
                    <a:pt x="41" y="1121"/>
                  </a:lnTo>
                  <a:lnTo>
                    <a:pt x="52" y="1130"/>
                  </a:lnTo>
                  <a:lnTo>
                    <a:pt x="63" y="1138"/>
                  </a:lnTo>
                  <a:lnTo>
                    <a:pt x="76" y="1145"/>
                  </a:lnTo>
                  <a:lnTo>
                    <a:pt x="89" y="1152"/>
                  </a:lnTo>
                  <a:lnTo>
                    <a:pt x="101" y="1156"/>
                  </a:lnTo>
                  <a:lnTo>
                    <a:pt x="115" y="1160"/>
                  </a:lnTo>
                  <a:lnTo>
                    <a:pt x="129" y="1161"/>
                  </a:lnTo>
                  <a:lnTo>
                    <a:pt x="143" y="1162"/>
                  </a:lnTo>
                  <a:lnTo>
                    <a:pt x="1020" y="1162"/>
                  </a:lnTo>
                  <a:lnTo>
                    <a:pt x="1034" y="1161"/>
                  </a:lnTo>
                  <a:lnTo>
                    <a:pt x="1048" y="1160"/>
                  </a:lnTo>
                  <a:lnTo>
                    <a:pt x="1061" y="1156"/>
                  </a:lnTo>
                  <a:lnTo>
                    <a:pt x="1075" y="1152"/>
                  </a:lnTo>
                  <a:lnTo>
                    <a:pt x="1088" y="1145"/>
                  </a:lnTo>
                  <a:lnTo>
                    <a:pt x="1099" y="1138"/>
                  </a:lnTo>
                  <a:lnTo>
                    <a:pt x="1111" y="1130"/>
                  </a:lnTo>
                  <a:lnTo>
                    <a:pt x="1121" y="1121"/>
                  </a:lnTo>
                  <a:lnTo>
                    <a:pt x="1131" y="1110"/>
                  </a:lnTo>
                  <a:lnTo>
                    <a:pt x="1140" y="1099"/>
                  </a:lnTo>
                  <a:lnTo>
                    <a:pt x="1147" y="1086"/>
                  </a:lnTo>
                  <a:lnTo>
                    <a:pt x="1154" y="1073"/>
                  </a:lnTo>
                  <a:lnTo>
                    <a:pt x="1158" y="1061"/>
                  </a:lnTo>
                  <a:lnTo>
                    <a:pt x="1162" y="1047"/>
                  </a:lnTo>
                  <a:lnTo>
                    <a:pt x="1163" y="1033"/>
                  </a:lnTo>
                  <a:lnTo>
                    <a:pt x="1164" y="1019"/>
                  </a:lnTo>
                  <a:lnTo>
                    <a:pt x="1164" y="144"/>
                  </a:lnTo>
                  <a:lnTo>
                    <a:pt x="1163" y="130"/>
                  </a:lnTo>
                  <a:lnTo>
                    <a:pt x="1162" y="116"/>
                  </a:lnTo>
                  <a:lnTo>
                    <a:pt x="1158" y="102"/>
                  </a:lnTo>
                  <a:lnTo>
                    <a:pt x="1154" y="89"/>
                  </a:lnTo>
                  <a:lnTo>
                    <a:pt x="1147" y="76"/>
                  </a:lnTo>
                  <a:lnTo>
                    <a:pt x="1140" y="64"/>
                  </a:lnTo>
                  <a:lnTo>
                    <a:pt x="1131" y="53"/>
                  </a:lnTo>
                  <a:lnTo>
                    <a:pt x="1121" y="4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pic>
          <p:nvPicPr>
            <p:cNvPr id="49" name="Picture 7" descr="C:\Users\kawai\AppData\Local\Microsoft\Windows\Temporary Internet Files\Content.IE5\4EV7TSQM\MC900039071[1].wmf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ltGray">
            <a:xfrm>
              <a:off x="491083" y="4004933"/>
              <a:ext cx="451520" cy="599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0" name="グループ化 1080"/>
          <p:cNvGrpSpPr>
            <a:grpSpLocks/>
          </p:cNvGrpSpPr>
          <p:nvPr/>
        </p:nvGrpSpPr>
        <p:grpSpPr bwMode="ltGray">
          <a:xfrm>
            <a:off x="3832430" y="2195513"/>
            <a:ext cx="676275" cy="676275"/>
            <a:chOff x="395288" y="2081213"/>
            <a:chExt cx="642937" cy="642937"/>
          </a:xfrm>
        </p:grpSpPr>
        <p:sp>
          <p:nvSpPr>
            <p:cNvPr id="51" name="AutoShape 61"/>
            <p:cNvSpPr>
              <a:spLocks noChangeAspect="1" noChangeArrowheads="1" noTextEdit="1"/>
            </p:cNvSpPr>
            <p:nvPr/>
          </p:nvSpPr>
          <p:spPr bwMode="ltGray">
            <a:xfrm>
              <a:off x="395288" y="2081213"/>
              <a:ext cx="642937" cy="642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2" name="Freeform 63"/>
            <p:cNvSpPr>
              <a:spLocks/>
            </p:cNvSpPr>
            <p:nvPr/>
          </p:nvSpPr>
          <p:spPr bwMode="ltGray">
            <a:xfrm>
              <a:off x="423863" y="2108200"/>
              <a:ext cx="598487" cy="600075"/>
            </a:xfrm>
            <a:custGeom>
              <a:avLst/>
              <a:gdLst>
                <a:gd name="T0" fmla="*/ 284663000 w 1129"/>
                <a:gd name="T1" fmla="*/ 318100712 h 1132"/>
                <a:gd name="T2" fmla="*/ 291126023 w 1129"/>
                <a:gd name="T3" fmla="*/ 317257850 h 1132"/>
                <a:gd name="T4" fmla="*/ 297308622 w 1129"/>
                <a:gd name="T5" fmla="*/ 315290643 h 1132"/>
                <a:gd name="T6" fmla="*/ 302928780 w 1129"/>
                <a:gd name="T7" fmla="*/ 312480575 h 1132"/>
                <a:gd name="T8" fmla="*/ 307705544 w 1129"/>
                <a:gd name="T9" fmla="*/ 308546691 h 1132"/>
                <a:gd name="T10" fmla="*/ 311639973 w 1129"/>
                <a:gd name="T11" fmla="*/ 303769415 h 1132"/>
                <a:gd name="T12" fmla="*/ 314450053 w 1129"/>
                <a:gd name="T13" fmla="*/ 298430232 h 1132"/>
                <a:gd name="T14" fmla="*/ 316417267 w 1129"/>
                <a:gd name="T15" fmla="*/ 292248187 h 1132"/>
                <a:gd name="T16" fmla="*/ 317260132 w 1129"/>
                <a:gd name="T17" fmla="*/ 285784659 h 1132"/>
                <a:gd name="T18" fmla="*/ 317260132 w 1129"/>
                <a:gd name="T19" fmla="*/ 32035099 h 1132"/>
                <a:gd name="T20" fmla="*/ 316417267 w 1129"/>
                <a:gd name="T21" fmla="*/ 25571571 h 1132"/>
                <a:gd name="T22" fmla="*/ 314450053 w 1129"/>
                <a:gd name="T23" fmla="*/ 19670480 h 1132"/>
                <a:gd name="T24" fmla="*/ 311639973 w 1129"/>
                <a:gd name="T25" fmla="*/ 14050343 h 1132"/>
                <a:gd name="T26" fmla="*/ 307705544 w 1129"/>
                <a:gd name="T27" fmla="*/ 9273067 h 1132"/>
                <a:gd name="T28" fmla="*/ 302928780 w 1129"/>
                <a:gd name="T29" fmla="*/ 5339183 h 1132"/>
                <a:gd name="T30" fmla="*/ 297308622 w 1129"/>
                <a:gd name="T31" fmla="*/ 2529115 h 1132"/>
                <a:gd name="T32" fmla="*/ 291126023 w 1129"/>
                <a:gd name="T33" fmla="*/ 561908 h 1132"/>
                <a:gd name="T34" fmla="*/ 284663000 w 1129"/>
                <a:gd name="T35" fmla="*/ 0 h 1132"/>
                <a:gd name="T36" fmla="*/ 32316178 w 1129"/>
                <a:gd name="T37" fmla="*/ 0 h 1132"/>
                <a:gd name="T38" fmla="*/ 25853154 w 1129"/>
                <a:gd name="T39" fmla="*/ 561908 h 1132"/>
                <a:gd name="T40" fmla="*/ 19670555 w 1129"/>
                <a:gd name="T41" fmla="*/ 2529115 h 1132"/>
                <a:gd name="T42" fmla="*/ 14331352 w 1129"/>
                <a:gd name="T43" fmla="*/ 5339183 h 1132"/>
                <a:gd name="T44" fmla="*/ 9554588 w 1129"/>
                <a:gd name="T45" fmla="*/ 9273067 h 1132"/>
                <a:gd name="T46" fmla="*/ 5620159 w 1129"/>
                <a:gd name="T47" fmla="*/ 14050343 h 1132"/>
                <a:gd name="T48" fmla="*/ 2529124 w 1129"/>
                <a:gd name="T49" fmla="*/ 19670480 h 1132"/>
                <a:gd name="T50" fmla="*/ 842865 w 1129"/>
                <a:gd name="T51" fmla="*/ 25571571 h 1132"/>
                <a:gd name="T52" fmla="*/ 0 w 1129"/>
                <a:gd name="T53" fmla="*/ 32035099 h 1132"/>
                <a:gd name="T54" fmla="*/ 0 w 1129"/>
                <a:gd name="T55" fmla="*/ 285784659 h 1132"/>
                <a:gd name="T56" fmla="*/ 842865 w 1129"/>
                <a:gd name="T57" fmla="*/ 292248187 h 1132"/>
                <a:gd name="T58" fmla="*/ 2529124 w 1129"/>
                <a:gd name="T59" fmla="*/ 298430232 h 1132"/>
                <a:gd name="T60" fmla="*/ 5620159 w 1129"/>
                <a:gd name="T61" fmla="*/ 303769415 h 1132"/>
                <a:gd name="T62" fmla="*/ 9554588 w 1129"/>
                <a:gd name="T63" fmla="*/ 308546691 h 1132"/>
                <a:gd name="T64" fmla="*/ 14331352 w 1129"/>
                <a:gd name="T65" fmla="*/ 312480575 h 1132"/>
                <a:gd name="T66" fmla="*/ 19670555 w 1129"/>
                <a:gd name="T67" fmla="*/ 315290643 h 1132"/>
                <a:gd name="T68" fmla="*/ 25853154 w 1129"/>
                <a:gd name="T69" fmla="*/ 317257850 h 1132"/>
                <a:gd name="T70" fmla="*/ 32316178 w 1129"/>
                <a:gd name="T71" fmla="*/ 318100712 h 1132"/>
                <a:gd name="T72" fmla="*/ 284663000 w 1129"/>
                <a:gd name="T73" fmla="*/ 318100712 h 113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129" h="1132">
                  <a:moveTo>
                    <a:pt x="1013" y="1132"/>
                  </a:moveTo>
                  <a:lnTo>
                    <a:pt x="1036" y="1129"/>
                  </a:lnTo>
                  <a:lnTo>
                    <a:pt x="1058" y="1122"/>
                  </a:lnTo>
                  <a:lnTo>
                    <a:pt x="1078" y="1112"/>
                  </a:lnTo>
                  <a:lnTo>
                    <a:pt x="1095" y="1098"/>
                  </a:lnTo>
                  <a:lnTo>
                    <a:pt x="1109" y="1081"/>
                  </a:lnTo>
                  <a:lnTo>
                    <a:pt x="1119" y="1062"/>
                  </a:lnTo>
                  <a:lnTo>
                    <a:pt x="1126" y="1040"/>
                  </a:lnTo>
                  <a:lnTo>
                    <a:pt x="1129" y="1017"/>
                  </a:lnTo>
                  <a:lnTo>
                    <a:pt x="1129" y="114"/>
                  </a:lnTo>
                  <a:lnTo>
                    <a:pt x="1126" y="91"/>
                  </a:lnTo>
                  <a:lnTo>
                    <a:pt x="1119" y="70"/>
                  </a:lnTo>
                  <a:lnTo>
                    <a:pt x="1109" y="50"/>
                  </a:lnTo>
                  <a:lnTo>
                    <a:pt x="1095" y="33"/>
                  </a:lnTo>
                  <a:lnTo>
                    <a:pt x="1078" y="19"/>
                  </a:lnTo>
                  <a:lnTo>
                    <a:pt x="1058" y="9"/>
                  </a:lnTo>
                  <a:lnTo>
                    <a:pt x="1036" y="2"/>
                  </a:lnTo>
                  <a:lnTo>
                    <a:pt x="1013" y="0"/>
                  </a:lnTo>
                  <a:lnTo>
                    <a:pt x="115" y="0"/>
                  </a:lnTo>
                  <a:lnTo>
                    <a:pt x="92" y="2"/>
                  </a:lnTo>
                  <a:lnTo>
                    <a:pt x="70" y="9"/>
                  </a:lnTo>
                  <a:lnTo>
                    <a:pt x="51" y="19"/>
                  </a:lnTo>
                  <a:lnTo>
                    <a:pt x="34" y="33"/>
                  </a:lnTo>
                  <a:lnTo>
                    <a:pt x="20" y="50"/>
                  </a:lnTo>
                  <a:lnTo>
                    <a:pt x="9" y="70"/>
                  </a:lnTo>
                  <a:lnTo>
                    <a:pt x="3" y="91"/>
                  </a:lnTo>
                  <a:lnTo>
                    <a:pt x="0" y="114"/>
                  </a:lnTo>
                  <a:lnTo>
                    <a:pt x="0" y="1017"/>
                  </a:lnTo>
                  <a:lnTo>
                    <a:pt x="3" y="1040"/>
                  </a:lnTo>
                  <a:lnTo>
                    <a:pt x="9" y="1062"/>
                  </a:lnTo>
                  <a:lnTo>
                    <a:pt x="20" y="1081"/>
                  </a:lnTo>
                  <a:lnTo>
                    <a:pt x="34" y="1098"/>
                  </a:lnTo>
                  <a:lnTo>
                    <a:pt x="51" y="1112"/>
                  </a:lnTo>
                  <a:lnTo>
                    <a:pt x="70" y="1122"/>
                  </a:lnTo>
                  <a:lnTo>
                    <a:pt x="92" y="1129"/>
                  </a:lnTo>
                  <a:lnTo>
                    <a:pt x="115" y="1132"/>
                  </a:lnTo>
                  <a:lnTo>
                    <a:pt x="1013" y="1132"/>
                  </a:lnTo>
                  <a:close/>
                </a:path>
              </a:pathLst>
            </a:custGeom>
            <a:solidFill>
              <a:srgbClr val="CC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" name="Freeform 64"/>
            <p:cNvSpPr>
              <a:spLocks/>
            </p:cNvSpPr>
            <p:nvPr/>
          </p:nvSpPr>
          <p:spPr bwMode="ltGray">
            <a:xfrm>
              <a:off x="506413" y="2160588"/>
              <a:ext cx="527050" cy="450850"/>
            </a:xfrm>
            <a:custGeom>
              <a:avLst/>
              <a:gdLst>
                <a:gd name="T0" fmla="*/ 264896600 w 996"/>
                <a:gd name="T1" fmla="*/ 144709108 h 853"/>
                <a:gd name="T2" fmla="*/ 248375487 w 996"/>
                <a:gd name="T3" fmla="*/ 143312160 h 853"/>
                <a:gd name="T4" fmla="*/ 232974621 w 996"/>
                <a:gd name="T5" fmla="*/ 140797865 h 853"/>
                <a:gd name="T6" fmla="*/ 220093646 w 996"/>
                <a:gd name="T7" fmla="*/ 132417235 h 853"/>
                <a:gd name="T8" fmla="*/ 205813025 w 996"/>
                <a:gd name="T9" fmla="*/ 121801382 h 853"/>
                <a:gd name="T10" fmla="*/ 191531875 w 996"/>
                <a:gd name="T11" fmla="*/ 116214119 h 853"/>
                <a:gd name="T12" fmla="*/ 183691213 w 996"/>
                <a:gd name="T13" fmla="*/ 116493720 h 853"/>
                <a:gd name="T14" fmla="*/ 177811113 w 996"/>
                <a:gd name="T15" fmla="*/ 119566689 h 853"/>
                <a:gd name="T16" fmla="*/ 174170975 w 996"/>
                <a:gd name="T17" fmla="*/ 117052394 h 853"/>
                <a:gd name="T18" fmla="*/ 168850733 w 996"/>
                <a:gd name="T19" fmla="*/ 114258498 h 853"/>
                <a:gd name="T20" fmla="*/ 164090350 w 996"/>
                <a:gd name="T21" fmla="*/ 113420752 h 853"/>
                <a:gd name="T22" fmla="*/ 160169754 w 996"/>
                <a:gd name="T23" fmla="*/ 114817700 h 853"/>
                <a:gd name="T24" fmla="*/ 151209375 w 996"/>
                <a:gd name="T25" fmla="*/ 111185530 h 853"/>
                <a:gd name="T26" fmla="*/ 137768542 w 996"/>
                <a:gd name="T27" fmla="*/ 100011532 h 853"/>
                <a:gd name="T28" fmla="*/ 129088092 w 996"/>
                <a:gd name="T29" fmla="*/ 83808417 h 853"/>
                <a:gd name="T30" fmla="*/ 131048125 w 996"/>
                <a:gd name="T31" fmla="*/ 62576711 h 853"/>
                <a:gd name="T32" fmla="*/ 152049692 w 996"/>
                <a:gd name="T33" fmla="*/ 36316945 h 853"/>
                <a:gd name="T34" fmla="*/ 166050383 w 996"/>
                <a:gd name="T35" fmla="*/ 0 h 853"/>
                <a:gd name="T36" fmla="*/ 156809546 w 996"/>
                <a:gd name="T37" fmla="*/ 1396948 h 853"/>
                <a:gd name="T38" fmla="*/ 132728229 w 996"/>
                <a:gd name="T39" fmla="*/ 8939304 h 853"/>
                <a:gd name="T40" fmla="*/ 102486354 w 996"/>
                <a:gd name="T41" fmla="*/ 25422020 h 853"/>
                <a:gd name="T42" fmla="*/ 72804338 w 996"/>
                <a:gd name="T43" fmla="*/ 55313428 h 853"/>
                <a:gd name="T44" fmla="*/ 51243442 w 996"/>
                <a:gd name="T45" fmla="*/ 102804899 h 853"/>
                <a:gd name="T46" fmla="*/ 48163163 w 996"/>
                <a:gd name="T47" fmla="*/ 131020287 h 853"/>
                <a:gd name="T48" fmla="*/ 44242567 w 996"/>
                <a:gd name="T49" fmla="*/ 144150434 h 853"/>
                <a:gd name="T50" fmla="*/ 39202254 w 996"/>
                <a:gd name="T51" fmla="*/ 148899423 h 853"/>
                <a:gd name="T52" fmla="*/ 34161942 w 996"/>
                <a:gd name="T53" fmla="*/ 151134645 h 853"/>
                <a:gd name="T54" fmla="*/ 28841700 w 996"/>
                <a:gd name="T55" fmla="*/ 151134645 h 853"/>
                <a:gd name="T56" fmla="*/ 21561425 w 996"/>
                <a:gd name="T57" fmla="*/ 151413718 h 853"/>
                <a:gd name="T58" fmla="*/ 17641358 w 996"/>
                <a:gd name="T59" fmla="*/ 153369339 h 853"/>
                <a:gd name="T60" fmla="*/ 14281150 w 996"/>
                <a:gd name="T61" fmla="*/ 160632622 h 853"/>
                <a:gd name="T62" fmla="*/ 5600171 w 996"/>
                <a:gd name="T63" fmla="*/ 180467380 h 853"/>
                <a:gd name="T64" fmla="*/ 0 w 996"/>
                <a:gd name="T65" fmla="*/ 192200579 h 853"/>
                <a:gd name="T66" fmla="*/ 5880629 w 996"/>
                <a:gd name="T67" fmla="*/ 202257758 h 853"/>
                <a:gd name="T68" fmla="*/ 22681671 w 996"/>
                <a:gd name="T69" fmla="*/ 214828704 h 853"/>
                <a:gd name="T70" fmla="*/ 45922671 w 996"/>
                <a:gd name="T71" fmla="*/ 225723629 h 853"/>
                <a:gd name="T72" fmla="*/ 68044483 w 996"/>
                <a:gd name="T73" fmla="*/ 231869565 h 853"/>
                <a:gd name="T74" fmla="*/ 82605033 w 996"/>
                <a:gd name="T75" fmla="*/ 231869565 h 853"/>
                <a:gd name="T76" fmla="*/ 87645346 w 996"/>
                <a:gd name="T77" fmla="*/ 224047608 h 853"/>
                <a:gd name="T78" fmla="*/ 96325796 w 996"/>
                <a:gd name="T79" fmla="*/ 203933779 h 853"/>
                <a:gd name="T80" fmla="*/ 102206425 w 996"/>
                <a:gd name="T81" fmla="*/ 191362305 h 853"/>
                <a:gd name="T82" fmla="*/ 98846217 w 996"/>
                <a:gd name="T83" fmla="*/ 182981674 h 853"/>
                <a:gd name="T84" fmla="*/ 92965588 w 996"/>
                <a:gd name="T85" fmla="*/ 174600516 h 853"/>
                <a:gd name="T86" fmla="*/ 93805904 w 996"/>
                <a:gd name="T87" fmla="*/ 163146917 h 853"/>
                <a:gd name="T88" fmla="*/ 106406421 w 996"/>
                <a:gd name="T89" fmla="*/ 149458096 h 853"/>
                <a:gd name="T90" fmla="*/ 113407296 w 996"/>
                <a:gd name="T91" fmla="*/ 149179024 h 853"/>
                <a:gd name="T92" fmla="*/ 126007812 w 996"/>
                <a:gd name="T93" fmla="*/ 151134645 h 853"/>
                <a:gd name="T94" fmla="*/ 141128750 w 996"/>
                <a:gd name="T95" fmla="*/ 156162706 h 853"/>
                <a:gd name="T96" fmla="*/ 145609204 w 996"/>
                <a:gd name="T97" fmla="*/ 162588244 h 853"/>
                <a:gd name="T98" fmla="*/ 152889479 w 996"/>
                <a:gd name="T99" fmla="*/ 165381611 h 853"/>
                <a:gd name="T100" fmla="*/ 157369933 w 996"/>
                <a:gd name="T101" fmla="*/ 168175507 h 853"/>
                <a:gd name="T102" fmla="*/ 166610242 w 996"/>
                <a:gd name="T103" fmla="*/ 180187779 h 853"/>
                <a:gd name="T104" fmla="*/ 183411283 w 996"/>
                <a:gd name="T105" fmla="*/ 186054643 h 853"/>
                <a:gd name="T106" fmla="*/ 200492254 w 996"/>
                <a:gd name="T107" fmla="*/ 189127611 h 853"/>
                <a:gd name="T108" fmla="*/ 212533442 w 996"/>
                <a:gd name="T109" fmla="*/ 193317926 h 853"/>
                <a:gd name="T110" fmla="*/ 220373575 w 996"/>
                <a:gd name="T111" fmla="*/ 200302137 h 853"/>
                <a:gd name="T112" fmla="*/ 228774096 w 996"/>
                <a:gd name="T113" fmla="*/ 209241441 h 853"/>
                <a:gd name="T114" fmla="*/ 238854721 w 996"/>
                <a:gd name="T115" fmla="*/ 219857293 h 853"/>
                <a:gd name="T116" fmla="*/ 252855942 w 996"/>
                <a:gd name="T117" fmla="*/ 229914472 h 853"/>
                <a:gd name="T118" fmla="*/ 271056629 w 996"/>
                <a:gd name="T119" fmla="*/ 238295103 h 853"/>
                <a:gd name="T120" fmla="*/ 278897292 w 996"/>
                <a:gd name="T121" fmla="*/ 150855044 h 853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996" h="853">
                  <a:moveTo>
                    <a:pt x="996" y="540"/>
                  </a:moveTo>
                  <a:lnTo>
                    <a:pt x="970" y="527"/>
                  </a:lnTo>
                  <a:lnTo>
                    <a:pt x="946" y="518"/>
                  </a:lnTo>
                  <a:lnTo>
                    <a:pt x="925" y="514"/>
                  </a:lnTo>
                  <a:lnTo>
                    <a:pt x="905" y="513"/>
                  </a:lnTo>
                  <a:lnTo>
                    <a:pt x="887" y="513"/>
                  </a:lnTo>
                  <a:lnTo>
                    <a:pt x="869" y="512"/>
                  </a:lnTo>
                  <a:lnTo>
                    <a:pt x="851" y="510"/>
                  </a:lnTo>
                  <a:lnTo>
                    <a:pt x="832" y="504"/>
                  </a:lnTo>
                  <a:lnTo>
                    <a:pt x="817" y="496"/>
                  </a:lnTo>
                  <a:lnTo>
                    <a:pt x="801" y="486"/>
                  </a:lnTo>
                  <a:lnTo>
                    <a:pt x="786" y="474"/>
                  </a:lnTo>
                  <a:lnTo>
                    <a:pt x="770" y="460"/>
                  </a:lnTo>
                  <a:lnTo>
                    <a:pt x="753" y="448"/>
                  </a:lnTo>
                  <a:lnTo>
                    <a:pt x="735" y="436"/>
                  </a:lnTo>
                  <a:lnTo>
                    <a:pt x="716" y="425"/>
                  </a:lnTo>
                  <a:lnTo>
                    <a:pt x="696" y="418"/>
                  </a:lnTo>
                  <a:lnTo>
                    <a:pt x="684" y="416"/>
                  </a:lnTo>
                  <a:lnTo>
                    <a:pt x="674" y="415"/>
                  </a:lnTo>
                  <a:lnTo>
                    <a:pt x="664" y="416"/>
                  </a:lnTo>
                  <a:lnTo>
                    <a:pt x="656" y="417"/>
                  </a:lnTo>
                  <a:lnTo>
                    <a:pt x="648" y="419"/>
                  </a:lnTo>
                  <a:lnTo>
                    <a:pt x="642" y="423"/>
                  </a:lnTo>
                  <a:lnTo>
                    <a:pt x="635" y="428"/>
                  </a:lnTo>
                  <a:lnTo>
                    <a:pt x="631" y="431"/>
                  </a:lnTo>
                  <a:lnTo>
                    <a:pt x="627" y="425"/>
                  </a:lnTo>
                  <a:lnTo>
                    <a:pt x="622" y="419"/>
                  </a:lnTo>
                  <a:lnTo>
                    <a:pt x="616" y="415"/>
                  </a:lnTo>
                  <a:lnTo>
                    <a:pt x="609" y="411"/>
                  </a:lnTo>
                  <a:lnTo>
                    <a:pt x="603" y="409"/>
                  </a:lnTo>
                  <a:lnTo>
                    <a:pt x="597" y="407"/>
                  </a:lnTo>
                  <a:lnTo>
                    <a:pt x="591" y="406"/>
                  </a:lnTo>
                  <a:lnTo>
                    <a:pt x="586" y="406"/>
                  </a:lnTo>
                  <a:lnTo>
                    <a:pt x="580" y="407"/>
                  </a:lnTo>
                  <a:lnTo>
                    <a:pt x="575" y="409"/>
                  </a:lnTo>
                  <a:lnTo>
                    <a:pt x="572" y="411"/>
                  </a:lnTo>
                  <a:lnTo>
                    <a:pt x="568" y="413"/>
                  </a:lnTo>
                  <a:lnTo>
                    <a:pt x="555" y="406"/>
                  </a:lnTo>
                  <a:lnTo>
                    <a:pt x="540" y="398"/>
                  </a:lnTo>
                  <a:lnTo>
                    <a:pt x="525" y="387"/>
                  </a:lnTo>
                  <a:lnTo>
                    <a:pt x="508" y="374"/>
                  </a:lnTo>
                  <a:lnTo>
                    <a:pt x="492" y="358"/>
                  </a:lnTo>
                  <a:lnTo>
                    <a:pt x="479" y="341"/>
                  </a:lnTo>
                  <a:lnTo>
                    <a:pt x="468" y="321"/>
                  </a:lnTo>
                  <a:lnTo>
                    <a:pt x="461" y="300"/>
                  </a:lnTo>
                  <a:lnTo>
                    <a:pt x="457" y="276"/>
                  </a:lnTo>
                  <a:lnTo>
                    <a:pt x="460" y="251"/>
                  </a:lnTo>
                  <a:lnTo>
                    <a:pt x="468" y="224"/>
                  </a:lnTo>
                  <a:lnTo>
                    <a:pt x="485" y="194"/>
                  </a:lnTo>
                  <a:lnTo>
                    <a:pt x="509" y="163"/>
                  </a:lnTo>
                  <a:lnTo>
                    <a:pt x="543" y="130"/>
                  </a:lnTo>
                  <a:lnTo>
                    <a:pt x="586" y="95"/>
                  </a:lnTo>
                  <a:lnTo>
                    <a:pt x="642" y="58"/>
                  </a:lnTo>
                  <a:lnTo>
                    <a:pt x="593" y="0"/>
                  </a:lnTo>
                  <a:lnTo>
                    <a:pt x="590" y="0"/>
                  </a:lnTo>
                  <a:lnTo>
                    <a:pt x="578" y="3"/>
                  </a:lnTo>
                  <a:lnTo>
                    <a:pt x="560" y="5"/>
                  </a:lnTo>
                  <a:lnTo>
                    <a:pt x="536" y="11"/>
                  </a:lnTo>
                  <a:lnTo>
                    <a:pt x="507" y="20"/>
                  </a:lnTo>
                  <a:lnTo>
                    <a:pt x="474" y="32"/>
                  </a:lnTo>
                  <a:lnTo>
                    <a:pt x="441" y="46"/>
                  </a:lnTo>
                  <a:lnTo>
                    <a:pt x="403" y="67"/>
                  </a:lnTo>
                  <a:lnTo>
                    <a:pt x="366" y="91"/>
                  </a:lnTo>
                  <a:lnTo>
                    <a:pt x="330" y="121"/>
                  </a:lnTo>
                  <a:lnTo>
                    <a:pt x="294" y="156"/>
                  </a:lnTo>
                  <a:lnTo>
                    <a:pt x="260" y="198"/>
                  </a:lnTo>
                  <a:lnTo>
                    <a:pt x="230" y="247"/>
                  </a:lnTo>
                  <a:lnTo>
                    <a:pt x="205" y="303"/>
                  </a:lnTo>
                  <a:lnTo>
                    <a:pt x="183" y="368"/>
                  </a:lnTo>
                  <a:lnTo>
                    <a:pt x="169" y="440"/>
                  </a:lnTo>
                  <a:lnTo>
                    <a:pt x="171" y="455"/>
                  </a:lnTo>
                  <a:lnTo>
                    <a:pt x="172" y="469"/>
                  </a:lnTo>
                  <a:lnTo>
                    <a:pt x="171" y="481"/>
                  </a:lnTo>
                  <a:lnTo>
                    <a:pt x="169" y="492"/>
                  </a:lnTo>
                  <a:lnTo>
                    <a:pt x="158" y="516"/>
                  </a:lnTo>
                  <a:lnTo>
                    <a:pt x="152" y="523"/>
                  </a:lnTo>
                  <a:lnTo>
                    <a:pt x="146" y="528"/>
                  </a:lnTo>
                  <a:lnTo>
                    <a:pt x="140" y="533"/>
                  </a:lnTo>
                  <a:lnTo>
                    <a:pt x="134" y="536"/>
                  </a:lnTo>
                  <a:lnTo>
                    <a:pt x="127" y="539"/>
                  </a:lnTo>
                  <a:lnTo>
                    <a:pt x="122" y="541"/>
                  </a:lnTo>
                  <a:lnTo>
                    <a:pt x="116" y="541"/>
                  </a:lnTo>
                  <a:lnTo>
                    <a:pt x="112" y="542"/>
                  </a:lnTo>
                  <a:lnTo>
                    <a:pt x="103" y="541"/>
                  </a:lnTo>
                  <a:lnTo>
                    <a:pt x="93" y="541"/>
                  </a:lnTo>
                  <a:lnTo>
                    <a:pt x="85" y="541"/>
                  </a:lnTo>
                  <a:lnTo>
                    <a:pt x="77" y="542"/>
                  </a:lnTo>
                  <a:lnTo>
                    <a:pt x="71" y="543"/>
                  </a:lnTo>
                  <a:lnTo>
                    <a:pt x="66" y="546"/>
                  </a:lnTo>
                  <a:lnTo>
                    <a:pt x="63" y="549"/>
                  </a:lnTo>
                  <a:lnTo>
                    <a:pt x="60" y="553"/>
                  </a:lnTo>
                  <a:lnTo>
                    <a:pt x="58" y="559"/>
                  </a:lnTo>
                  <a:lnTo>
                    <a:pt x="51" y="575"/>
                  </a:lnTo>
                  <a:lnTo>
                    <a:pt x="41" y="596"/>
                  </a:lnTo>
                  <a:lnTo>
                    <a:pt x="30" y="620"/>
                  </a:lnTo>
                  <a:lnTo>
                    <a:pt x="20" y="646"/>
                  </a:lnTo>
                  <a:lnTo>
                    <a:pt x="10" y="667"/>
                  </a:lnTo>
                  <a:lnTo>
                    <a:pt x="3" y="682"/>
                  </a:lnTo>
                  <a:lnTo>
                    <a:pt x="0" y="688"/>
                  </a:lnTo>
                  <a:lnTo>
                    <a:pt x="2" y="698"/>
                  </a:lnTo>
                  <a:lnTo>
                    <a:pt x="9" y="710"/>
                  </a:lnTo>
                  <a:lnTo>
                    <a:pt x="21" y="724"/>
                  </a:lnTo>
                  <a:lnTo>
                    <a:pt x="38" y="738"/>
                  </a:lnTo>
                  <a:lnTo>
                    <a:pt x="57" y="753"/>
                  </a:lnTo>
                  <a:lnTo>
                    <a:pt x="81" y="769"/>
                  </a:lnTo>
                  <a:lnTo>
                    <a:pt x="106" y="783"/>
                  </a:lnTo>
                  <a:lnTo>
                    <a:pt x="135" y="796"/>
                  </a:lnTo>
                  <a:lnTo>
                    <a:pt x="164" y="808"/>
                  </a:lnTo>
                  <a:lnTo>
                    <a:pt x="193" y="818"/>
                  </a:lnTo>
                  <a:lnTo>
                    <a:pt x="219" y="825"/>
                  </a:lnTo>
                  <a:lnTo>
                    <a:pt x="243" y="830"/>
                  </a:lnTo>
                  <a:lnTo>
                    <a:pt x="264" y="832"/>
                  </a:lnTo>
                  <a:lnTo>
                    <a:pt x="282" y="832"/>
                  </a:lnTo>
                  <a:lnTo>
                    <a:pt x="295" y="830"/>
                  </a:lnTo>
                  <a:lnTo>
                    <a:pt x="303" y="824"/>
                  </a:lnTo>
                  <a:lnTo>
                    <a:pt x="306" y="818"/>
                  </a:lnTo>
                  <a:lnTo>
                    <a:pt x="313" y="802"/>
                  </a:lnTo>
                  <a:lnTo>
                    <a:pt x="323" y="781"/>
                  </a:lnTo>
                  <a:lnTo>
                    <a:pt x="334" y="755"/>
                  </a:lnTo>
                  <a:lnTo>
                    <a:pt x="344" y="730"/>
                  </a:lnTo>
                  <a:lnTo>
                    <a:pt x="355" y="707"/>
                  </a:lnTo>
                  <a:lnTo>
                    <a:pt x="362" y="692"/>
                  </a:lnTo>
                  <a:lnTo>
                    <a:pt x="365" y="685"/>
                  </a:lnTo>
                  <a:lnTo>
                    <a:pt x="365" y="677"/>
                  </a:lnTo>
                  <a:lnTo>
                    <a:pt x="361" y="667"/>
                  </a:lnTo>
                  <a:lnTo>
                    <a:pt x="353" y="655"/>
                  </a:lnTo>
                  <a:lnTo>
                    <a:pt x="341" y="643"/>
                  </a:lnTo>
                  <a:lnTo>
                    <a:pt x="336" y="635"/>
                  </a:lnTo>
                  <a:lnTo>
                    <a:pt x="332" y="625"/>
                  </a:lnTo>
                  <a:lnTo>
                    <a:pt x="330" y="613"/>
                  </a:lnTo>
                  <a:lnTo>
                    <a:pt x="331" y="599"/>
                  </a:lnTo>
                  <a:lnTo>
                    <a:pt x="335" y="584"/>
                  </a:lnTo>
                  <a:lnTo>
                    <a:pt x="344" y="569"/>
                  </a:lnTo>
                  <a:lnTo>
                    <a:pt x="359" y="552"/>
                  </a:lnTo>
                  <a:lnTo>
                    <a:pt x="380" y="535"/>
                  </a:lnTo>
                  <a:lnTo>
                    <a:pt x="379" y="535"/>
                  </a:lnTo>
                  <a:lnTo>
                    <a:pt x="391" y="534"/>
                  </a:lnTo>
                  <a:lnTo>
                    <a:pt x="405" y="534"/>
                  </a:lnTo>
                  <a:lnTo>
                    <a:pt x="419" y="535"/>
                  </a:lnTo>
                  <a:lnTo>
                    <a:pt x="433" y="537"/>
                  </a:lnTo>
                  <a:lnTo>
                    <a:pt x="450" y="541"/>
                  </a:lnTo>
                  <a:lnTo>
                    <a:pt x="467" y="546"/>
                  </a:lnTo>
                  <a:lnTo>
                    <a:pt x="485" y="552"/>
                  </a:lnTo>
                  <a:lnTo>
                    <a:pt x="504" y="559"/>
                  </a:lnTo>
                  <a:lnTo>
                    <a:pt x="508" y="567"/>
                  </a:lnTo>
                  <a:lnTo>
                    <a:pt x="513" y="575"/>
                  </a:lnTo>
                  <a:lnTo>
                    <a:pt x="520" y="582"/>
                  </a:lnTo>
                  <a:lnTo>
                    <a:pt x="530" y="588"/>
                  </a:lnTo>
                  <a:lnTo>
                    <a:pt x="538" y="590"/>
                  </a:lnTo>
                  <a:lnTo>
                    <a:pt x="546" y="592"/>
                  </a:lnTo>
                  <a:lnTo>
                    <a:pt x="554" y="592"/>
                  </a:lnTo>
                  <a:lnTo>
                    <a:pt x="561" y="589"/>
                  </a:lnTo>
                  <a:lnTo>
                    <a:pt x="562" y="602"/>
                  </a:lnTo>
                  <a:lnTo>
                    <a:pt x="567" y="617"/>
                  </a:lnTo>
                  <a:lnTo>
                    <a:pt x="578" y="630"/>
                  </a:lnTo>
                  <a:lnTo>
                    <a:pt x="595" y="645"/>
                  </a:lnTo>
                  <a:lnTo>
                    <a:pt x="614" y="654"/>
                  </a:lnTo>
                  <a:lnTo>
                    <a:pt x="634" y="661"/>
                  </a:lnTo>
                  <a:lnTo>
                    <a:pt x="655" y="666"/>
                  </a:lnTo>
                  <a:lnTo>
                    <a:pt x="676" y="671"/>
                  </a:lnTo>
                  <a:lnTo>
                    <a:pt x="697" y="673"/>
                  </a:lnTo>
                  <a:lnTo>
                    <a:pt x="716" y="677"/>
                  </a:lnTo>
                  <a:lnTo>
                    <a:pt x="734" y="682"/>
                  </a:lnTo>
                  <a:lnTo>
                    <a:pt x="750" y="687"/>
                  </a:lnTo>
                  <a:lnTo>
                    <a:pt x="759" y="692"/>
                  </a:lnTo>
                  <a:lnTo>
                    <a:pt x="769" y="699"/>
                  </a:lnTo>
                  <a:lnTo>
                    <a:pt x="777" y="707"/>
                  </a:lnTo>
                  <a:lnTo>
                    <a:pt x="787" y="717"/>
                  </a:lnTo>
                  <a:lnTo>
                    <a:pt x="797" y="726"/>
                  </a:lnTo>
                  <a:lnTo>
                    <a:pt x="806" y="737"/>
                  </a:lnTo>
                  <a:lnTo>
                    <a:pt x="817" y="749"/>
                  </a:lnTo>
                  <a:lnTo>
                    <a:pt x="828" y="761"/>
                  </a:lnTo>
                  <a:lnTo>
                    <a:pt x="840" y="775"/>
                  </a:lnTo>
                  <a:lnTo>
                    <a:pt x="853" y="787"/>
                  </a:lnTo>
                  <a:lnTo>
                    <a:pt x="868" y="799"/>
                  </a:lnTo>
                  <a:lnTo>
                    <a:pt x="885" y="811"/>
                  </a:lnTo>
                  <a:lnTo>
                    <a:pt x="903" y="823"/>
                  </a:lnTo>
                  <a:lnTo>
                    <a:pt x="922" y="834"/>
                  </a:lnTo>
                  <a:lnTo>
                    <a:pt x="943" y="843"/>
                  </a:lnTo>
                  <a:lnTo>
                    <a:pt x="968" y="853"/>
                  </a:lnTo>
                  <a:lnTo>
                    <a:pt x="958" y="688"/>
                  </a:lnTo>
                  <a:lnTo>
                    <a:pt x="971" y="658"/>
                  </a:lnTo>
                  <a:lnTo>
                    <a:pt x="996" y="5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" name="Freeform 65"/>
            <p:cNvSpPr>
              <a:spLocks/>
            </p:cNvSpPr>
            <p:nvPr/>
          </p:nvSpPr>
          <p:spPr bwMode="ltGray">
            <a:xfrm>
              <a:off x="395288" y="2081213"/>
              <a:ext cx="642937" cy="642937"/>
            </a:xfrm>
            <a:custGeom>
              <a:avLst/>
              <a:gdLst>
                <a:gd name="T0" fmla="*/ 324819710 w 1215"/>
                <a:gd name="T1" fmla="*/ 9800688 h 1215"/>
                <a:gd name="T2" fmla="*/ 318099298 w 1215"/>
                <a:gd name="T3" fmla="*/ 5040309 h 1215"/>
                <a:gd name="T4" fmla="*/ 310258642 w 1215"/>
                <a:gd name="T5" fmla="*/ 1680103 h 1215"/>
                <a:gd name="T6" fmla="*/ 302138057 w 1215"/>
                <a:gd name="T7" fmla="*/ 279929 h 1215"/>
                <a:gd name="T8" fmla="*/ 41722643 w 1215"/>
                <a:gd name="T9" fmla="*/ 0 h 1215"/>
                <a:gd name="T10" fmla="*/ 25481472 w 1215"/>
                <a:gd name="T11" fmla="*/ 3360206 h 1215"/>
                <a:gd name="T12" fmla="*/ 12600507 w 1215"/>
                <a:gd name="T13" fmla="*/ 12600507 h 1215"/>
                <a:gd name="T14" fmla="*/ 3360206 w 1215"/>
                <a:gd name="T15" fmla="*/ 25761401 h 1215"/>
                <a:gd name="T16" fmla="*/ 0 w 1215"/>
                <a:gd name="T17" fmla="*/ 42282500 h 1215"/>
                <a:gd name="T18" fmla="*/ 19881305 w 1215"/>
                <a:gd name="T19" fmla="*/ 161569804 h 1215"/>
                <a:gd name="T20" fmla="*/ 20161234 w 1215"/>
                <a:gd name="T21" fmla="*/ 37802050 h 1215"/>
                <a:gd name="T22" fmla="*/ 23521440 w 1215"/>
                <a:gd name="T23" fmla="*/ 29961923 h 1215"/>
                <a:gd name="T24" fmla="*/ 28001891 w 1215"/>
                <a:gd name="T25" fmla="*/ 24921614 h 1215"/>
                <a:gd name="T26" fmla="*/ 31642025 w 1215"/>
                <a:gd name="T27" fmla="*/ 22681124 h 1215"/>
                <a:gd name="T28" fmla="*/ 35282160 w 1215"/>
                <a:gd name="T29" fmla="*/ 21281479 h 1215"/>
                <a:gd name="T30" fmla="*/ 39762611 w 1215"/>
                <a:gd name="T31" fmla="*/ 20161234 h 1215"/>
                <a:gd name="T32" fmla="*/ 298217993 w 1215"/>
                <a:gd name="T33" fmla="*/ 20161234 h 1215"/>
                <a:gd name="T34" fmla="*/ 302418515 w 1215"/>
                <a:gd name="T35" fmla="*/ 20441163 h 1215"/>
                <a:gd name="T36" fmla="*/ 306618507 w 1215"/>
                <a:gd name="T37" fmla="*/ 21841337 h 1215"/>
                <a:gd name="T38" fmla="*/ 310258642 w 1215"/>
                <a:gd name="T39" fmla="*/ 23801369 h 1215"/>
                <a:gd name="T40" fmla="*/ 313618848 w 1215"/>
                <a:gd name="T41" fmla="*/ 26601717 h 1215"/>
                <a:gd name="T42" fmla="*/ 318659156 w 1215"/>
                <a:gd name="T43" fmla="*/ 33602057 h 1215"/>
                <a:gd name="T44" fmla="*/ 320339259 w 1215"/>
                <a:gd name="T45" fmla="*/ 42282500 h 1215"/>
                <a:gd name="T46" fmla="*/ 320059330 w 1215"/>
                <a:gd name="T47" fmla="*/ 302698444 h 1215"/>
                <a:gd name="T48" fmla="*/ 316699125 w 1215"/>
                <a:gd name="T49" fmla="*/ 310538571 h 1215"/>
                <a:gd name="T50" fmla="*/ 310538571 w 1215"/>
                <a:gd name="T51" fmla="*/ 316699125 h 1215"/>
                <a:gd name="T52" fmla="*/ 302418515 w 1215"/>
                <a:gd name="T53" fmla="*/ 320059330 h 1215"/>
                <a:gd name="T54" fmla="*/ 41722643 w 1215"/>
                <a:gd name="T55" fmla="*/ 320339259 h 1215"/>
                <a:gd name="T56" fmla="*/ 37522121 w 1215"/>
                <a:gd name="T57" fmla="*/ 320059330 h 1215"/>
                <a:gd name="T58" fmla="*/ 33602057 w 1215"/>
                <a:gd name="T59" fmla="*/ 318659156 h 1215"/>
                <a:gd name="T60" fmla="*/ 29681994 w 1215"/>
                <a:gd name="T61" fmla="*/ 316699125 h 1215"/>
                <a:gd name="T62" fmla="*/ 26321788 w 1215"/>
                <a:gd name="T63" fmla="*/ 313898777 h 1215"/>
                <a:gd name="T64" fmla="*/ 21561408 w 1215"/>
                <a:gd name="T65" fmla="*/ 306898436 h 1215"/>
                <a:gd name="T66" fmla="*/ 19881305 w 1215"/>
                <a:gd name="T67" fmla="*/ 298497922 h 1215"/>
                <a:gd name="T68" fmla="*/ 0 w 1215"/>
                <a:gd name="T69" fmla="*/ 161569804 h 1215"/>
                <a:gd name="T70" fmla="*/ 279929 w 1215"/>
                <a:gd name="T71" fmla="*/ 302418515 h 1215"/>
                <a:gd name="T72" fmla="*/ 1680103 w 1215"/>
                <a:gd name="T73" fmla="*/ 310538571 h 1215"/>
                <a:gd name="T74" fmla="*/ 5040309 w 1215"/>
                <a:gd name="T75" fmla="*/ 318099298 h 1215"/>
                <a:gd name="T76" fmla="*/ 9520759 w 1215"/>
                <a:gd name="T77" fmla="*/ 325099639 h 1215"/>
                <a:gd name="T78" fmla="*/ 15120926 w 1215"/>
                <a:gd name="T79" fmla="*/ 330699805 h 1215"/>
                <a:gd name="T80" fmla="*/ 22121266 w 1215"/>
                <a:gd name="T81" fmla="*/ 335180256 h 1215"/>
                <a:gd name="T82" fmla="*/ 29681994 w 1215"/>
                <a:gd name="T83" fmla="*/ 338540462 h 1215"/>
                <a:gd name="T84" fmla="*/ 37802050 w 1215"/>
                <a:gd name="T85" fmla="*/ 339940636 h 1215"/>
                <a:gd name="T86" fmla="*/ 298217993 w 1215"/>
                <a:gd name="T87" fmla="*/ 340220565 h 1215"/>
                <a:gd name="T88" fmla="*/ 306338578 w 1215"/>
                <a:gd name="T89" fmla="*/ 339660707 h 1215"/>
                <a:gd name="T90" fmla="*/ 314179235 w 1215"/>
                <a:gd name="T91" fmla="*/ 337140288 h 1215"/>
                <a:gd name="T92" fmla="*/ 321459504 w 1215"/>
                <a:gd name="T93" fmla="*/ 333220224 h 1215"/>
                <a:gd name="T94" fmla="*/ 327620058 w 1215"/>
                <a:gd name="T95" fmla="*/ 328179916 h 1215"/>
                <a:gd name="T96" fmla="*/ 333220224 w 1215"/>
                <a:gd name="T97" fmla="*/ 321739433 h 1215"/>
                <a:gd name="T98" fmla="*/ 337140288 w 1215"/>
                <a:gd name="T99" fmla="*/ 314179235 h 1215"/>
                <a:gd name="T100" fmla="*/ 339660707 w 1215"/>
                <a:gd name="T101" fmla="*/ 306618507 h 1215"/>
                <a:gd name="T102" fmla="*/ 340220565 w 1215"/>
                <a:gd name="T103" fmla="*/ 298497922 h 1215"/>
                <a:gd name="T104" fmla="*/ 339940636 w 1215"/>
                <a:gd name="T105" fmla="*/ 38082508 h 1215"/>
                <a:gd name="T106" fmla="*/ 338540462 w 1215"/>
                <a:gd name="T107" fmla="*/ 29961923 h 1215"/>
                <a:gd name="T108" fmla="*/ 335180256 w 1215"/>
                <a:gd name="T109" fmla="*/ 22121266 h 1215"/>
                <a:gd name="T110" fmla="*/ 330419876 w 1215"/>
                <a:gd name="T111" fmla="*/ 15400855 h 1215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1215" h="1215">
                  <a:moveTo>
                    <a:pt x="1170" y="45"/>
                  </a:moveTo>
                  <a:lnTo>
                    <a:pt x="1160" y="35"/>
                  </a:lnTo>
                  <a:lnTo>
                    <a:pt x="1148" y="25"/>
                  </a:lnTo>
                  <a:lnTo>
                    <a:pt x="1136" y="18"/>
                  </a:lnTo>
                  <a:lnTo>
                    <a:pt x="1122" y="11"/>
                  </a:lnTo>
                  <a:lnTo>
                    <a:pt x="1108" y="6"/>
                  </a:lnTo>
                  <a:lnTo>
                    <a:pt x="1094" y="2"/>
                  </a:lnTo>
                  <a:lnTo>
                    <a:pt x="1079" y="1"/>
                  </a:lnTo>
                  <a:lnTo>
                    <a:pt x="1065" y="0"/>
                  </a:lnTo>
                  <a:lnTo>
                    <a:pt x="149" y="0"/>
                  </a:lnTo>
                  <a:lnTo>
                    <a:pt x="119" y="4"/>
                  </a:lnTo>
                  <a:lnTo>
                    <a:pt x="91" y="12"/>
                  </a:lnTo>
                  <a:lnTo>
                    <a:pt x="66" y="25"/>
                  </a:lnTo>
                  <a:lnTo>
                    <a:pt x="45" y="45"/>
                  </a:lnTo>
                  <a:lnTo>
                    <a:pt x="25" y="66"/>
                  </a:lnTo>
                  <a:lnTo>
                    <a:pt x="12" y="92"/>
                  </a:lnTo>
                  <a:lnTo>
                    <a:pt x="4" y="120"/>
                  </a:lnTo>
                  <a:lnTo>
                    <a:pt x="0" y="151"/>
                  </a:lnTo>
                  <a:lnTo>
                    <a:pt x="0" y="577"/>
                  </a:lnTo>
                  <a:lnTo>
                    <a:pt x="71" y="577"/>
                  </a:lnTo>
                  <a:lnTo>
                    <a:pt x="71" y="151"/>
                  </a:lnTo>
                  <a:lnTo>
                    <a:pt x="72" y="135"/>
                  </a:lnTo>
                  <a:lnTo>
                    <a:pt x="77" y="120"/>
                  </a:lnTo>
                  <a:lnTo>
                    <a:pt x="84" y="107"/>
                  </a:lnTo>
                  <a:lnTo>
                    <a:pt x="94" y="95"/>
                  </a:lnTo>
                  <a:lnTo>
                    <a:pt x="100" y="89"/>
                  </a:lnTo>
                  <a:lnTo>
                    <a:pt x="106" y="85"/>
                  </a:lnTo>
                  <a:lnTo>
                    <a:pt x="113" y="81"/>
                  </a:lnTo>
                  <a:lnTo>
                    <a:pt x="120" y="78"/>
                  </a:lnTo>
                  <a:lnTo>
                    <a:pt x="126" y="76"/>
                  </a:lnTo>
                  <a:lnTo>
                    <a:pt x="134" y="73"/>
                  </a:lnTo>
                  <a:lnTo>
                    <a:pt x="142" y="72"/>
                  </a:lnTo>
                  <a:lnTo>
                    <a:pt x="149" y="72"/>
                  </a:lnTo>
                  <a:lnTo>
                    <a:pt x="1065" y="72"/>
                  </a:lnTo>
                  <a:lnTo>
                    <a:pt x="1073" y="72"/>
                  </a:lnTo>
                  <a:lnTo>
                    <a:pt x="1080" y="73"/>
                  </a:lnTo>
                  <a:lnTo>
                    <a:pt x="1087" y="76"/>
                  </a:lnTo>
                  <a:lnTo>
                    <a:pt x="1095" y="78"/>
                  </a:lnTo>
                  <a:lnTo>
                    <a:pt x="1102" y="81"/>
                  </a:lnTo>
                  <a:lnTo>
                    <a:pt x="1108" y="85"/>
                  </a:lnTo>
                  <a:lnTo>
                    <a:pt x="1114" y="89"/>
                  </a:lnTo>
                  <a:lnTo>
                    <a:pt x="1120" y="95"/>
                  </a:lnTo>
                  <a:lnTo>
                    <a:pt x="1131" y="107"/>
                  </a:lnTo>
                  <a:lnTo>
                    <a:pt x="1138" y="120"/>
                  </a:lnTo>
                  <a:lnTo>
                    <a:pt x="1143" y="135"/>
                  </a:lnTo>
                  <a:lnTo>
                    <a:pt x="1144" y="151"/>
                  </a:lnTo>
                  <a:lnTo>
                    <a:pt x="1144" y="1066"/>
                  </a:lnTo>
                  <a:lnTo>
                    <a:pt x="1143" y="1081"/>
                  </a:lnTo>
                  <a:lnTo>
                    <a:pt x="1138" y="1096"/>
                  </a:lnTo>
                  <a:lnTo>
                    <a:pt x="1131" y="1109"/>
                  </a:lnTo>
                  <a:lnTo>
                    <a:pt x="1121" y="1121"/>
                  </a:lnTo>
                  <a:lnTo>
                    <a:pt x="1109" y="1131"/>
                  </a:lnTo>
                  <a:lnTo>
                    <a:pt x="1096" y="1138"/>
                  </a:lnTo>
                  <a:lnTo>
                    <a:pt x="1080" y="1143"/>
                  </a:lnTo>
                  <a:lnTo>
                    <a:pt x="1065" y="1144"/>
                  </a:lnTo>
                  <a:lnTo>
                    <a:pt x="149" y="1144"/>
                  </a:lnTo>
                  <a:lnTo>
                    <a:pt x="142" y="1144"/>
                  </a:lnTo>
                  <a:lnTo>
                    <a:pt x="134" y="1143"/>
                  </a:lnTo>
                  <a:lnTo>
                    <a:pt x="126" y="1140"/>
                  </a:lnTo>
                  <a:lnTo>
                    <a:pt x="120" y="1138"/>
                  </a:lnTo>
                  <a:lnTo>
                    <a:pt x="113" y="1134"/>
                  </a:lnTo>
                  <a:lnTo>
                    <a:pt x="106" y="1131"/>
                  </a:lnTo>
                  <a:lnTo>
                    <a:pt x="100" y="1126"/>
                  </a:lnTo>
                  <a:lnTo>
                    <a:pt x="94" y="1121"/>
                  </a:lnTo>
                  <a:lnTo>
                    <a:pt x="84" y="1109"/>
                  </a:lnTo>
                  <a:lnTo>
                    <a:pt x="77" y="1096"/>
                  </a:lnTo>
                  <a:lnTo>
                    <a:pt x="72" y="1081"/>
                  </a:lnTo>
                  <a:lnTo>
                    <a:pt x="71" y="1066"/>
                  </a:lnTo>
                  <a:lnTo>
                    <a:pt x="71" y="577"/>
                  </a:lnTo>
                  <a:lnTo>
                    <a:pt x="0" y="577"/>
                  </a:lnTo>
                  <a:lnTo>
                    <a:pt x="0" y="1066"/>
                  </a:lnTo>
                  <a:lnTo>
                    <a:pt x="1" y="1080"/>
                  </a:lnTo>
                  <a:lnTo>
                    <a:pt x="2" y="1095"/>
                  </a:lnTo>
                  <a:lnTo>
                    <a:pt x="6" y="1109"/>
                  </a:lnTo>
                  <a:lnTo>
                    <a:pt x="11" y="1122"/>
                  </a:lnTo>
                  <a:lnTo>
                    <a:pt x="18" y="1136"/>
                  </a:lnTo>
                  <a:lnTo>
                    <a:pt x="25" y="1149"/>
                  </a:lnTo>
                  <a:lnTo>
                    <a:pt x="34" y="1161"/>
                  </a:lnTo>
                  <a:lnTo>
                    <a:pt x="43" y="1172"/>
                  </a:lnTo>
                  <a:lnTo>
                    <a:pt x="54" y="1181"/>
                  </a:lnTo>
                  <a:lnTo>
                    <a:pt x="66" y="1190"/>
                  </a:lnTo>
                  <a:lnTo>
                    <a:pt x="79" y="1197"/>
                  </a:lnTo>
                  <a:lnTo>
                    <a:pt x="93" y="1204"/>
                  </a:lnTo>
                  <a:lnTo>
                    <a:pt x="106" y="1209"/>
                  </a:lnTo>
                  <a:lnTo>
                    <a:pt x="120" y="1213"/>
                  </a:lnTo>
                  <a:lnTo>
                    <a:pt x="135" y="1214"/>
                  </a:lnTo>
                  <a:lnTo>
                    <a:pt x="149" y="1215"/>
                  </a:lnTo>
                  <a:lnTo>
                    <a:pt x="1065" y="1215"/>
                  </a:lnTo>
                  <a:lnTo>
                    <a:pt x="1079" y="1214"/>
                  </a:lnTo>
                  <a:lnTo>
                    <a:pt x="1094" y="1213"/>
                  </a:lnTo>
                  <a:lnTo>
                    <a:pt x="1108" y="1209"/>
                  </a:lnTo>
                  <a:lnTo>
                    <a:pt x="1122" y="1204"/>
                  </a:lnTo>
                  <a:lnTo>
                    <a:pt x="1136" y="1197"/>
                  </a:lnTo>
                  <a:lnTo>
                    <a:pt x="1148" y="1190"/>
                  </a:lnTo>
                  <a:lnTo>
                    <a:pt x="1160" y="1181"/>
                  </a:lnTo>
                  <a:lnTo>
                    <a:pt x="1170" y="1172"/>
                  </a:lnTo>
                  <a:lnTo>
                    <a:pt x="1180" y="1161"/>
                  </a:lnTo>
                  <a:lnTo>
                    <a:pt x="1190" y="1149"/>
                  </a:lnTo>
                  <a:lnTo>
                    <a:pt x="1197" y="1136"/>
                  </a:lnTo>
                  <a:lnTo>
                    <a:pt x="1204" y="1122"/>
                  </a:lnTo>
                  <a:lnTo>
                    <a:pt x="1209" y="1109"/>
                  </a:lnTo>
                  <a:lnTo>
                    <a:pt x="1213" y="1095"/>
                  </a:lnTo>
                  <a:lnTo>
                    <a:pt x="1214" y="1080"/>
                  </a:lnTo>
                  <a:lnTo>
                    <a:pt x="1215" y="1066"/>
                  </a:lnTo>
                  <a:lnTo>
                    <a:pt x="1215" y="151"/>
                  </a:lnTo>
                  <a:lnTo>
                    <a:pt x="1214" y="136"/>
                  </a:lnTo>
                  <a:lnTo>
                    <a:pt x="1213" y="122"/>
                  </a:lnTo>
                  <a:lnTo>
                    <a:pt x="1209" y="107"/>
                  </a:lnTo>
                  <a:lnTo>
                    <a:pt x="1204" y="93"/>
                  </a:lnTo>
                  <a:lnTo>
                    <a:pt x="1197" y="79"/>
                  </a:lnTo>
                  <a:lnTo>
                    <a:pt x="1190" y="67"/>
                  </a:lnTo>
                  <a:lnTo>
                    <a:pt x="1180" y="55"/>
                  </a:lnTo>
                  <a:lnTo>
                    <a:pt x="1170" y="4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5" name="Freeform 66"/>
            <p:cNvSpPr>
              <a:spLocks/>
            </p:cNvSpPr>
            <p:nvPr/>
          </p:nvSpPr>
          <p:spPr bwMode="ltGray">
            <a:xfrm>
              <a:off x="614363" y="2147888"/>
              <a:ext cx="53975" cy="61912"/>
            </a:xfrm>
            <a:custGeom>
              <a:avLst/>
              <a:gdLst>
                <a:gd name="T0" fmla="*/ 28012506 w 104"/>
                <a:gd name="T1" fmla="*/ 21196990 h 118"/>
                <a:gd name="T2" fmla="*/ 0 w 104"/>
                <a:gd name="T3" fmla="*/ 0 h 118"/>
                <a:gd name="T4" fmla="*/ 15083418 w 104"/>
                <a:gd name="T5" fmla="*/ 32483862 h 118"/>
                <a:gd name="T6" fmla="*/ 16699554 w 104"/>
                <a:gd name="T7" fmla="*/ 31107632 h 118"/>
                <a:gd name="T8" fmla="*/ 18315690 w 104"/>
                <a:gd name="T9" fmla="*/ 29455946 h 118"/>
                <a:gd name="T10" fmla="*/ 19931826 w 104"/>
                <a:gd name="T11" fmla="*/ 28354647 h 118"/>
                <a:gd name="T12" fmla="*/ 21547962 w 104"/>
                <a:gd name="T13" fmla="*/ 26977892 h 118"/>
                <a:gd name="T14" fmla="*/ 23164098 w 104"/>
                <a:gd name="T15" fmla="*/ 25326205 h 118"/>
                <a:gd name="T16" fmla="*/ 24780234 w 104"/>
                <a:gd name="T17" fmla="*/ 23949975 h 118"/>
                <a:gd name="T18" fmla="*/ 26396370 w 104"/>
                <a:gd name="T19" fmla="*/ 22573745 h 118"/>
                <a:gd name="T20" fmla="*/ 28012506 w 104"/>
                <a:gd name="T21" fmla="*/ 21196990 h 11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04" h="118">
                  <a:moveTo>
                    <a:pt x="104" y="77"/>
                  </a:moveTo>
                  <a:lnTo>
                    <a:pt x="0" y="0"/>
                  </a:lnTo>
                  <a:lnTo>
                    <a:pt x="56" y="118"/>
                  </a:lnTo>
                  <a:lnTo>
                    <a:pt x="62" y="113"/>
                  </a:lnTo>
                  <a:lnTo>
                    <a:pt x="68" y="107"/>
                  </a:lnTo>
                  <a:lnTo>
                    <a:pt x="74" y="103"/>
                  </a:lnTo>
                  <a:lnTo>
                    <a:pt x="80" y="98"/>
                  </a:lnTo>
                  <a:lnTo>
                    <a:pt x="86" y="92"/>
                  </a:lnTo>
                  <a:lnTo>
                    <a:pt x="92" y="87"/>
                  </a:lnTo>
                  <a:lnTo>
                    <a:pt x="98" y="82"/>
                  </a:lnTo>
                  <a:lnTo>
                    <a:pt x="104" y="7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6" name="Freeform 67"/>
            <p:cNvSpPr>
              <a:spLocks/>
            </p:cNvSpPr>
            <p:nvPr/>
          </p:nvSpPr>
          <p:spPr bwMode="ltGray">
            <a:xfrm>
              <a:off x="490538" y="2365375"/>
              <a:ext cx="71437" cy="33337"/>
            </a:xfrm>
            <a:custGeom>
              <a:avLst/>
              <a:gdLst>
                <a:gd name="T0" fmla="*/ 37801815 w 135"/>
                <a:gd name="T1" fmla="*/ 0 h 65"/>
                <a:gd name="T2" fmla="*/ 0 w 135"/>
                <a:gd name="T3" fmla="*/ 4208668 h 65"/>
                <a:gd name="T4" fmla="*/ 36121722 w 135"/>
                <a:gd name="T5" fmla="*/ 17097778 h 65"/>
                <a:gd name="T6" fmla="*/ 36121722 w 135"/>
                <a:gd name="T7" fmla="*/ 12626004 h 65"/>
                <a:gd name="T8" fmla="*/ 36401649 w 135"/>
                <a:gd name="T9" fmla="*/ 8417336 h 65"/>
                <a:gd name="T10" fmla="*/ 37241960 w 135"/>
                <a:gd name="T11" fmla="*/ 4208668 h 65"/>
                <a:gd name="T12" fmla="*/ 37801815 w 135"/>
                <a:gd name="T13" fmla="*/ 0 h 6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5" h="65">
                  <a:moveTo>
                    <a:pt x="135" y="0"/>
                  </a:moveTo>
                  <a:lnTo>
                    <a:pt x="0" y="16"/>
                  </a:lnTo>
                  <a:lnTo>
                    <a:pt x="129" y="65"/>
                  </a:lnTo>
                  <a:lnTo>
                    <a:pt x="129" y="48"/>
                  </a:lnTo>
                  <a:lnTo>
                    <a:pt x="130" y="32"/>
                  </a:lnTo>
                  <a:lnTo>
                    <a:pt x="133" y="16"/>
                  </a:lnTo>
                  <a:lnTo>
                    <a:pt x="13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7" name="Freeform 68"/>
            <p:cNvSpPr>
              <a:spLocks/>
            </p:cNvSpPr>
            <p:nvPr/>
          </p:nvSpPr>
          <p:spPr bwMode="ltGray">
            <a:xfrm>
              <a:off x="554038" y="2211388"/>
              <a:ext cx="63500" cy="53975"/>
            </a:xfrm>
            <a:custGeom>
              <a:avLst/>
              <a:gdLst>
                <a:gd name="T0" fmla="*/ 33324380 w 121"/>
                <a:gd name="T1" fmla="*/ 13993954 h 101"/>
                <a:gd name="T2" fmla="*/ 0 w 121"/>
                <a:gd name="T3" fmla="*/ 0 h 101"/>
                <a:gd name="T4" fmla="*/ 23409459 w 121"/>
                <a:gd name="T5" fmla="*/ 28844561 h 101"/>
                <a:gd name="T6" fmla="*/ 24511525 w 121"/>
                <a:gd name="T7" fmla="*/ 26845348 h 101"/>
                <a:gd name="T8" fmla="*/ 25613066 w 121"/>
                <a:gd name="T9" fmla="*/ 25132043 h 101"/>
                <a:gd name="T10" fmla="*/ 26990124 w 121"/>
                <a:gd name="T11" fmla="*/ 22846923 h 101"/>
                <a:gd name="T12" fmla="*/ 28091665 w 121"/>
                <a:gd name="T13" fmla="*/ 21133617 h 101"/>
                <a:gd name="T14" fmla="*/ 29468723 w 121"/>
                <a:gd name="T15" fmla="*/ 19420312 h 101"/>
                <a:gd name="T16" fmla="*/ 30570264 w 121"/>
                <a:gd name="T17" fmla="*/ 17706472 h 101"/>
                <a:gd name="T18" fmla="*/ 31947322 w 121"/>
                <a:gd name="T19" fmla="*/ 15707259 h 101"/>
                <a:gd name="T20" fmla="*/ 33324380 w 121"/>
                <a:gd name="T21" fmla="*/ 13993954 h 10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21" h="101">
                  <a:moveTo>
                    <a:pt x="121" y="49"/>
                  </a:moveTo>
                  <a:lnTo>
                    <a:pt x="0" y="0"/>
                  </a:lnTo>
                  <a:lnTo>
                    <a:pt x="85" y="101"/>
                  </a:lnTo>
                  <a:lnTo>
                    <a:pt x="89" y="94"/>
                  </a:lnTo>
                  <a:lnTo>
                    <a:pt x="93" y="88"/>
                  </a:lnTo>
                  <a:lnTo>
                    <a:pt x="98" y="80"/>
                  </a:lnTo>
                  <a:lnTo>
                    <a:pt x="102" y="74"/>
                  </a:lnTo>
                  <a:lnTo>
                    <a:pt x="107" y="68"/>
                  </a:lnTo>
                  <a:lnTo>
                    <a:pt x="111" y="62"/>
                  </a:lnTo>
                  <a:lnTo>
                    <a:pt x="116" y="55"/>
                  </a:lnTo>
                  <a:lnTo>
                    <a:pt x="121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8" name="Freeform 69"/>
            <p:cNvSpPr>
              <a:spLocks/>
            </p:cNvSpPr>
            <p:nvPr/>
          </p:nvSpPr>
          <p:spPr bwMode="ltGray">
            <a:xfrm>
              <a:off x="511175" y="2287588"/>
              <a:ext cx="69850" cy="42862"/>
            </a:xfrm>
            <a:custGeom>
              <a:avLst/>
              <a:gdLst>
                <a:gd name="T0" fmla="*/ 36962292 w 132"/>
                <a:gd name="T1" fmla="*/ 5298611 h 79"/>
                <a:gd name="T2" fmla="*/ 0 w 132"/>
                <a:gd name="T3" fmla="*/ 0 h 79"/>
                <a:gd name="T4" fmla="*/ 30801733 w 132"/>
                <a:gd name="T5" fmla="*/ 23255077 h 79"/>
                <a:gd name="T6" fmla="*/ 32481837 w 132"/>
                <a:gd name="T7" fmla="*/ 18545140 h 79"/>
                <a:gd name="T8" fmla="*/ 33602083 w 132"/>
                <a:gd name="T9" fmla="*/ 14423877 h 79"/>
                <a:gd name="T10" fmla="*/ 35282188 w 132"/>
                <a:gd name="T11" fmla="*/ 9713940 h 79"/>
                <a:gd name="T12" fmla="*/ 36962292 w 132"/>
                <a:gd name="T13" fmla="*/ 5298611 h 7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2" h="79">
                  <a:moveTo>
                    <a:pt x="132" y="18"/>
                  </a:moveTo>
                  <a:lnTo>
                    <a:pt x="0" y="0"/>
                  </a:lnTo>
                  <a:lnTo>
                    <a:pt x="110" y="79"/>
                  </a:lnTo>
                  <a:lnTo>
                    <a:pt x="116" y="63"/>
                  </a:lnTo>
                  <a:lnTo>
                    <a:pt x="120" y="49"/>
                  </a:lnTo>
                  <a:lnTo>
                    <a:pt x="126" y="33"/>
                  </a:lnTo>
                  <a:lnTo>
                    <a:pt x="132" y="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9" name="Freeform 70"/>
            <p:cNvSpPr>
              <a:spLocks/>
            </p:cNvSpPr>
            <p:nvPr/>
          </p:nvSpPr>
          <p:spPr bwMode="ltGray">
            <a:xfrm>
              <a:off x="715963" y="2187575"/>
              <a:ext cx="306387" cy="293687"/>
            </a:xfrm>
            <a:custGeom>
              <a:avLst/>
              <a:gdLst>
                <a:gd name="T0" fmla="*/ 146554236 w 581"/>
                <a:gd name="T1" fmla="*/ 144527281 h 556"/>
                <a:gd name="T2" fmla="*/ 131815492 w 581"/>
                <a:gd name="T3" fmla="*/ 142573946 h 556"/>
                <a:gd name="T4" fmla="*/ 121804389 w 581"/>
                <a:gd name="T5" fmla="*/ 142573946 h 556"/>
                <a:gd name="T6" fmla="*/ 113461276 w 581"/>
                <a:gd name="T7" fmla="*/ 140900036 h 556"/>
                <a:gd name="T8" fmla="*/ 105952949 w 581"/>
                <a:gd name="T9" fmla="*/ 136714996 h 556"/>
                <a:gd name="T10" fmla="*/ 98722532 w 581"/>
                <a:gd name="T11" fmla="*/ 131134943 h 556"/>
                <a:gd name="T12" fmla="*/ 87598733 w 581"/>
                <a:gd name="T13" fmla="*/ 122206541 h 556"/>
                <a:gd name="T14" fmla="*/ 73972685 w 581"/>
                <a:gd name="T15" fmla="*/ 114673153 h 556"/>
                <a:gd name="T16" fmla="*/ 60901931 w 581"/>
                <a:gd name="T17" fmla="*/ 111604229 h 556"/>
                <a:gd name="T18" fmla="*/ 52559345 w 581"/>
                <a:gd name="T19" fmla="*/ 113278140 h 556"/>
                <a:gd name="T20" fmla="*/ 46997445 w 581"/>
                <a:gd name="T21" fmla="*/ 108534778 h 556"/>
                <a:gd name="T22" fmla="*/ 40879725 w 581"/>
                <a:gd name="T23" fmla="*/ 106581970 h 556"/>
                <a:gd name="T24" fmla="*/ 34761477 w 581"/>
                <a:gd name="T25" fmla="*/ 108255881 h 556"/>
                <a:gd name="T26" fmla="*/ 19466385 w 581"/>
                <a:gd name="T27" fmla="*/ 97932466 h 556"/>
                <a:gd name="T28" fmla="*/ 5839810 w 581"/>
                <a:gd name="T29" fmla="*/ 73937815 h 556"/>
                <a:gd name="T30" fmla="*/ 10845362 w 581"/>
                <a:gd name="T31" fmla="*/ 43246467 h 556"/>
                <a:gd name="T32" fmla="*/ 40879725 w 581"/>
                <a:gd name="T33" fmla="*/ 11997325 h 556"/>
                <a:gd name="T34" fmla="*/ 53115693 w 581"/>
                <a:gd name="T35" fmla="*/ 1952807 h 556"/>
                <a:gd name="T36" fmla="*/ 50612918 w 581"/>
                <a:gd name="T37" fmla="*/ 0 h 556"/>
                <a:gd name="T38" fmla="*/ 19188475 w 581"/>
                <a:gd name="T39" fmla="*/ 24831870 h 556"/>
                <a:gd name="T40" fmla="*/ 834259 w 581"/>
                <a:gd name="T41" fmla="*/ 58592141 h 556"/>
                <a:gd name="T42" fmla="*/ 6952506 w 581"/>
                <a:gd name="T43" fmla="*/ 90120180 h 556"/>
                <a:gd name="T44" fmla="*/ 26140454 w 581"/>
                <a:gd name="T45" fmla="*/ 109929791 h 556"/>
                <a:gd name="T46" fmla="*/ 26140454 w 581"/>
                <a:gd name="T47" fmla="*/ 126949375 h 556"/>
                <a:gd name="T48" fmla="*/ 29477488 w 581"/>
                <a:gd name="T49" fmla="*/ 133366647 h 556"/>
                <a:gd name="T50" fmla="*/ 31424443 w 581"/>
                <a:gd name="T51" fmla="*/ 131134943 h 556"/>
                <a:gd name="T52" fmla="*/ 31702353 w 581"/>
                <a:gd name="T53" fmla="*/ 121927644 h 556"/>
                <a:gd name="T54" fmla="*/ 35595736 w 581"/>
                <a:gd name="T55" fmla="*/ 113278140 h 556"/>
                <a:gd name="T56" fmla="*/ 39767029 w 581"/>
                <a:gd name="T57" fmla="*/ 111604229 h 556"/>
                <a:gd name="T58" fmla="*/ 46163187 w 581"/>
                <a:gd name="T59" fmla="*/ 114394256 h 556"/>
                <a:gd name="T60" fmla="*/ 47831704 w 581"/>
                <a:gd name="T61" fmla="*/ 117184282 h 556"/>
                <a:gd name="T62" fmla="*/ 44216759 w 581"/>
                <a:gd name="T63" fmla="*/ 126391581 h 556"/>
                <a:gd name="T64" fmla="*/ 45885276 w 581"/>
                <a:gd name="T65" fmla="*/ 138110009 h 556"/>
                <a:gd name="T66" fmla="*/ 48944400 w 581"/>
                <a:gd name="T67" fmla="*/ 136714996 h 556"/>
                <a:gd name="T68" fmla="*/ 48110142 w 581"/>
                <a:gd name="T69" fmla="*/ 131692737 h 556"/>
                <a:gd name="T70" fmla="*/ 52559345 w 581"/>
                <a:gd name="T71" fmla="*/ 118300399 h 556"/>
                <a:gd name="T72" fmla="*/ 53949952 w 581"/>
                <a:gd name="T73" fmla="*/ 117742076 h 556"/>
                <a:gd name="T74" fmla="*/ 61180369 w 581"/>
                <a:gd name="T75" fmla="*/ 116068166 h 556"/>
                <a:gd name="T76" fmla="*/ 72304168 w 581"/>
                <a:gd name="T77" fmla="*/ 118579296 h 556"/>
                <a:gd name="T78" fmla="*/ 85095957 w 581"/>
                <a:gd name="T79" fmla="*/ 126112684 h 556"/>
                <a:gd name="T80" fmla="*/ 95663408 w 581"/>
                <a:gd name="T81" fmla="*/ 134761661 h 556"/>
                <a:gd name="T82" fmla="*/ 103450173 w 581"/>
                <a:gd name="T83" fmla="*/ 140900036 h 556"/>
                <a:gd name="T84" fmla="*/ 111792759 w 581"/>
                <a:gd name="T85" fmla="*/ 144806178 h 556"/>
                <a:gd name="T86" fmla="*/ 121525951 w 581"/>
                <a:gd name="T87" fmla="*/ 146759514 h 556"/>
                <a:gd name="T88" fmla="*/ 131537582 w 581"/>
                <a:gd name="T89" fmla="*/ 147317308 h 556"/>
                <a:gd name="T90" fmla="*/ 145164157 w 581"/>
                <a:gd name="T91" fmla="*/ 149270643 h 556"/>
                <a:gd name="T92" fmla="*/ 159068642 w 581"/>
                <a:gd name="T93" fmla="*/ 155129593 h 556"/>
                <a:gd name="T94" fmla="*/ 161571418 w 581"/>
                <a:gd name="T95" fmla="*/ 153455683 h 55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581" h="556">
                  <a:moveTo>
                    <a:pt x="578" y="542"/>
                  </a:moveTo>
                  <a:lnTo>
                    <a:pt x="559" y="531"/>
                  </a:lnTo>
                  <a:lnTo>
                    <a:pt x="543" y="524"/>
                  </a:lnTo>
                  <a:lnTo>
                    <a:pt x="527" y="518"/>
                  </a:lnTo>
                  <a:lnTo>
                    <a:pt x="513" y="514"/>
                  </a:lnTo>
                  <a:lnTo>
                    <a:pt x="499" y="512"/>
                  </a:lnTo>
                  <a:lnTo>
                    <a:pt x="486" y="511"/>
                  </a:lnTo>
                  <a:lnTo>
                    <a:pt x="474" y="511"/>
                  </a:lnTo>
                  <a:lnTo>
                    <a:pt x="462" y="511"/>
                  </a:lnTo>
                  <a:lnTo>
                    <a:pt x="454" y="511"/>
                  </a:lnTo>
                  <a:lnTo>
                    <a:pt x="446" y="511"/>
                  </a:lnTo>
                  <a:lnTo>
                    <a:pt x="438" y="511"/>
                  </a:lnTo>
                  <a:lnTo>
                    <a:pt x="431" y="509"/>
                  </a:lnTo>
                  <a:lnTo>
                    <a:pt x="424" y="508"/>
                  </a:lnTo>
                  <a:lnTo>
                    <a:pt x="415" y="507"/>
                  </a:lnTo>
                  <a:lnTo>
                    <a:pt x="408" y="505"/>
                  </a:lnTo>
                  <a:lnTo>
                    <a:pt x="399" y="501"/>
                  </a:lnTo>
                  <a:lnTo>
                    <a:pt x="393" y="497"/>
                  </a:lnTo>
                  <a:lnTo>
                    <a:pt x="387" y="494"/>
                  </a:lnTo>
                  <a:lnTo>
                    <a:pt x="381" y="490"/>
                  </a:lnTo>
                  <a:lnTo>
                    <a:pt x="374" y="485"/>
                  </a:lnTo>
                  <a:lnTo>
                    <a:pt x="368" y="481"/>
                  </a:lnTo>
                  <a:lnTo>
                    <a:pt x="361" y="475"/>
                  </a:lnTo>
                  <a:lnTo>
                    <a:pt x="355" y="470"/>
                  </a:lnTo>
                  <a:lnTo>
                    <a:pt x="348" y="464"/>
                  </a:lnTo>
                  <a:lnTo>
                    <a:pt x="337" y="455"/>
                  </a:lnTo>
                  <a:lnTo>
                    <a:pt x="326" y="447"/>
                  </a:lnTo>
                  <a:lnTo>
                    <a:pt x="315" y="438"/>
                  </a:lnTo>
                  <a:lnTo>
                    <a:pt x="304" y="430"/>
                  </a:lnTo>
                  <a:lnTo>
                    <a:pt x="292" y="423"/>
                  </a:lnTo>
                  <a:lnTo>
                    <a:pt x="279" y="417"/>
                  </a:lnTo>
                  <a:lnTo>
                    <a:pt x="266" y="411"/>
                  </a:lnTo>
                  <a:lnTo>
                    <a:pt x="253" y="406"/>
                  </a:lnTo>
                  <a:lnTo>
                    <a:pt x="241" y="402"/>
                  </a:lnTo>
                  <a:lnTo>
                    <a:pt x="229" y="401"/>
                  </a:lnTo>
                  <a:lnTo>
                    <a:pt x="219" y="400"/>
                  </a:lnTo>
                  <a:lnTo>
                    <a:pt x="209" y="400"/>
                  </a:lnTo>
                  <a:lnTo>
                    <a:pt x="202" y="401"/>
                  </a:lnTo>
                  <a:lnTo>
                    <a:pt x="195" y="403"/>
                  </a:lnTo>
                  <a:lnTo>
                    <a:pt x="189" y="406"/>
                  </a:lnTo>
                  <a:lnTo>
                    <a:pt x="184" y="408"/>
                  </a:lnTo>
                  <a:lnTo>
                    <a:pt x="181" y="401"/>
                  </a:lnTo>
                  <a:lnTo>
                    <a:pt x="176" y="395"/>
                  </a:lnTo>
                  <a:lnTo>
                    <a:pt x="169" y="389"/>
                  </a:lnTo>
                  <a:lnTo>
                    <a:pt x="160" y="384"/>
                  </a:lnTo>
                  <a:lnTo>
                    <a:pt x="155" y="383"/>
                  </a:lnTo>
                  <a:lnTo>
                    <a:pt x="152" y="383"/>
                  </a:lnTo>
                  <a:lnTo>
                    <a:pt x="147" y="382"/>
                  </a:lnTo>
                  <a:lnTo>
                    <a:pt x="142" y="383"/>
                  </a:lnTo>
                  <a:lnTo>
                    <a:pt x="136" y="384"/>
                  </a:lnTo>
                  <a:lnTo>
                    <a:pt x="131" y="385"/>
                  </a:lnTo>
                  <a:lnTo>
                    <a:pt x="125" y="388"/>
                  </a:lnTo>
                  <a:lnTo>
                    <a:pt x="119" y="390"/>
                  </a:lnTo>
                  <a:lnTo>
                    <a:pt x="104" y="381"/>
                  </a:lnTo>
                  <a:lnTo>
                    <a:pt x="87" y="367"/>
                  </a:lnTo>
                  <a:lnTo>
                    <a:pt x="70" y="351"/>
                  </a:lnTo>
                  <a:lnTo>
                    <a:pt x="54" y="332"/>
                  </a:lnTo>
                  <a:lnTo>
                    <a:pt x="40" y="312"/>
                  </a:lnTo>
                  <a:lnTo>
                    <a:pt x="28" y="289"/>
                  </a:lnTo>
                  <a:lnTo>
                    <a:pt x="21" y="265"/>
                  </a:lnTo>
                  <a:lnTo>
                    <a:pt x="17" y="240"/>
                  </a:lnTo>
                  <a:lnTo>
                    <a:pt x="19" y="211"/>
                  </a:lnTo>
                  <a:lnTo>
                    <a:pt x="27" y="183"/>
                  </a:lnTo>
                  <a:lnTo>
                    <a:pt x="39" y="155"/>
                  </a:lnTo>
                  <a:lnTo>
                    <a:pt x="58" y="127"/>
                  </a:lnTo>
                  <a:lnTo>
                    <a:pt x="82" y="99"/>
                  </a:lnTo>
                  <a:lnTo>
                    <a:pt x="112" y="71"/>
                  </a:lnTo>
                  <a:lnTo>
                    <a:pt x="147" y="43"/>
                  </a:lnTo>
                  <a:lnTo>
                    <a:pt x="188" y="16"/>
                  </a:lnTo>
                  <a:lnTo>
                    <a:pt x="190" y="13"/>
                  </a:lnTo>
                  <a:lnTo>
                    <a:pt x="191" y="11"/>
                  </a:lnTo>
                  <a:lnTo>
                    <a:pt x="191" y="7"/>
                  </a:lnTo>
                  <a:lnTo>
                    <a:pt x="190" y="5"/>
                  </a:lnTo>
                  <a:lnTo>
                    <a:pt x="188" y="3"/>
                  </a:lnTo>
                  <a:lnTo>
                    <a:pt x="185" y="0"/>
                  </a:lnTo>
                  <a:lnTo>
                    <a:pt x="182" y="0"/>
                  </a:lnTo>
                  <a:lnTo>
                    <a:pt x="178" y="1"/>
                  </a:lnTo>
                  <a:lnTo>
                    <a:pt x="136" y="30"/>
                  </a:lnTo>
                  <a:lnTo>
                    <a:pt x="99" y="59"/>
                  </a:lnTo>
                  <a:lnTo>
                    <a:pt x="69" y="89"/>
                  </a:lnTo>
                  <a:lnTo>
                    <a:pt x="43" y="118"/>
                  </a:lnTo>
                  <a:lnTo>
                    <a:pt x="24" y="148"/>
                  </a:lnTo>
                  <a:lnTo>
                    <a:pt x="10" y="178"/>
                  </a:lnTo>
                  <a:lnTo>
                    <a:pt x="3" y="210"/>
                  </a:lnTo>
                  <a:lnTo>
                    <a:pt x="0" y="240"/>
                  </a:lnTo>
                  <a:lnTo>
                    <a:pt x="4" y="270"/>
                  </a:lnTo>
                  <a:lnTo>
                    <a:pt x="13" y="298"/>
                  </a:lnTo>
                  <a:lnTo>
                    <a:pt x="25" y="323"/>
                  </a:lnTo>
                  <a:lnTo>
                    <a:pt x="41" y="344"/>
                  </a:lnTo>
                  <a:lnTo>
                    <a:pt x="58" y="364"/>
                  </a:lnTo>
                  <a:lnTo>
                    <a:pt x="76" y="381"/>
                  </a:lnTo>
                  <a:lnTo>
                    <a:pt x="94" y="394"/>
                  </a:lnTo>
                  <a:lnTo>
                    <a:pt x="110" y="405"/>
                  </a:lnTo>
                  <a:lnTo>
                    <a:pt x="104" y="418"/>
                  </a:lnTo>
                  <a:lnTo>
                    <a:pt x="96" y="435"/>
                  </a:lnTo>
                  <a:lnTo>
                    <a:pt x="94" y="455"/>
                  </a:lnTo>
                  <a:lnTo>
                    <a:pt x="98" y="473"/>
                  </a:lnTo>
                  <a:lnTo>
                    <a:pt x="100" y="476"/>
                  </a:lnTo>
                  <a:lnTo>
                    <a:pt x="102" y="478"/>
                  </a:lnTo>
                  <a:lnTo>
                    <a:pt x="106" y="478"/>
                  </a:lnTo>
                  <a:lnTo>
                    <a:pt x="108" y="477"/>
                  </a:lnTo>
                  <a:lnTo>
                    <a:pt x="111" y="476"/>
                  </a:lnTo>
                  <a:lnTo>
                    <a:pt x="113" y="472"/>
                  </a:lnTo>
                  <a:lnTo>
                    <a:pt x="113" y="470"/>
                  </a:lnTo>
                  <a:lnTo>
                    <a:pt x="112" y="466"/>
                  </a:lnTo>
                  <a:lnTo>
                    <a:pt x="111" y="454"/>
                  </a:lnTo>
                  <a:lnTo>
                    <a:pt x="114" y="437"/>
                  </a:lnTo>
                  <a:lnTo>
                    <a:pt x="119" y="422"/>
                  </a:lnTo>
                  <a:lnTo>
                    <a:pt x="126" y="408"/>
                  </a:lnTo>
                  <a:lnTo>
                    <a:pt x="128" y="407"/>
                  </a:lnTo>
                  <a:lnTo>
                    <a:pt x="128" y="406"/>
                  </a:lnTo>
                  <a:lnTo>
                    <a:pt x="128" y="405"/>
                  </a:lnTo>
                  <a:lnTo>
                    <a:pt x="136" y="401"/>
                  </a:lnTo>
                  <a:lnTo>
                    <a:pt x="143" y="400"/>
                  </a:lnTo>
                  <a:lnTo>
                    <a:pt x="149" y="399"/>
                  </a:lnTo>
                  <a:lnTo>
                    <a:pt x="155" y="400"/>
                  </a:lnTo>
                  <a:lnTo>
                    <a:pt x="161" y="403"/>
                  </a:lnTo>
                  <a:lnTo>
                    <a:pt x="166" y="410"/>
                  </a:lnTo>
                  <a:lnTo>
                    <a:pt x="170" y="416"/>
                  </a:lnTo>
                  <a:lnTo>
                    <a:pt x="172" y="420"/>
                  </a:lnTo>
                  <a:lnTo>
                    <a:pt x="166" y="434"/>
                  </a:lnTo>
                  <a:lnTo>
                    <a:pt x="159" y="453"/>
                  </a:lnTo>
                  <a:lnTo>
                    <a:pt x="156" y="473"/>
                  </a:lnTo>
                  <a:lnTo>
                    <a:pt x="160" y="491"/>
                  </a:lnTo>
                  <a:lnTo>
                    <a:pt x="162" y="494"/>
                  </a:lnTo>
                  <a:lnTo>
                    <a:pt x="165" y="495"/>
                  </a:lnTo>
                  <a:lnTo>
                    <a:pt x="169" y="496"/>
                  </a:lnTo>
                  <a:lnTo>
                    <a:pt x="171" y="495"/>
                  </a:lnTo>
                  <a:lnTo>
                    <a:pt x="173" y="493"/>
                  </a:lnTo>
                  <a:lnTo>
                    <a:pt x="176" y="490"/>
                  </a:lnTo>
                  <a:lnTo>
                    <a:pt x="176" y="487"/>
                  </a:lnTo>
                  <a:lnTo>
                    <a:pt x="175" y="484"/>
                  </a:lnTo>
                  <a:lnTo>
                    <a:pt x="173" y="472"/>
                  </a:lnTo>
                  <a:lnTo>
                    <a:pt x="177" y="455"/>
                  </a:lnTo>
                  <a:lnTo>
                    <a:pt x="182" y="438"/>
                  </a:lnTo>
                  <a:lnTo>
                    <a:pt x="189" y="424"/>
                  </a:lnTo>
                  <a:lnTo>
                    <a:pt x="194" y="422"/>
                  </a:lnTo>
                  <a:lnTo>
                    <a:pt x="200" y="419"/>
                  </a:lnTo>
                  <a:lnTo>
                    <a:pt x="206" y="417"/>
                  </a:lnTo>
                  <a:lnTo>
                    <a:pt x="213" y="417"/>
                  </a:lnTo>
                  <a:lnTo>
                    <a:pt x="220" y="416"/>
                  </a:lnTo>
                  <a:lnTo>
                    <a:pt x="229" y="417"/>
                  </a:lnTo>
                  <a:lnTo>
                    <a:pt x="238" y="418"/>
                  </a:lnTo>
                  <a:lnTo>
                    <a:pt x="248" y="420"/>
                  </a:lnTo>
                  <a:lnTo>
                    <a:pt x="260" y="425"/>
                  </a:lnTo>
                  <a:lnTo>
                    <a:pt x="272" y="430"/>
                  </a:lnTo>
                  <a:lnTo>
                    <a:pt x="284" y="437"/>
                  </a:lnTo>
                  <a:lnTo>
                    <a:pt x="295" y="444"/>
                  </a:lnTo>
                  <a:lnTo>
                    <a:pt x="306" y="452"/>
                  </a:lnTo>
                  <a:lnTo>
                    <a:pt x="316" y="460"/>
                  </a:lnTo>
                  <a:lnTo>
                    <a:pt x="327" y="469"/>
                  </a:lnTo>
                  <a:lnTo>
                    <a:pt x="337" y="477"/>
                  </a:lnTo>
                  <a:lnTo>
                    <a:pt x="344" y="483"/>
                  </a:lnTo>
                  <a:lnTo>
                    <a:pt x="351" y="489"/>
                  </a:lnTo>
                  <a:lnTo>
                    <a:pt x="359" y="494"/>
                  </a:lnTo>
                  <a:lnTo>
                    <a:pt x="365" y="500"/>
                  </a:lnTo>
                  <a:lnTo>
                    <a:pt x="372" y="505"/>
                  </a:lnTo>
                  <a:lnTo>
                    <a:pt x="379" y="508"/>
                  </a:lnTo>
                  <a:lnTo>
                    <a:pt x="385" y="512"/>
                  </a:lnTo>
                  <a:lnTo>
                    <a:pt x="392" y="515"/>
                  </a:lnTo>
                  <a:lnTo>
                    <a:pt x="402" y="519"/>
                  </a:lnTo>
                  <a:lnTo>
                    <a:pt x="410" y="523"/>
                  </a:lnTo>
                  <a:lnTo>
                    <a:pt x="420" y="525"/>
                  </a:lnTo>
                  <a:lnTo>
                    <a:pt x="428" y="526"/>
                  </a:lnTo>
                  <a:lnTo>
                    <a:pt x="437" y="526"/>
                  </a:lnTo>
                  <a:lnTo>
                    <a:pt x="445" y="528"/>
                  </a:lnTo>
                  <a:lnTo>
                    <a:pt x="454" y="528"/>
                  </a:lnTo>
                  <a:lnTo>
                    <a:pt x="462" y="528"/>
                  </a:lnTo>
                  <a:lnTo>
                    <a:pt x="473" y="528"/>
                  </a:lnTo>
                  <a:lnTo>
                    <a:pt x="485" y="528"/>
                  </a:lnTo>
                  <a:lnTo>
                    <a:pt x="497" y="529"/>
                  </a:lnTo>
                  <a:lnTo>
                    <a:pt x="510" y="531"/>
                  </a:lnTo>
                  <a:lnTo>
                    <a:pt x="522" y="535"/>
                  </a:lnTo>
                  <a:lnTo>
                    <a:pt x="537" y="540"/>
                  </a:lnTo>
                  <a:lnTo>
                    <a:pt x="552" y="546"/>
                  </a:lnTo>
                  <a:lnTo>
                    <a:pt x="568" y="555"/>
                  </a:lnTo>
                  <a:lnTo>
                    <a:pt x="572" y="556"/>
                  </a:lnTo>
                  <a:lnTo>
                    <a:pt x="574" y="556"/>
                  </a:lnTo>
                  <a:lnTo>
                    <a:pt x="578" y="555"/>
                  </a:lnTo>
                  <a:lnTo>
                    <a:pt x="580" y="553"/>
                  </a:lnTo>
                  <a:lnTo>
                    <a:pt x="581" y="550"/>
                  </a:lnTo>
                  <a:lnTo>
                    <a:pt x="581" y="547"/>
                  </a:lnTo>
                  <a:lnTo>
                    <a:pt x="580" y="544"/>
                  </a:lnTo>
                  <a:lnTo>
                    <a:pt x="578" y="5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0" name="Freeform 71"/>
            <p:cNvSpPr>
              <a:spLocks/>
            </p:cNvSpPr>
            <p:nvPr/>
          </p:nvSpPr>
          <p:spPr bwMode="ltGray">
            <a:xfrm>
              <a:off x="815975" y="2411413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  <a:gd name="T3" fmla="*/ 0 60000 65536"/>
                <a:gd name="T4" fmla="*/ 0 60000 65536"/>
                <a:gd name="T5" fmla="*/ 0 60000 65536"/>
                <a:gd name="T6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  <a:cxn ang="T3">
                  <a:pos x="0" y="0"/>
                </a:cxn>
                <a:cxn ang="T4">
                  <a:pos x="0" y="0"/>
                </a:cxn>
                <a:cxn ang="T5">
                  <a:pos x="0" y="0"/>
                </a:cxn>
                <a:cxn ang="T6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" name="Freeform 72"/>
            <p:cNvSpPr>
              <a:spLocks/>
            </p:cNvSpPr>
            <p:nvPr/>
          </p:nvSpPr>
          <p:spPr bwMode="ltGray">
            <a:xfrm>
              <a:off x="782638" y="2403475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  <a:gd name="T3" fmla="*/ 0 60000 65536"/>
                <a:gd name="T4" fmla="*/ 0 60000 65536"/>
                <a:gd name="T5" fmla="*/ 0 60000 65536"/>
                <a:gd name="T6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  <a:cxn ang="T3">
                  <a:pos x="0" y="0"/>
                </a:cxn>
                <a:cxn ang="T4">
                  <a:pos x="0" y="0"/>
                </a:cxn>
                <a:cxn ang="T5">
                  <a:pos x="0" y="0"/>
                </a:cxn>
                <a:cxn ang="T6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" name="Freeform 73"/>
            <p:cNvSpPr>
              <a:spLocks/>
            </p:cNvSpPr>
            <p:nvPr/>
          </p:nvSpPr>
          <p:spPr bwMode="ltGray">
            <a:xfrm>
              <a:off x="527050" y="2392363"/>
              <a:ext cx="150812" cy="190500"/>
            </a:xfrm>
            <a:custGeom>
              <a:avLst/>
              <a:gdLst>
                <a:gd name="T0" fmla="*/ 72621496 w 287"/>
                <a:gd name="T1" fmla="*/ 59870825 h 361"/>
                <a:gd name="T2" fmla="*/ 59367380 w 287"/>
                <a:gd name="T3" fmla="*/ 51238168 h 361"/>
                <a:gd name="T4" fmla="*/ 45560988 w 287"/>
                <a:gd name="T5" fmla="*/ 45390187 h 361"/>
                <a:gd name="T6" fmla="*/ 32582749 w 287"/>
                <a:gd name="T7" fmla="*/ 42048785 h 361"/>
                <a:gd name="T8" fmla="*/ 29821891 w 287"/>
                <a:gd name="T9" fmla="*/ 40378084 h 361"/>
                <a:gd name="T10" fmla="*/ 35896409 w 287"/>
                <a:gd name="T11" fmla="*/ 38706856 h 361"/>
                <a:gd name="T12" fmla="*/ 41695051 w 287"/>
                <a:gd name="T13" fmla="*/ 35644080 h 361"/>
                <a:gd name="T14" fmla="*/ 47217818 w 287"/>
                <a:gd name="T15" fmla="*/ 31466801 h 361"/>
                <a:gd name="T16" fmla="*/ 52464184 w 287"/>
                <a:gd name="T17" fmla="*/ 23112769 h 361"/>
                <a:gd name="T18" fmla="*/ 53844613 w 287"/>
                <a:gd name="T19" fmla="*/ 9746634 h 361"/>
                <a:gd name="T20" fmla="*/ 51359631 w 287"/>
                <a:gd name="T21" fmla="*/ 556724 h 361"/>
                <a:gd name="T22" fmla="*/ 49702801 w 287"/>
                <a:gd name="T23" fmla="*/ 0 h 361"/>
                <a:gd name="T24" fmla="*/ 47770095 w 287"/>
                <a:gd name="T25" fmla="*/ 556724 h 361"/>
                <a:gd name="T26" fmla="*/ 47217818 w 287"/>
                <a:gd name="T27" fmla="*/ 1949327 h 361"/>
                <a:gd name="T28" fmla="*/ 47493694 w 287"/>
                <a:gd name="T29" fmla="*/ 2784677 h 361"/>
                <a:gd name="T30" fmla="*/ 49150524 w 287"/>
                <a:gd name="T31" fmla="*/ 15872713 h 361"/>
                <a:gd name="T32" fmla="*/ 45560988 w 287"/>
                <a:gd name="T33" fmla="*/ 26176072 h 361"/>
                <a:gd name="T34" fmla="*/ 37553239 w 287"/>
                <a:gd name="T35" fmla="*/ 32859403 h 361"/>
                <a:gd name="T36" fmla="*/ 27612784 w 287"/>
                <a:gd name="T37" fmla="*/ 36200805 h 361"/>
                <a:gd name="T38" fmla="*/ 19328633 w 287"/>
                <a:gd name="T39" fmla="*/ 37314781 h 361"/>
                <a:gd name="T40" fmla="*/ 15463222 w 287"/>
                <a:gd name="T41" fmla="*/ 37314781 h 361"/>
                <a:gd name="T42" fmla="*/ 14358669 w 287"/>
                <a:gd name="T43" fmla="*/ 37871506 h 361"/>
                <a:gd name="T44" fmla="*/ 13529991 w 287"/>
                <a:gd name="T45" fmla="*/ 38706856 h 361"/>
                <a:gd name="T46" fmla="*/ 1380429 w 287"/>
                <a:gd name="T47" fmla="*/ 67667605 h 361"/>
                <a:gd name="T48" fmla="*/ 3037259 w 287"/>
                <a:gd name="T49" fmla="*/ 71009535 h 361"/>
                <a:gd name="T50" fmla="*/ 4970490 w 287"/>
                <a:gd name="T51" fmla="*/ 71287633 h 361"/>
                <a:gd name="T52" fmla="*/ 9940455 w 287"/>
                <a:gd name="T53" fmla="*/ 72401609 h 361"/>
                <a:gd name="T54" fmla="*/ 17672329 w 287"/>
                <a:gd name="T55" fmla="*/ 74072310 h 361"/>
                <a:gd name="T56" fmla="*/ 26231829 w 287"/>
                <a:gd name="T57" fmla="*/ 76578889 h 361"/>
                <a:gd name="T58" fmla="*/ 36172810 w 287"/>
                <a:gd name="T59" fmla="*/ 80477543 h 361"/>
                <a:gd name="T60" fmla="*/ 45836864 w 287"/>
                <a:gd name="T61" fmla="*/ 85489645 h 361"/>
                <a:gd name="T62" fmla="*/ 54673291 w 287"/>
                <a:gd name="T63" fmla="*/ 91894350 h 361"/>
                <a:gd name="T64" fmla="*/ 62404639 w 287"/>
                <a:gd name="T65" fmla="*/ 99413032 h 361"/>
                <a:gd name="T66" fmla="*/ 63785068 w 287"/>
                <a:gd name="T67" fmla="*/ 100527008 h 361"/>
                <a:gd name="T68" fmla="*/ 65441898 w 287"/>
                <a:gd name="T69" fmla="*/ 100248382 h 361"/>
                <a:gd name="T70" fmla="*/ 66270576 w 287"/>
                <a:gd name="T71" fmla="*/ 98577681 h 361"/>
                <a:gd name="T72" fmla="*/ 65994175 w 287"/>
                <a:gd name="T73" fmla="*/ 96906981 h 361"/>
                <a:gd name="T74" fmla="*/ 59367380 w 287"/>
                <a:gd name="T75" fmla="*/ 89388299 h 361"/>
                <a:gd name="T76" fmla="*/ 51359631 w 287"/>
                <a:gd name="T77" fmla="*/ 83262220 h 361"/>
                <a:gd name="T78" fmla="*/ 42799605 w 287"/>
                <a:gd name="T79" fmla="*/ 78249590 h 361"/>
                <a:gd name="T80" fmla="*/ 34239579 w 287"/>
                <a:gd name="T81" fmla="*/ 74629562 h 361"/>
                <a:gd name="T82" fmla="*/ 25403677 w 287"/>
                <a:gd name="T83" fmla="*/ 71566259 h 361"/>
                <a:gd name="T84" fmla="*/ 17948204 w 287"/>
                <a:gd name="T85" fmla="*/ 69338834 h 361"/>
                <a:gd name="T86" fmla="*/ 11597285 w 287"/>
                <a:gd name="T87" fmla="*/ 67946231 h 361"/>
                <a:gd name="T88" fmla="*/ 6626795 w 287"/>
                <a:gd name="T89" fmla="*/ 66832255 h 361"/>
                <a:gd name="T90" fmla="*/ 17672329 w 287"/>
                <a:gd name="T91" fmla="*/ 44554837 h 361"/>
                <a:gd name="T92" fmla="*/ 22090017 w 287"/>
                <a:gd name="T93" fmla="*/ 45112089 h 361"/>
                <a:gd name="T94" fmla="*/ 28440936 w 287"/>
                <a:gd name="T95" fmla="*/ 46225537 h 361"/>
                <a:gd name="T96" fmla="*/ 36448686 w 287"/>
                <a:gd name="T97" fmla="*/ 47896766 h 361"/>
                <a:gd name="T98" fmla="*/ 45008712 w 287"/>
                <a:gd name="T99" fmla="*/ 50402817 h 361"/>
                <a:gd name="T100" fmla="*/ 54396890 w 287"/>
                <a:gd name="T101" fmla="*/ 54301471 h 361"/>
                <a:gd name="T102" fmla="*/ 63509193 w 287"/>
                <a:gd name="T103" fmla="*/ 59035475 h 361"/>
                <a:gd name="T104" fmla="*/ 71792818 w 287"/>
                <a:gd name="T105" fmla="*/ 64882928 h 361"/>
                <a:gd name="T106" fmla="*/ 75934630 w 287"/>
                <a:gd name="T107" fmla="*/ 69060208 h 361"/>
                <a:gd name="T108" fmla="*/ 78143737 w 287"/>
                <a:gd name="T109" fmla="*/ 69338834 h 361"/>
                <a:gd name="T110" fmla="*/ 79248290 w 287"/>
                <a:gd name="T111" fmla="*/ 67946231 h 361"/>
                <a:gd name="T112" fmla="*/ 79248290 w 287"/>
                <a:gd name="T113" fmla="*/ 65996904 h 36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87" h="361">
                  <a:moveTo>
                    <a:pt x="285" y="234"/>
                  </a:moveTo>
                  <a:lnTo>
                    <a:pt x="263" y="215"/>
                  </a:lnTo>
                  <a:lnTo>
                    <a:pt x="239" y="198"/>
                  </a:lnTo>
                  <a:lnTo>
                    <a:pt x="215" y="184"/>
                  </a:lnTo>
                  <a:lnTo>
                    <a:pt x="190" y="173"/>
                  </a:lnTo>
                  <a:lnTo>
                    <a:pt x="165" y="163"/>
                  </a:lnTo>
                  <a:lnTo>
                    <a:pt x="139" y="157"/>
                  </a:lnTo>
                  <a:lnTo>
                    <a:pt x="118" y="151"/>
                  </a:lnTo>
                  <a:lnTo>
                    <a:pt x="97" y="148"/>
                  </a:lnTo>
                  <a:lnTo>
                    <a:pt x="108" y="145"/>
                  </a:lnTo>
                  <a:lnTo>
                    <a:pt x="119" y="143"/>
                  </a:lnTo>
                  <a:lnTo>
                    <a:pt x="130" y="139"/>
                  </a:lnTo>
                  <a:lnTo>
                    <a:pt x="141" y="134"/>
                  </a:lnTo>
                  <a:lnTo>
                    <a:pt x="151" y="128"/>
                  </a:lnTo>
                  <a:lnTo>
                    <a:pt x="161" y="121"/>
                  </a:lnTo>
                  <a:lnTo>
                    <a:pt x="171" y="113"/>
                  </a:lnTo>
                  <a:lnTo>
                    <a:pt x="179" y="103"/>
                  </a:lnTo>
                  <a:lnTo>
                    <a:pt x="190" y="83"/>
                  </a:lnTo>
                  <a:lnTo>
                    <a:pt x="195" y="60"/>
                  </a:lnTo>
                  <a:lnTo>
                    <a:pt x="195" y="35"/>
                  </a:lnTo>
                  <a:lnTo>
                    <a:pt x="187" y="6"/>
                  </a:lnTo>
                  <a:lnTo>
                    <a:pt x="186" y="2"/>
                  </a:lnTo>
                  <a:lnTo>
                    <a:pt x="184" y="1"/>
                  </a:lnTo>
                  <a:lnTo>
                    <a:pt x="180" y="0"/>
                  </a:lnTo>
                  <a:lnTo>
                    <a:pt x="177" y="0"/>
                  </a:lnTo>
                  <a:lnTo>
                    <a:pt x="173" y="2"/>
                  </a:lnTo>
                  <a:lnTo>
                    <a:pt x="172" y="4"/>
                  </a:lnTo>
                  <a:lnTo>
                    <a:pt x="171" y="7"/>
                  </a:lnTo>
                  <a:lnTo>
                    <a:pt x="172" y="10"/>
                  </a:lnTo>
                  <a:lnTo>
                    <a:pt x="178" y="35"/>
                  </a:lnTo>
                  <a:lnTo>
                    <a:pt x="178" y="57"/>
                  </a:lnTo>
                  <a:lnTo>
                    <a:pt x="174" y="77"/>
                  </a:lnTo>
                  <a:lnTo>
                    <a:pt x="165" y="94"/>
                  </a:lnTo>
                  <a:lnTo>
                    <a:pt x="151" y="108"/>
                  </a:lnTo>
                  <a:lnTo>
                    <a:pt x="136" y="118"/>
                  </a:lnTo>
                  <a:lnTo>
                    <a:pt x="118" y="125"/>
                  </a:lnTo>
                  <a:lnTo>
                    <a:pt x="100" y="130"/>
                  </a:lnTo>
                  <a:lnTo>
                    <a:pt x="83" y="132"/>
                  </a:lnTo>
                  <a:lnTo>
                    <a:pt x="70" y="134"/>
                  </a:lnTo>
                  <a:lnTo>
                    <a:pt x="60" y="134"/>
                  </a:lnTo>
                  <a:lnTo>
                    <a:pt x="56" y="134"/>
                  </a:lnTo>
                  <a:lnTo>
                    <a:pt x="52" y="134"/>
                  </a:lnTo>
                  <a:lnTo>
                    <a:pt x="52" y="136"/>
                  </a:lnTo>
                  <a:lnTo>
                    <a:pt x="50" y="137"/>
                  </a:lnTo>
                  <a:lnTo>
                    <a:pt x="49" y="139"/>
                  </a:lnTo>
                  <a:lnTo>
                    <a:pt x="49" y="141"/>
                  </a:lnTo>
                  <a:lnTo>
                    <a:pt x="5" y="243"/>
                  </a:lnTo>
                  <a:lnTo>
                    <a:pt x="0" y="254"/>
                  </a:lnTo>
                  <a:lnTo>
                    <a:pt x="11" y="255"/>
                  </a:lnTo>
                  <a:lnTo>
                    <a:pt x="13" y="255"/>
                  </a:lnTo>
                  <a:lnTo>
                    <a:pt x="18" y="256"/>
                  </a:lnTo>
                  <a:lnTo>
                    <a:pt x="26" y="257"/>
                  </a:lnTo>
                  <a:lnTo>
                    <a:pt x="36" y="260"/>
                  </a:lnTo>
                  <a:lnTo>
                    <a:pt x="49" y="262"/>
                  </a:lnTo>
                  <a:lnTo>
                    <a:pt x="64" y="266"/>
                  </a:lnTo>
                  <a:lnTo>
                    <a:pt x="79" y="271"/>
                  </a:lnTo>
                  <a:lnTo>
                    <a:pt x="95" y="275"/>
                  </a:lnTo>
                  <a:lnTo>
                    <a:pt x="113" y="281"/>
                  </a:lnTo>
                  <a:lnTo>
                    <a:pt x="131" y="289"/>
                  </a:lnTo>
                  <a:lnTo>
                    <a:pt x="148" y="297"/>
                  </a:lnTo>
                  <a:lnTo>
                    <a:pt x="166" y="307"/>
                  </a:lnTo>
                  <a:lnTo>
                    <a:pt x="183" y="318"/>
                  </a:lnTo>
                  <a:lnTo>
                    <a:pt x="198" y="330"/>
                  </a:lnTo>
                  <a:lnTo>
                    <a:pt x="213" y="343"/>
                  </a:lnTo>
                  <a:lnTo>
                    <a:pt x="226" y="357"/>
                  </a:lnTo>
                  <a:lnTo>
                    <a:pt x="228" y="360"/>
                  </a:lnTo>
                  <a:lnTo>
                    <a:pt x="231" y="361"/>
                  </a:lnTo>
                  <a:lnTo>
                    <a:pt x="234" y="361"/>
                  </a:lnTo>
                  <a:lnTo>
                    <a:pt x="237" y="360"/>
                  </a:lnTo>
                  <a:lnTo>
                    <a:pt x="239" y="357"/>
                  </a:lnTo>
                  <a:lnTo>
                    <a:pt x="240" y="354"/>
                  </a:lnTo>
                  <a:lnTo>
                    <a:pt x="240" y="350"/>
                  </a:lnTo>
                  <a:lnTo>
                    <a:pt x="239" y="348"/>
                  </a:lnTo>
                  <a:lnTo>
                    <a:pt x="227" y="334"/>
                  </a:lnTo>
                  <a:lnTo>
                    <a:pt x="215" y="321"/>
                  </a:lnTo>
                  <a:lnTo>
                    <a:pt x="201" y="310"/>
                  </a:lnTo>
                  <a:lnTo>
                    <a:pt x="186" y="299"/>
                  </a:lnTo>
                  <a:lnTo>
                    <a:pt x="171" y="290"/>
                  </a:lnTo>
                  <a:lnTo>
                    <a:pt x="155" y="281"/>
                  </a:lnTo>
                  <a:lnTo>
                    <a:pt x="139" y="274"/>
                  </a:lnTo>
                  <a:lnTo>
                    <a:pt x="124" y="268"/>
                  </a:lnTo>
                  <a:lnTo>
                    <a:pt x="108" y="262"/>
                  </a:lnTo>
                  <a:lnTo>
                    <a:pt x="92" y="257"/>
                  </a:lnTo>
                  <a:lnTo>
                    <a:pt x="78" y="253"/>
                  </a:lnTo>
                  <a:lnTo>
                    <a:pt x="65" y="249"/>
                  </a:lnTo>
                  <a:lnTo>
                    <a:pt x="53" y="246"/>
                  </a:lnTo>
                  <a:lnTo>
                    <a:pt x="42" y="244"/>
                  </a:lnTo>
                  <a:lnTo>
                    <a:pt x="32" y="242"/>
                  </a:lnTo>
                  <a:lnTo>
                    <a:pt x="24" y="240"/>
                  </a:lnTo>
                  <a:lnTo>
                    <a:pt x="59" y="160"/>
                  </a:lnTo>
                  <a:lnTo>
                    <a:pt x="64" y="160"/>
                  </a:lnTo>
                  <a:lnTo>
                    <a:pt x="71" y="161"/>
                  </a:lnTo>
                  <a:lnTo>
                    <a:pt x="80" y="162"/>
                  </a:lnTo>
                  <a:lnTo>
                    <a:pt x="91" y="163"/>
                  </a:lnTo>
                  <a:lnTo>
                    <a:pt x="103" y="166"/>
                  </a:lnTo>
                  <a:lnTo>
                    <a:pt x="118" y="168"/>
                  </a:lnTo>
                  <a:lnTo>
                    <a:pt x="132" y="172"/>
                  </a:lnTo>
                  <a:lnTo>
                    <a:pt x="148" y="177"/>
                  </a:lnTo>
                  <a:lnTo>
                    <a:pt x="163" y="181"/>
                  </a:lnTo>
                  <a:lnTo>
                    <a:pt x="180" y="187"/>
                  </a:lnTo>
                  <a:lnTo>
                    <a:pt x="197" y="195"/>
                  </a:lnTo>
                  <a:lnTo>
                    <a:pt x="214" y="203"/>
                  </a:lnTo>
                  <a:lnTo>
                    <a:pt x="230" y="212"/>
                  </a:lnTo>
                  <a:lnTo>
                    <a:pt x="245" y="222"/>
                  </a:lnTo>
                  <a:lnTo>
                    <a:pt x="260" y="233"/>
                  </a:lnTo>
                  <a:lnTo>
                    <a:pt x="273" y="246"/>
                  </a:lnTo>
                  <a:lnTo>
                    <a:pt x="275" y="248"/>
                  </a:lnTo>
                  <a:lnTo>
                    <a:pt x="279" y="249"/>
                  </a:lnTo>
                  <a:lnTo>
                    <a:pt x="283" y="249"/>
                  </a:lnTo>
                  <a:lnTo>
                    <a:pt x="285" y="246"/>
                  </a:lnTo>
                  <a:lnTo>
                    <a:pt x="287" y="244"/>
                  </a:lnTo>
                  <a:lnTo>
                    <a:pt x="287" y="240"/>
                  </a:lnTo>
                  <a:lnTo>
                    <a:pt x="287" y="237"/>
                  </a:lnTo>
                  <a:lnTo>
                    <a:pt x="285" y="2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" name="Freeform 74"/>
            <p:cNvSpPr>
              <a:spLocks/>
            </p:cNvSpPr>
            <p:nvPr/>
          </p:nvSpPr>
          <p:spPr bwMode="ltGray">
            <a:xfrm>
              <a:off x="630238" y="2244725"/>
              <a:ext cx="68262" cy="117475"/>
            </a:xfrm>
            <a:custGeom>
              <a:avLst/>
              <a:gdLst>
                <a:gd name="T0" fmla="*/ 4760348 w 129"/>
                <a:gd name="T1" fmla="*/ 60219898 h 223"/>
                <a:gd name="T2" fmla="*/ 4760348 w 129"/>
                <a:gd name="T3" fmla="*/ 60219898 h 223"/>
                <a:gd name="T4" fmla="*/ 5040276 w 129"/>
                <a:gd name="T5" fmla="*/ 58277609 h 223"/>
                <a:gd name="T6" fmla="*/ 6160513 w 129"/>
                <a:gd name="T7" fmla="*/ 53559645 h 223"/>
                <a:gd name="T8" fmla="*/ 8120532 w 129"/>
                <a:gd name="T9" fmla="*/ 46899391 h 223"/>
                <a:gd name="T10" fmla="*/ 11200789 w 129"/>
                <a:gd name="T11" fmla="*/ 38573943 h 223"/>
                <a:gd name="T12" fmla="*/ 15120827 w 129"/>
                <a:gd name="T13" fmla="*/ 29416161 h 223"/>
                <a:gd name="T14" fmla="*/ 20441029 w 129"/>
                <a:gd name="T15" fmla="*/ 20258379 h 223"/>
                <a:gd name="T16" fmla="*/ 27161397 w 129"/>
                <a:gd name="T17" fmla="*/ 11378218 h 223"/>
                <a:gd name="T18" fmla="*/ 35281929 w 129"/>
                <a:gd name="T19" fmla="*/ 4162724 h 223"/>
                <a:gd name="T20" fmla="*/ 35281929 w 129"/>
                <a:gd name="T21" fmla="*/ 4162724 h 223"/>
                <a:gd name="T22" fmla="*/ 36121710 w 129"/>
                <a:gd name="T23" fmla="*/ 3330390 h 223"/>
                <a:gd name="T24" fmla="*/ 36121710 w 129"/>
                <a:gd name="T25" fmla="*/ 2775149 h 223"/>
                <a:gd name="T26" fmla="*/ 36121710 w 129"/>
                <a:gd name="T27" fmla="*/ 1665195 h 223"/>
                <a:gd name="T28" fmla="*/ 35561856 w 129"/>
                <a:gd name="T29" fmla="*/ 832334 h 223"/>
                <a:gd name="T30" fmla="*/ 35001473 w 129"/>
                <a:gd name="T31" fmla="*/ 0 h 223"/>
                <a:gd name="T32" fmla="*/ 33881764 w 129"/>
                <a:gd name="T33" fmla="*/ 0 h 223"/>
                <a:gd name="T34" fmla="*/ 33321381 w 129"/>
                <a:gd name="T35" fmla="*/ 0 h 223"/>
                <a:gd name="T36" fmla="*/ 32201672 w 129"/>
                <a:gd name="T37" fmla="*/ 277620 h 223"/>
                <a:gd name="T38" fmla="*/ 32201672 w 129"/>
                <a:gd name="T39" fmla="*/ 277620 h 223"/>
                <a:gd name="T40" fmla="*/ 23521286 w 129"/>
                <a:gd name="T41" fmla="*/ 8325448 h 223"/>
                <a:gd name="T42" fmla="*/ 16800919 w 129"/>
                <a:gd name="T43" fmla="*/ 17483230 h 223"/>
                <a:gd name="T44" fmla="*/ 11200789 w 129"/>
                <a:gd name="T45" fmla="*/ 27196253 h 223"/>
                <a:gd name="T46" fmla="*/ 6720367 w 129"/>
                <a:gd name="T47" fmla="*/ 36631655 h 223"/>
                <a:gd name="T48" fmla="*/ 3640111 w 129"/>
                <a:gd name="T49" fmla="*/ 45234197 h 223"/>
                <a:gd name="T50" fmla="*/ 1680092 w 129"/>
                <a:gd name="T51" fmla="*/ 52172070 h 223"/>
                <a:gd name="T52" fmla="*/ 279927 w 129"/>
                <a:gd name="T53" fmla="*/ 57167655 h 223"/>
                <a:gd name="T54" fmla="*/ 0 w 129"/>
                <a:gd name="T55" fmla="*/ 59109943 h 223"/>
                <a:gd name="T56" fmla="*/ 0 w 129"/>
                <a:gd name="T57" fmla="*/ 59109943 h 223"/>
                <a:gd name="T58" fmla="*/ 0 w 129"/>
                <a:gd name="T59" fmla="*/ 60219898 h 223"/>
                <a:gd name="T60" fmla="*/ 559854 w 129"/>
                <a:gd name="T61" fmla="*/ 60775138 h 223"/>
                <a:gd name="T62" fmla="*/ 1120238 w 129"/>
                <a:gd name="T63" fmla="*/ 61607472 h 223"/>
                <a:gd name="T64" fmla="*/ 1960019 w 129"/>
                <a:gd name="T65" fmla="*/ 61885092 h 223"/>
                <a:gd name="T66" fmla="*/ 3080257 w 129"/>
                <a:gd name="T67" fmla="*/ 61885092 h 223"/>
                <a:gd name="T68" fmla="*/ 3920038 w 129"/>
                <a:gd name="T69" fmla="*/ 61607472 h 223"/>
                <a:gd name="T70" fmla="*/ 4480421 w 129"/>
                <a:gd name="T71" fmla="*/ 60775138 h 223"/>
                <a:gd name="T72" fmla="*/ 4760348 w 129"/>
                <a:gd name="T73" fmla="*/ 60219898 h 223"/>
                <a:gd name="T74" fmla="*/ 4760348 w 129"/>
                <a:gd name="T75" fmla="*/ 60219898 h 22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129" h="223">
                  <a:moveTo>
                    <a:pt x="17" y="217"/>
                  </a:moveTo>
                  <a:lnTo>
                    <a:pt x="17" y="217"/>
                  </a:lnTo>
                  <a:lnTo>
                    <a:pt x="18" y="210"/>
                  </a:lnTo>
                  <a:lnTo>
                    <a:pt x="22" y="193"/>
                  </a:lnTo>
                  <a:lnTo>
                    <a:pt x="29" y="169"/>
                  </a:lnTo>
                  <a:lnTo>
                    <a:pt x="40" y="139"/>
                  </a:lnTo>
                  <a:lnTo>
                    <a:pt x="54" y="106"/>
                  </a:lnTo>
                  <a:lnTo>
                    <a:pt x="73" y="73"/>
                  </a:lnTo>
                  <a:lnTo>
                    <a:pt x="97" y="41"/>
                  </a:lnTo>
                  <a:lnTo>
                    <a:pt x="126" y="15"/>
                  </a:lnTo>
                  <a:lnTo>
                    <a:pt x="129" y="12"/>
                  </a:lnTo>
                  <a:lnTo>
                    <a:pt x="129" y="10"/>
                  </a:lnTo>
                  <a:lnTo>
                    <a:pt x="129" y="6"/>
                  </a:lnTo>
                  <a:lnTo>
                    <a:pt x="127" y="3"/>
                  </a:lnTo>
                  <a:lnTo>
                    <a:pt x="125" y="0"/>
                  </a:lnTo>
                  <a:lnTo>
                    <a:pt x="121" y="0"/>
                  </a:lnTo>
                  <a:lnTo>
                    <a:pt x="119" y="0"/>
                  </a:lnTo>
                  <a:lnTo>
                    <a:pt x="115" y="1"/>
                  </a:lnTo>
                  <a:lnTo>
                    <a:pt x="84" y="30"/>
                  </a:lnTo>
                  <a:lnTo>
                    <a:pt x="60" y="63"/>
                  </a:lnTo>
                  <a:lnTo>
                    <a:pt x="40" y="98"/>
                  </a:lnTo>
                  <a:lnTo>
                    <a:pt x="24" y="132"/>
                  </a:lnTo>
                  <a:lnTo>
                    <a:pt x="13" y="163"/>
                  </a:lnTo>
                  <a:lnTo>
                    <a:pt x="6" y="188"/>
                  </a:lnTo>
                  <a:lnTo>
                    <a:pt x="1" y="206"/>
                  </a:lnTo>
                  <a:lnTo>
                    <a:pt x="0" y="213"/>
                  </a:lnTo>
                  <a:lnTo>
                    <a:pt x="0" y="217"/>
                  </a:lnTo>
                  <a:lnTo>
                    <a:pt x="2" y="219"/>
                  </a:lnTo>
                  <a:lnTo>
                    <a:pt x="4" y="222"/>
                  </a:lnTo>
                  <a:lnTo>
                    <a:pt x="7" y="223"/>
                  </a:lnTo>
                  <a:lnTo>
                    <a:pt x="11" y="223"/>
                  </a:lnTo>
                  <a:lnTo>
                    <a:pt x="14" y="222"/>
                  </a:lnTo>
                  <a:lnTo>
                    <a:pt x="16" y="219"/>
                  </a:lnTo>
                  <a:lnTo>
                    <a:pt x="17" y="2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4" name="グループ化 1091"/>
          <p:cNvGrpSpPr>
            <a:grpSpLocks/>
          </p:cNvGrpSpPr>
          <p:nvPr/>
        </p:nvGrpSpPr>
        <p:grpSpPr bwMode="ltGray">
          <a:xfrm>
            <a:off x="3821113" y="3374973"/>
            <a:ext cx="676275" cy="679450"/>
            <a:chOff x="395288" y="2987675"/>
            <a:chExt cx="642937" cy="644525"/>
          </a:xfrm>
        </p:grpSpPr>
        <p:sp>
          <p:nvSpPr>
            <p:cNvPr id="65" name="AutoShape 76"/>
            <p:cNvSpPr>
              <a:spLocks noChangeAspect="1" noChangeArrowheads="1" noTextEdit="1"/>
            </p:cNvSpPr>
            <p:nvPr/>
          </p:nvSpPr>
          <p:spPr bwMode="ltGray">
            <a:xfrm>
              <a:off x="395288" y="2987675"/>
              <a:ext cx="642937" cy="644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" name="Freeform 78"/>
            <p:cNvSpPr>
              <a:spLocks/>
            </p:cNvSpPr>
            <p:nvPr/>
          </p:nvSpPr>
          <p:spPr bwMode="ltGray">
            <a:xfrm>
              <a:off x="423863" y="3019425"/>
              <a:ext cx="582612" cy="577850"/>
            </a:xfrm>
            <a:custGeom>
              <a:avLst/>
              <a:gdLst>
                <a:gd name="T0" fmla="*/ 34938745 w 1102"/>
                <a:gd name="T1" fmla="*/ 305499197 h 1093"/>
                <a:gd name="T2" fmla="*/ 27951101 w 1102"/>
                <a:gd name="T3" fmla="*/ 304940380 h 1093"/>
                <a:gd name="T4" fmla="*/ 21242605 w 1102"/>
                <a:gd name="T5" fmla="*/ 302704053 h 1093"/>
                <a:gd name="T6" fmla="*/ 15373132 w 1102"/>
                <a:gd name="T7" fmla="*/ 299629764 h 1093"/>
                <a:gd name="T8" fmla="*/ 10062481 w 1102"/>
                <a:gd name="T9" fmla="*/ 295157638 h 1093"/>
                <a:gd name="T10" fmla="*/ 6149147 w 1102"/>
                <a:gd name="T11" fmla="*/ 290126167 h 1093"/>
                <a:gd name="T12" fmla="*/ 2515488 w 1102"/>
                <a:gd name="T13" fmla="*/ 284256733 h 1093"/>
                <a:gd name="T14" fmla="*/ 558821 w 1102"/>
                <a:gd name="T15" fmla="*/ 277827954 h 1093"/>
                <a:gd name="T16" fmla="*/ 0 w 1102"/>
                <a:gd name="T17" fmla="*/ 270561212 h 1093"/>
                <a:gd name="T18" fmla="*/ 0 w 1102"/>
                <a:gd name="T19" fmla="*/ 34937985 h 1093"/>
                <a:gd name="T20" fmla="*/ 558821 w 1102"/>
                <a:gd name="T21" fmla="*/ 27671243 h 1093"/>
                <a:gd name="T22" fmla="*/ 2515488 w 1102"/>
                <a:gd name="T23" fmla="*/ 21242464 h 1093"/>
                <a:gd name="T24" fmla="*/ 6149147 w 1102"/>
                <a:gd name="T25" fmla="*/ 15373030 h 1093"/>
                <a:gd name="T26" fmla="*/ 10062481 w 1102"/>
                <a:gd name="T27" fmla="*/ 10341559 h 1093"/>
                <a:gd name="T28" fmla="*/ 15373132 w 1102"/>
                <a:gd name="T29" fmla="*/ 5869433 h 1093"/>
                <a:gd name="T30" fmla="*/ 21242605 w 1102"/>
                <a:gd name="T31" fmla="*/ 2795145 h 1093"/>
                <a:gd name="T32" fmla="*/ 27951101 w 1102"/>
                <a:gd name="T33" fmla="*/ 838490 h 1093"/>
                <a:gd name="T34" fmla="*/ 34938745 w 1102"/>
                <a:gd name="T35" fmla="*/ 0 h 1093"/>
                <a:gd name="T36" fmla="*/ 273080078 w 1102"/>
                <a:gd name="T37" fmla="*/ 0 h 1093"/>
                <a:gd name="T38" fmla="*/ 280067721 w 1102"/>
                <a:gd name="T39" fmla="*/ 838490 h 1093"/>
                <a:gd name="T40" fmla="*/ 286776218 w 1102"/>
                <a:gd name="T41" fmla="*/ 2795145 h 1093"/>
                <a:gd name="T42" fmla="*/ 292645690 w 1102"/>
                <a:gd name="T43" fmla="*/ 5869433 h 1093"/>
                <a:gd name="T44" fmla="*/ 297677195 w 1102"/>
                <a:gd name="T45" fmla="*/ 10341559 h 1093"/>
                <a:gd name="T46" fmla="*/ 301869675 w 1102"/>
                <a:gd name="T47" fmla="*/ 15373030 h 1093"/>
                <a:gd name="T48" fmla="*/ 305223660 w 1102"/>
                <a:gd name="T49" fmla="*/ 21242464 h 1093"/>
                <a:gd name="T50" fmla="*/ 307460002 w 1102"/>
                <a:gd name="T51" fmla="*/ 27671243 h 1093"/>
                <a:gd name="T52" fmla="*/ 308018823 w 1102"/>
                <a:gd name="T53" fmla="*/ 34937985 h 1093"/>
                <a:gd name="T54" fmla="*/ 308018823 w 1102"/>
                <a:gd name="T55" fmla="*/ 270561212 h 1093"/>
                <a:gd name="T56" fmla="*/ 307460002 w 1102"/>
                <a:gd name="T57" fmla="*/ 277827954 h 1093"/>
                <a:gd name="T58" fmla="*/ 305223660 w 1102"/>
                <a:gd name="T59" fmla="*/ 284256733 h 1093"/>
                <a:gd name="T60" fmla="*/ 301869675 w 1102"/>
                <a:gd name="T61" fmla="*/ 290126167 h 1093"/>
                <a:gd name="T62" fmla="*/ 297677195 w 1102"/>
                <a:gd name="T63" fmla="*/ 295157638 h 1093"/>
                <a:gd name="T64" fmla="*/ 292645690 w 1102"/>
                <a:gd name="T65" fmla="*/ 299629764 h 1093"/>
                <a:gd name="T66" fmla="*/ 286776218 w 1102"/>
                <a:gd name="T67" fmla="*/ 302704053 h 1093"/>
                <a:gd name="T68" fmla="*/ 280067721 w 1102"/>
                <a:gd name="T69" fmla="*/ 304940380 h 1093"/>
                <a:gd name="T70" fmla="*/ 273080078 w 1102"/>
                <a:gd name="T71" fmla="*/ 305499197 h 1093"/>
                <a:gd name="T72" fmla="*/ 34938745 w 1102"/>
                <a:gd name="T73" fmla="*/ 305499197 h 109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102" h="1093">
                  <a:moveTo>
                    <a:pt x="125" y="1093"/>
                  </a:moveTo>
                  <a:lnTo>
                    <a:pt x="100" y="1091"/>
                  </a:lnTo>
                  <a:lnTo>
                    <a:pt x="76" y="1083"/>
                  </a:lnTo>
                  <a:lnTo>
                    <a:pt x="55" y="1072"/>
                  </a:lnTo>
                  <a:lnTo>
                    <a:pt x="36" y="1056"/>
                  </a:lnTo>
                  <a:lnTo>
                    <a:pt x="22" y="1038"/>
                  </a:lnTo>
                  <a:lnTo>
                    <a:pt x="9" y="1017"/>
                  </a:lnTo>
                  <a:lnTo>
                    <a:pt x="2" y="994"/>
                  </a:lnTo>
                  <a:lnTo>
                    <a:pt x="0" y="968"/>
                  </a:lnTo>
                  <a:lnTo>
                    <a:pt x="0" y="125"/>
                  </a:lnTo>
                  <a:lnTo>
                    <a:pt x="2" y="99"/>
                  </a:lnTo>
                  <a:lnTo>
                    <a:pt x="9" y="76"/>
                  </a:lnTo>
                  <a:lnTo>
                    <a:pt x="22" y="55"/>
                  </a:lnTo>
                  <a:lnTo>
                    <a:pt x="36" y="37"/>
                  </a:lnTo>
                  <a:lnTo>
                    <a:pt x="55" y="21"/>
                  </a:lnTo>
                  <a:lnTo>
                    <a:pt x="76" y="10"/>
                  </a:lnTo>
                  <a:lnTo>
                    <a:pt x="100" y="3"/>
                  </a:lnTo>
                  <a:lnTo>
                    <a:pt x="125" y="0"/>
                  </a:lnTo>
                  <a:lnTo>
                    <a:pt x="977" y="0"/>
                  </a:lnTo>
                  <a:lnTo>
                    <a:pt x="1002" y="3"/>
                  </a:lnTo>
                  <a:lnTo>
                    <a:pt x="1026" y="10"/>
                  </a:lnTo>
                  <a:lnTo>
                    <a:pt x="1047" y="21"/>
                  </a:lnTo>
                  <a:lnTo>
                    <a:pt x="1065" y="37"/>
                  </a:lnTo>
                  <a:lnTo>
                    <a:pt x="1080" y="55"/>
                  </a:lnTo>
                  <a:lnTo>
                    <a:pt x="1092" y="76"/>
                  </a:lnTo>
                  <a:lnTo>
                    <a:pt x="1100" y="99"/>
                  </a:lnTo>
                  <a:lnTo>
                    <a:pt x="1102" y="125"/>
                  </a:lnTo>
                  <a:lnTo>
                    <a:pt x="1102" y="968"/>
                  </a:lnTo>
                  <a:lnTo>
                    <a:pt x="1100" y="994"/>
                  </a:lnTo>
                  <a:lnTo>
                    <a:pt x="1092" y="1017"/>
                  </a:lnTo>
                  <a:lnTo>
                    <a:pt x="1080" y="1038"/>
                  </a:lnTo>
                  <a:lnTo>
                    <a:pt x="1065" y="1056"/>
                  </a:lnTo>
                  <a:lnTo>
                    <a:pt x="1047" y="1072"/>
                  </a:lnTo>
                  <a:lnTo>
                    <a:pt x="1026" y="1083"/>
                  </a:lnTo>
                  <a:lnTo>
                    <a:pt x="1002" y="1091"/>
                  </a:lnTo>
                  <a:lnTo>
                    <a:pt x="977" y="1093"/>
                  </a:lnTo>
                  <a:lnTo>
                    <a:pt x="125" y="1093"/>
                  </a:lnTo>
                  <a:close/>
                </a:path>
              </a:pathLst>
            </a:custGeom>
            <a:solidFill>
              <a:srgbClr val="CC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" name="Freeform 79"/>
            <p:cNvSpPr>
              <a:spLocks/>
            </p:cNvSpPr>
            <p:nvPr/>
          </p:nvSpPr>
          <p:spPr bwMode="ltGray">
            <a:xfrm>
              <a:off x="427038" y="3060700"/>
              <a:ext cx="496887" cy="531813"/>
            </a:xfrm>
            <a:custGeom>
              <a:avLst/>
              <a:gdLst>
                <a:gd name="T0" fmla="*/ 0 w 940"/>
                <a:gd name="T1" fmla="*/ 0 h 1004"/>
                <a:gd name="T2" fmla="*/ 262656054 w 940"/>
                <a:gd name="T3" fmla="*/ 108302340 h 1004"/>
                <a:gd name="T4" fmla="*/ 196433175 w 940"/>
                <a:gd name="T5" fmla="*/ 281698274 h 1004"/>
                <a:gd name="T6" fmla="*/ 10897683 w 940"/>
                <a:gd name="T7" fmla="*/ 276928377 h 1004"/>
                <a:gd name="T8" fmla="*/ 0 w 940"/>
                <a:gd name="T9" fmla="*/ 256165953 h 1004"/>
                <a:gd name="T10" fmla="*/ 0 w 940"/>
                <a:gd name="T11" fmla="*/ 0 h 100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40" h="1004">
                  <a:moveTo>
                    <a:pt x="0" y="0"/>
                  </a:moveTo>
                  <a:lnTo>
                    <a:pt x="940" y="386"/>
                  </a:lnTo>
                  <a:lnTo>
                    <a:pt x="703" y="1004"/>
                  </a:lnTo>
                  <a:lnTo>
                    <a:pt x="39" y="987"/>
                  </a:lnTo>
                  <a:lnTo>
                    <a:pt x="0" y="9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" name="Freeform 80"/>
            <p:cNvSpPr>
              <a:spLocks/>
            </p:cNvSpPr>
            <p:nvPr/>
          </p:nvSpPr>
          <p:spPr bwMode="ltGray">
            <a:xfrm>
              <a:off x="395288" y="2987675"/>
              <a:ext cx="642937" cy="642938"/>
            </a:xfrm>
            <a:custGeom>
              <a:avLst/>
              <a:gdLst>
                <a:gd name="T0" fmla="*/ 3640135 w 1215"/>
                <a:gd name="T1" fmla="*/ 36062689 h 1216"/>
                <a:gd name="T2" fmla="*/ 15680784 w 1215"/>
                <a:gd name="T3" fmla="*/ 16493792 h 1216"/>
                <a:gd name="T4" fmla="*/ 30241851 w 1215"/>
                <a:gd name="T5" fmla="*/ 5591340 h 1216"/>
                <a:gd name="T6" fmla="*/ 41162255 w 1215"/>
                <a:gd name="T7" fmla="*/ 1118268 h 1216"/>
                <a:gd name="T8" fmla="*/ 44522461 w 1215"/>
                <a:gd name="T9" fmla="*/ 0 h 1216"/>
                <a:gd name="T10" fmla="*/ 176410800 w 1215"/>
                <a:gd name="T11" fmla="*/ 26278505 h 1216"/>
                <a:gd name="T12" fmla="*/ 45642706 w 1215"/>
                <a:gd name="T13" fmla="*/ 27117073 h 1216"/>
                <a:gd name="T14" fmla="*/ 39762611 w 1215"/>
                <a:gd name="T15" fmla="*/ 30471877 h 1216"/>
                <a:gd name="T16" fmla="*/ 33322128 w 1215"/>
                <a:gd name="T17" fmla="*/ 36342388 h 1216"/>
                <a:gd name="T18" fmla="*/ 27721433 w 1215"/>
                <a:gd name="T19" fmla="*/ 45847401 h 1216"/>
                <a:gd name="T20" fmla="*/ 26321788 w 1215"/>
                <a:gd name="T21" fmla="*/ 294094434 h 1216"/>
                <a:gd name="T22" fmla="*/ 27441504 w 1215"/>
                <a:gd name="T23" fmla="*/ 298008108 h 1216"/>
                <a:gd name="T24" fmla="*/ 30801709 w 1215"/>
                <a:gd name="T25" fmla="*/ 303599448 h 1216"/>
                <a:gd name="T26" fmla="*/ 37802050 w 1215"/>
                <a:gd name="T27" fmla="*/ 309190259 h 1216"/>
                <a:gd name="T28" fmla="*/ 49282841 w 1215"/>
                <a:gd name="T29" fmla="*/ 313383632 h 1216"/>
                <a:gd name="T30" fmla="*/ 296257961 w 1215"/>
                <a:gd name="T31" fmla="*/ 313663331 h 1216"/>
                <a:gd name="T32" fmla="*/ 298777851 w 1215"/>
                <a:gd name="T33" fmla="*/ 313383632 h 1216"/>
                <a:gd name="T34" fmla="*/ 302698444 w 1215"/>
                <a:gd name="T35" fmla="*/ 311147624 h 1216"/>
                <a:gd name="T36" fmla="*/ 308298610 w 1215"/>
                <a:gd name="T37" fmla="*/ 304717716 h 1216"/>
                <a:gd name="T38" fmla="*/ 313898777 w 1215"/>
                <a:gd name="T39" fmla="*/ 293535565 h 1216"/>
                <a:gd name="T40" fmla="*/ 312779061 w 1215"/>
                <a:gd name="T41" fmla="*/ 44449434 h 1216"/>
                <a:gd name="T42" fmla="*/ 308578539 w 1215"/>
                <a:gd name="T43" fmla="*/ 38299224 h 1216"/>
                <a:gd name="T44" fmla="*/ 301018341 w 1215"/>
                <a:gd name="T45" fmla="*/ 31590145 h 1216"/>
                <a:gd name="T46" fmla="*/ 289257621 w 1215"/>
                <a:gd name="T47" fmla="*/ 27117073 h 1216"/>
                <a:gd name="T48" fmla="*/ 176410800 w 1215"/>
                <a:gd name="T49" fmla="*/ 26278505 h 1216"/>
                <a:gd name="T50" fmla="*/ 281137036 w 1215"/>
                <a:gd name="T51" fmla="*/ 0 h 1216"/>
                <a:gd name="T52" fmla="*/ 294297929 w 1215"/>
                <a:gd name="T53" fmla="*/ 1118268 h 1216"/>
                <a:gd name="T54" fmla="*/ 305498262 w 1215"/>
                <a:gd name="T55" fmla="*/ 4473072 h 1216"/>
                <a:gd name="T56" fmla="*/ 314739093 w 1215"/>
                <a:gd name="T57" fmla="*/ 9225314 h 1216"/>
                <a:gd name="T58" fmla="*/ 322859678 w 1215"/>
                <a:gd name="T59" fmla="*/ 15375524 h 1216"/>
                <a:gd name="T60" fmla="*/ 329300161 w 1215"/>
                <a:gd name="T61" fmla="*/ 22085132 h 1216"/>
                <a:gd name="T62" fmla="*/ 334060011 w 1215"/>
                <a:gd name="T63" fmla="*/ 28794211 h 1216"/>
                <a:gd name="T64" fmla="*/ 337420217 w 1215"/>
                <a:gd name="T65" fmla="*/ 35783518 h 1216"/>
                <a:gd name="T66" fmla="*/ 339660707 w 1215"/>
                <a:gd name="T67" fmla="*/ 41374329 h 1216"/>
                <a:gd name="T68" fmla="*/ 340220565 w 1215"/>
                <a:gd name="T69" fmla="*/ 298287807 h 1216"/>
                <a:gd name="T70" fmla="*/ 334060011 w 1215"/>
                <a:gd name="T71" fmla="*/ 313383632 h 1216"/>
                <a:gd name="T72" fmla="*/ 320899646 w 1215"/>
                <a:gd name="T73" fmla="*/ 330157123 h 1216"/>
                <a:gd name="T74" fmla="*/ 307738752 w 1215"/>
                <a:gd name="T75" fmla="*/ 337984999 h 1216"/>
                <a:gd name="T76" fmla="*/ 297097748 w 1215"/>
                <a:gd name="T77" fmla="*/ 339941835 h 1216"/>
                <a:gd name="T78" fmla="*/ 47042880 w 1215"/>
                <a:gd name="T79" fmla="*/ 339941835 h 1216"/>
                <a:gd name="T80" fmla="*/ 34161915 w 1215"/>
                <a:gd name="T81" fmla="*/ 336307332 h 1216"/>
                <a:gd name="T82" fmla="*/ 16801029 w 1215"/>
                <a:gd name="T83" fmla="*/ 326802847 h 1216"/>
                <a:gd name="T84" fmla="*/ 6160554 w 1215"/>
                <a:gd name="T85" fmla="*/ 313663331 h 1216"/>
                <a:gd name="T86" fmla="*/ 1120245 w 1215"/>
                <a:gd name="T87" fmla="*/ 301083213 h 1216"/>
                <a:gd name="T88" fmla="*/ 0 w 1215"/>
                <a:gd name="T89" fmla="*/ 50879343 h 121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215" h="1216">
                  <a:moveTo>
                    <a:pt x="1" y="178"/>
                  </a:moveTo>
                  <a:lnTo>
                    <a:pt x="13" y="129"/>
                  </a:lnTo>
                  <a:lnTo>
                    <a:pt x="33" y="90"/>
                  </a:lnTo>
                  <a:lnTo>
                    <a:pt x="56" y="59"/>
                  </a:lnTo>
                  <a:lnTo>
                    <a:pt x="83" y="36"/>
                  </a:lnTo>
                  <a:lnTo>
                    <a:pt x="108" y="20"/>
                  </a:lnTo>
                  <a:lnTo>
                    <a:pt x="131" y="9"/>
                  </a:lnTo>
                  <a:lnTo>
                    <a:pt x="147" y="4"/>
                  </a:lnTo>
                  <a:lnTo>
                    <a:pt x="154" y="1"/>
                  </a:lnTo>
                  <a:lnTo>
                    <a:pt x="159" y="0"/>
                  </a:lnTo>
                  <a:lnTo>
                    <a:pt x="630" y="0"/>
                  </a:lnTo>
                  <a:lnTo>
                    <a:pt x="630" y="94"/>
                  </a:lnTo>
                  <a:lnTo>
                    <a:pt x="170" y="94"/>
                  </a:lnTo>
                  <a:lnTo>
                    <a:pt x="163" y="97"/>
                  </a:lnTo>
                  <a:lnTo>
                    <a:pt x="153" y="102"/>
                  </a:lnTo>
                  <a:lnTo>
                    <a:pt x="142" y="109"/>
                  </a:lnTo>
                  <a:lnTo>
                    <a:pt x="131" y="118"/>
                  </a:lnTo>
                  <a:lnTo>
                    <a:pt x="119" y="130"/>
                  </a:lnTo>
                  <a:lnTo>
                    <a:pt x="108" y="146"/>
                  </a:lnTo>
                  <a:lnTo>
                    <a:pt x="99" y="164"/>
                  </a:lnTo>
                  <a:lnTo>
                    <a:pt x="94" y="188"/>
                  </a:lnTo>
                  <a:lnTo>
                    <a:pt x="94" y="1052"/>
                  </a:lnTo>
                  <a:lnTo>
                    <a:pt x="96" y="1057"/>
                  </a:lnTo>
                  <a:lnTo>
                    <a:pt x="98" y="1066"/>
                  </a:lnTo>
                  <a:lnTo>
                    <a:pt x="103" y="1076"/>
                  </a:lnTo>
                  <a:lnTo>
                    <a:pt x="110" y="1086"/>
                  </a:lnTo>
                  <a:lnTo>
                    <a:pt x="120" y="1097"/>
                  </a:lnTo>
                  <a:lnTo>
                    <a:pt x="135" y="1106"/>
                  </a:lnTo>
                  <a:lnTo>
                    <a:pt x="153" y="1115"/>
                  </a:lnTo>
                  <a:lnTo>
                    <a:pt x="176" y="1121"/>
                  </a:lnTo>
                  <a:lnTo>
                    <a:pt x="1056" y="1121"/>
                  </a:lnTo>
                  <a:lnTo>
                    <a:pt x="1058" y="1122"/>
                  </a:lnTo>
                  <a:lnTo>
                    <a:pt x="1061" y="1122"/>
                  </a:lnTo>
                  <a:lnTo>
                    <a:pt x="1067" y="1121"/>
                  </a:lnTo>
                  <a:lnTo>
                    <a:pt x="1073" y="1117"/>
                  </a:lnTo>
                  <a:lnTo>
                    <a:pt x="1081" y="1113"/>
                  </a:lnTo>
                  <a:lnTo>
                    <a:pt x="1091" y="1104"/>
                  </a:lnTo>
                  <a:lnTo>
                    <a:pt x="1101" y="1090"/>
                  </a:lnTo>
                  <a:lnTo>
                    <a:pt x="1111" y="1073"/>
                  </a:lnTo>
                  <a:lnTo>
                    <a:pt x="1121" y="1050"/>
                  </a:lnTo>
                  <a:lnTo>
                    <a:pt x="1121" y="168"/>
                  </a:lnTo>
                  <a:lnTo>
                    <a:pt x="1117" y="159"/>
                  </a:lnTo>
                  <a:lnTo>
                    <a:pt x="1111" y="150"/>
                  </a:lnTo>
                  <a:lnTo>
                    <a:pt x="1102" y="137"/>
                  </a:lnTo>
                  <a:lnTo>
                    <a:pt x="1091" y="125"/>
                  </a:lnTo>
                  <a:lnTo>
                    <a:pt x="1075" y="113"/>
                  </a:lnTo>
                  <a:lnTo>
                    <a:pt x="1056" y="103"/>
                  </a:lnTo>
                  <a:lnTo>
                    <a:pt x="1033" y="97"/>
                  </a:lnTo>
                  <a:lnTo>
                    <a:pt x="1004" y="94"/>
                  </a:lnTo>
                  <a:lnTo>
                    <a:pt x="630" y="94"/>
                  </a:lnTo>
                  <a:lnTo>
                    <a:pt x="630" y="0"/>
                  </a:lnTo>
                  <a:lnTo>
                    <a:pt x="1004" y="0"/>
                  </a:lnTo>
                  <a:lnTo>
                    <a:pt x="1029" y="1"/>
                  </a:lnTo>
                  <a:lnTo>
                    <a:pt x="1051" y="4"/>
                  </a:lnTo>
                  <a:lnTo>
                    <a:pt x="1072" y="10"/>
                  </a:lnTo>
                  <a:lnTo>
                    <a:pt x="1091" y="16"/>
                  </a:lnTo>
                  <a:lnTo>
                    <a:pt x="1108" y="25"/>
                  </a:lnTo>
                  <a:lnTo>
                    <a:pt x="1124" y="33"/>
                  </a:lnTo>
                  <a:lnTo>
                    <a:pt x="1139" y="44"/>
                  </a:lnTo>
                  <a:lnTo>
                    <a:pt x="1153" y="55"/>
                  </a:lnTo>
                  <a:lnTo>
                    <a:pt x="1165" y="66"/>
                  </a:lnTo>
                  <a:lnTo>
                    <a:pt x="1176" y="79"/>
                  </a:lnTo>
                  <a:lnTo>
                    <a:pt x="1184" y="91"/>
                  </a:lnTo>
                  <a:lnTo>
                    <a:pt x="1193" y="103"/>
                  </a:lnTo>
                  <a:lnTo>
                    <a:pt x="1199" y="115"/>
                  </a:lnTo>
                  <a:lnTo>
                    <a:pt x="1205" y="128"/>
                  </a:lnTo>
                  <a:lnTo>
                    <a:pt x="1209" y="139"/>
                  </a:lnTo>
                  <a:lnTo>
                    <a:pt x="1213" y="148"/>
                  </a:lnTo>
                  <a:lnTo>
                    <a:pt x="1215" y="155"/>
                  </a:lnTo>
                  <a:lnTo>
                    <a:pt x="1215" y="1067"/>
                  </a:lnTo>
                  <a:lnTo>
                    <a:pt x="1213" y="1074"/>
                  </a:lnTo>
                  <a:lnTo>
                    <a:pt x="1193" y="1121"/>
                  </a:lnTo>
                  <a:lnTo>
                    <a:pt x="1170" y="1155"/>
                  </a:lnTo>
                  <a:lnTo>
                    <a:pt x="1146" y="1181"/>
                  </a:lnTo>
                  <a:lnTo>
                    <a:pt x="1122" y="1198"/>
                  </a:lnTo>
                  <a:lnTo>
                    <a:pt x="1099" y="1209"/>
                  </a:lnTo>
                  <a:lnTo>
                    <a:pt x="1078" y="1214"/>
                  </a:lnTo>
                  <a:lnTo>
                    <a:pt x="1061" y="1216"/>
                  </a:lnTo>
                  <a:lnTo>
                    <a:pt x="1048" y="1216"/>
                  </a:lnTo>
                  <a:lnTo>
                    <a:pt x="168" y="1216"/>
                  </a:lnTo>
                  <a:lnTo>
                    <a:pt x="164" y="1214"/>
                  </a:lnTo>
                  <a:lnTo>
                    <a:pt x="122" y="1203"/>
                  </a:lnTo>
                  <a:lnTo>
                    <a:pt x="88" y="1189"/>
                  </a:lnTo>
                  <a:lnTo>
                    <a:pt x="60" y="1169"/>
                  </a:lnTo>
                  <a:lnTo>
                    <a:pt x="38" y="1146"/>
                  </a:lnTo>
                  <a:lnTo>
                    <a:pt x="22" y="1122"/>
                  </a:lnTo>
                  <a:lnTo>
                    <a:pt x="10" y="1099"/>
                  </a:lnTo>
                  <a:lnTo>
                    <a:pt x="4" y="1077"/>
                  </a:lnTo>
                  <a:lnTo>
                    <a:pt x="0" y="1059"/>
                  </a:lnTo>
                  <a:lnTo>
                    <a:pt x="0" y="182"/>
                  </a:lnTo>
                  <a:lnTo>
                    <a:pt x="1" y="17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" name="Freeform 81"/>
            <p:cNvSpPr>
              <a:spLocks/>
            </p:cNvSpPr>
            <p:nvPr/>
          </p:nvSpPr>
          <p:spPr bwMode="ltGray">
            <a:xfrm>
              <a:off x="762000" y="3087688"/>
              <a:ext cx="47625" cy="65088"/>
            </a:xfrm>
            <a:custGeom>
              <a:avLst/>
              <a:gdLst>
                <a:gd name="T0" fmla="*/ 0 w 92"/>
                <a:gd name="T1" fmla="*/ 30740209 h 122"/>
                <a:gd name="T2" fmla="*/ 16346246 w 92"/>
                <a:gd name="T3" fmla="*/ 0 h 122"/>
                <a:gd name="T4" fmla="*/ 24653702 w 92"/>
                <a:gd name="T5" fmla="*/ 34724982 h 122"/>
                <a:gd name="T6" fmla="*/ 21706129 w 92"/>
                <a:gd name="T7" fmla="*/ 33870835 h 122"/>
                <a:gd name="T8" fmla="*/ 18490406 w 92"/>
                <a:gd name="T9" fmla="*/ 33301582 h 122"/>
                <a:gd name="T10" fmla="*/ 15542315 w 92"/>
                <a:gd name="T11" fmla="*/ 32447969 h 122"/>
                <a:gd name="T12" fmla="*/ 12594742 w 92"/>
                <a:gd name="T13" fmla="*/ 32163075 h 122"/>
                <a:gd name="T14" fmla="*/ 9111387 w 92"/>
                <a:gd name="T15" fmla="*/ 31593822 h 122"/>
                <a:gd name="T16" fmla="*/ 6163296 w 92"/>
                <a:gd name="T17" fmla="*/ 31024569 h 122"/>
                <a:gd name="T18" fmla="*/ 2947573 w 92"/>
                <a:gd name="T19" fmla="*/ 31024569 h 122"/>
                <a:gd name="T20" fmla="*/ 0 w 92"/>
                <a:gd name="T21" fmla="*/ 30740209 h 12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2" h="122">
                  <a:moveTo>
                    <a:pt x="0" y="108"/>
                  </a:moveTo>
                  <a:lnTo>
                    <a:pt x="61" y="0"/>
                  </a:lnTo>
                  <a:lnTo>
                    <a:pt x="92" y="122"/>
                  </a:lnTo>
                  <a:lnTo>
                    <a:pt x="81" y="119"/>
                  </a:lnTo>
                  <a:lnTo>
                    <a:pt x="69" y="117"/>
                  </a:lnTo>
                  <a:lnTo>
                    <a:pt x="58" y="114"/>
                  </a:lnTo>
                  <a:lnTo>
                    <a:pt x="47" y="113"/>
                  </a:lnTo>
                  <a:lnTo>
                    <a:pt x="34" y="111"/>
                  </a:lnTo>
                  <a:lnTo>
                    <a:pt x="23" y="109"/>
                  </a:lnTo>
                  <a:lnTo>
                    <a:pt x="11" y="109"/>
                  </a:lnTo>
                  <a:lnTo>
                    <a:pt x="0" y="1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" name="Freeform 82"/>
            <p:cNvSpPr>
              <a:spLocks/>
            </p:cNvSpPr>
            <p:nvPr/>
          </p:nvSpPr>
          <p:spPr bwMode="ltGray">
            <a:xfrm>
              <a:off x="879475" y="3146425"/>
              <a:ext cx="55562" cy="60325"/>
            </a:xfrm>
            <a:custGeom>
              <a:avLst/>
              <a:gdLst>
                <a:gd name="T0" fmla="*/ 0 w 104"/>
                <a:gd name="T1" fmla="*/ 17641358 h 114"/>
                <a:gd name="T2" fmla="*/ 29683999 w 104"/>
                <a:gd name="T3" fmla="*/ 0 h 114"/>
                <a:gd name="T4" fmla="*/ 21406863 w 104"/>
                <a:gd name="T5" fmla="*/ 31921979 h 114"/>
                <a:gd name="T6" fmla="*/ 18838189 w 104"/>
                <a:gd name="T7" fmla="*/ 29961946 h 114"/>
                <a:gd name="T8" fmla="*/ 16554805 w 104"/>
                <a:gd name="T9" fmla="*/ 28281842 h 114"/>
                <a:gd name="T10" fmla="*/ 13700307 w 104"/>
                <a:gd name="T11" fmla="*/ 26321808 h 114"/>
                <a:gd name="T12" fmla="*/ 11131633 w 104"/>
                <a:gd name="T13" fmla="*/ 24361775 h 114"/>
                <a:gd name="T14" fmla="*/ 8562959 w 104"/>
                <a:gd name="T15" fmla="*/ 22681671 h 114"/>
                <a:gd name="T16" fmla="*/ 5708461 w 104"/>
                <a:gd name="T17" fmla="*/ 21001567 h 114"/>
                <a:gd name="T18" fmla="*/ 2854498 w 104"/>
                <a:gd name="T19" fmla="*/ 19321463 h 114"/>
                <a:gd name="T20" fmla="*/ 0 w 104"/>
                <a:gd name="T21" fmla="*/ 17641358 h 1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04" h="114">
                  <a:moveTo>
                    <a:pt x="0" y="63"/>
                  </a:moveTo>
                  <a:lnTo>
                    <a:pt x="104" y="0"/>
                  </a:lnTo>
                  <a:lnTo>
                    <a:pt x="75" y="114"/>
                  </a:lnTo>
                  <a:lnTo>
                    <a:pt x="66" y="107"/>
                  </a:lnTo>
                  <a:lnTo>
                    <a:pt x="58" y="101"/>
                  </a:lnTo>
                  <a:lnTo>
                    <a:pt x="48" y="94"/>
                  </a:lnTo>
                  <a:lnTo>
                    <a:pt x="39" y="87"/>
                  </a:lnTo>
                  <a:lnTo>
                    <a:pt x="30" y="81"/>
                  </a:lnTo>
                  <a:lnTo>
                    <a:pt x="20" y="75"/>
                  </a:lnTo>
                  <a:lnTo>
                    <a:pt x="10" y="69"/>
                  </a:lnTo>
                  <a:lnTo>
                    <a:pt x="0" y="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" name="Freeform 83"/>
            <p:cNvSpPr>
              <a:spLocks/>
            </p:cNvSpPr>
            <p:nvPr/>
          </p:nvSpPr>
          <p:spPr bwMode="ltGray">
            <a:xfrm>
              <a:off x="822325" y="3108325"/>
              <a:ext cx="46037" cy="65088"/>
            </a:xfrm>
            <a:custGeom>
              <a:avLst/>
              <a:gdLst>
                <a:gd name="T0" fmla="*/ 0 w 87"/>
                <a:gd name="T1" fmla="*/ 25201756 h 123"/>
                <a:gd name="T2" fmla="*/ 24360981 w 87"/>
                <a:gd name="T3" fmla="*/ 0 h 123"/>
                <a:gd name="T4" fmla="*/ 24360981 w 87"/>
                <a:gd name="T5" fmla="*/ 34442665 h 123"/>
                <a:gd name="T6" fmla="*/ 21560662 w 87"/>
                <a:gd name="T7" fmla="*/ 33042479 h 123"/>
                <a:gd name="T8" fmla="*/ 18480945 w 87"/>
                <a:gd name="T9" fmla="*/ 31642293 h 123"/>
                <a:gd name="T10" fmla="*/ 15400699 w 87"/>
                <a:gd name="T11" fmla="*/ 30242107 h 123"/>
                <a:gd name="T12" fmla="*/ 12600380 w 87"/>
                <a:gd name="T13" fmla="*/ 29122382 h 123"/>
                <a:gd name="T14" fmla="*/ 9520134 w 87"/>
                <a:gd name="T15" fmla="*/ 28282059 h 123"/>
                <a:gd name="T16" fmla="*/ 6440418 w 87"/>
                <a:gd name="T17" fmla="*/ 27162334 h 123"/>
                <a:gd name="T18" fmla="*/ 3080246 w 87"/>
                <a:gd name="T19" fmla="*/ 26042079 h 123"/>
                <a:gd name="T20" fmla="*/ 0 w 87"/>
                <a:gd name="T21" fmla="*/ 25201756 h 12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87" h="123">
                  <a:moveTo>
                    <a:pt x="0" y="90"/>
                  </a:moveTo>
                  <a:lnTo>
                    <a:pt x="87" y="0"/>
                  </a:lnTo>
                  <a:lnTo>
                    <a:pt x="87" y="123"/>
                  </a:lnTo>
                  <a:lnTo>
                    <a:pt x="77" y="118"/>
                  </a:lnTo>
                  <a:lnTo>
                    <a:pt x="66" y="113"/>
                  </a:lnTo>
                  <a:lnTo>
                    <a:pt x="55" y="108"/>
                  </a:lnTo>
                  <a:lnTo>
                    <a:pt x="45" y="104"/>
                  </a:lnTo>
                  <a:lnTo>
                    <a:pt x="34" y="101"/>
                  </a:lnTo>
                  <a:lnTo>
                    <a:pt x="23" y="97"/>
                  </a:lnTo>
                  <a:lnTo>
                    <a:pt x="11" y="93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" name="Freeform 84"/>
            <p:cNvSpPr>
              <a:spLocks/>
            </p:cNvSpPr>
            <p:nvPr/>
          </p:nvSpPr>
          <p:spPr bwMode="ltGray">
            <a:xfrm>
              <a:off x="439738" y="3057525"/>
              <a:ext cx="508000" cy="539750"/>
            </a:xfrm>
            <a:custGeom>
              <a:avLst/>
              <a:gdLst>
                <a:gd name="T0" fmla="*/ 0 w 961"/>
                <a:gd name="T1" fmla="*/ 13109271 h 1022"/>
                <a:gd name="T2" fmla="*/ 5588529 w 961"/>
                <a:gd name="T3" fmla="*/ 0 h 1022"/>
                <a:gd name="T4" fmla="*/ 268536941 w 961"/>
                <a:gd name="T5" fmla="*/ 104038133 h 1022"/>
                <a:gd name="T6" fmla="*/ 200634098 w 961"/>
                <a:gd name="T7" fmla="*/ 285058770 h 1022"/>
                <a:gd name="T8" fmla="*/ 185265116 w 961"/>
                <a:gd name="T9" fmla="*/ 285058770 h 1022"/>
                <a:gd name="T10" fmla="*/ 250373694 w 961"/>
                <a:gd name="T11" fmla="*/ 111848136 h 1022"/>
                <a:gd name="T12" fmla="*/ 0 w 961"/>
                <a:gd name="T13" fmla="*/ 13109271 h 102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61" h="1022">
                  <a:moveTo>
                    <a:pt x="0" y="47"/>
                  </a:moveTo>
                  <a:lnTo>
                    <a:pt x="20" y="0"/>
                  </a:lnTo>
                  <a:lnTo>
                    <a:pt x="961" y="373"/>
                  </a:lnTo>
                  <a:lnTo>
                    <a:pt x="718" y="1022"/>
                  </a:lnTo>
                  <a:lnTo>
                    <a:pt x="663" y="1022"/>
                  </a:lnTo>
                  <a:lnTo>
                    <a:pt x="896" y="401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" name="Freeform 85"/>
            <p:cNvSpPr>
              <a:spLocks/>
            </p:cNvSpPr>
            <p:nvPr/>
          </p:nvSpPr>
          <p:spPr bwMode="ltGray">
            <a:xfrm>
              <a:off x="398463" y="3205163"/>
              <a:ext cx="371475" cy="350838"/>
            </a:xfrm>
            <a:custGeom>
              <a:avLst/>
              <a:gdLst>
                <a:gd name="T0" fmla="*/ 176690867 w 702"/>
                <a:gd name="T1" fmla="*/ 148577243 h 662"/>
                <a:gd name="T2" fmla="*/ 158489650 w 702"/>
                <a:gd name="T3" fmla="*/ 0 h 662"/>
                <a:gd name="T4" fmla="*/ 78964896 w 702"/>
                <a:gd name="T5" fmla="*/ 60666886 h 662"/>
                <a:gd name="T6" fmla="*/ 67764025 w 702"/>
                <a:gd name="T7" fmla="*/ 2808824 h 662"/>
                <a:gd name="T8" fmla="*/ 0 w 702"/>
                <a:gd name="T9" fmla="*/ 57296297 h 662"/>
                <a:gd name="T10" fmla="*/ 15120937 w 702"/>
                <a:gd name="T11" fmla="*/ 75833475 h 662"/>
                <a:gd name="T12" fmla="*/ 51803300 w 702"/>
                <a:gd name="T13" fmla="*/ 46062062 h 662"/>
                <a:gd name="T14" fmla="*/ 62443783 w 702"/>
                <a:gd name="T15" fmla="*/ 103358359 h 662"/>
                <a:gd name="T16" fmla="*/ 140008504 w 702"/>
                <a:gd name="T17" fmla="*/ 44376767 h 662"/>
                <a:gd name="T18" fmla="*/ 152889479 w 702"/>
                <a:gd name="T19" fmla="*/ 153071361 h 662"/>
                <a:gd name="T20" fmla="*/ 133288087 w 702"/>
                <a:gd name="T21" fmla="*/ 156722302 h 662"/>
                <a:gd name="T22" fmla="*/ 173050729 w 702"/>
                <a:gd name="T23" fmla="*/ 185932481 h 662"/>
                <a:gd name="T24" fmla="*/ 196572188 w 702"/>
                <a:gd name="T25" fmla="*/ 145488067 h 662"/>
                <a:gd name="T26" fmla="*/ 176690867 w 702"/>
                <a:gd name="T27" fmla="*/ 148577243 h 66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702" h="662">
                  <a:moveTo>
                    <a:pt x="631" y="529"/>
                  </a:moveTo>
                  <a:lnTo>
                    <a:pt x="566" y="0"/>
                  </a:lnTo>
                  <a:lnTo>
                    <a:pt x="282" y="216"/>
                  </a:lnTo>
                  <a:lnTo>
                    <a:pt x="242" y="10"/>
                  </a:lnTo>
                  <a:lnTo>
                    <a:pt x="0" y="204"/>
                  </a:lnTo>
                  <a:lnTo>
                    <a:pt x="54" y="270"/>
                  </a:lnTo>
                  <a:lnTo>
                    <a:pt x="185" y="164"/>
                  </a:lnTo>
                  <a:lnTo>
                    <a:pt x="223" y="368"/>
                  </a:lnTo>
                  <a:lnTo>
                    <a:pt x="500" y="158"/>
                  </a:lnTo>
                  <a:lnTo>
                    <a:pt x="546" y="545"/>
                  </a:lnTo>
                  <a:lnTo>
                    <a:pt x="476" y="558"/>
                  </a:lnTo>
                  <a:lnTo>
                    <a:pt x="618" y="662"/>
                  </a:lnTo>
                  <a:lnTo>
                    <a:pt x="702" y="518"/>
                  </a:lnTo>
                  <a:lnTo>
                    <a:pt x="631" y="5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74" name="テキスト ボックス 102"/>
          <p:cNvSpPr txBox="1">
            <a:spLocks noChangeArrowheads="1"/>
          </p:cNvSpPr>
          <p:nvPr/>
        </p:nvSpPr>
        <p:spPr bwMode="auto">
          <a:xfrm>
            <a:off x="4564082" y="2601913"/>
            <a:ext cx="566102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>
                <a:latin typeface="+mj-lt"/>
                <a:ea typeface="+mn-ea"/>
              </a:rPr>
              <a:t>会社案内や商品パンフレット、広告、ウェブサイトは、ちゃんとデザイン会社に発注して制作しますよね？　</a:t>
            </a:r>
            <a:r>
              <a:rPr lang="ja-JP" altLang="en-US" sz="1000" spc="30">
                <a:latin typeface="+mj-lt"/>
                <a:ea typeface="+mn-ea"/>
              </a:rPr>
              <a:t>でも、パワーポイントはいかがでしょう？　社内で片手間につくっていませんか？　それが社外の目</a:t>
            </a:r>
            <a:r>
              <a:rPr lang="ja-JP" altLang="en-US" sz="1000" spc="30" smtClean="0">
                <a:latin typeface="+mj-lt"/>
                <a:ea typeface="+mn-ea"/>
              </a:rPr>
              <a:t>に</a:t>
            </a:r>
            <a:endParaRPr lang="en-US" altLang="ja-JP" sz="1000" spc="30" smtClean="0">
              <a:latin typeface="+mj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 smtClean="0">
                <a:latin typeface="+mj-lt"/>
                <a:ea typeface="+mn-ea"/>
              </a:rPr>
              <a:t>触れる</a:t>
            </a:r>
            <a:r>
              <a:rPr lang="ja-JP" altLang="en-US" sz="1000">
                <a:latin typeface="+mj-lt"/>
                <a:ea typeface="+mn-ea"/>
              </a:rPr>
              <a:t>ものであっても。社外へ出た企業ドキュメントは、否応なく「ブランド」として見られます。まちまちなデザインのパワーポイントによって、大切なブランドが一瞬にして破壊されてしまうのです。</a:t>
            </a:r>
          </a:p>
        </p:txBody>
      </p:sp>
      <p:sp>
        <p:nvSpPr>
          <p:cNvPr id="75" name="テキスト ボックス 103"/>
          <p:cNvSpPr txBox="1">
            <a:spLocks noChangeArrowheads="1"/>
          </p:cNvSpPr>
          <p:nvPr/>
        </p:nvSpPr>
        <p:spPr bwMode="auto">
          <a:xfrm>
            <a:off x="4552765" y="3784548"/>
            <a:ext cx="5661025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>
                <a:latin typeface="+mj-lt"/>
                <a:ea typeface="+mn-ea"/>
              </a:rPr>
              <a:t>会社の取り組みや事業プロジェクト、商品・サービス</a:t>
            </a:r>
            <a:r>
              <a:rPr lang="en-US" altLang="ja-JP" sz="1000">
                <a:latin typeface="+mj-lt"/>
                <a:ea typeface="+mn-ea"/>
              </a:rPr>
              <a:t>etc…</a:t>
            </a:r>
            <a:r>
              <a:rPr lang="ja-JP" altLang="en-US" sz="1000">
                <a:latin typeface="+mj-lt"/>
                <a:ea typeface="+mn-ea"/>
              </a:rPr>
              <a:t>　それらが真に優れたものであっても、“伝え方”によってはまったく良さを感じてもらえなくなります。本来発揮できるはずのチカラさえ台無しになるのです。</a:t>
            </a:r>
            <a:r>
              <a:rPr lang="ja-JP" altLang="en-US" sz="1000" spc="50">
                <a:latin typeface="+mj-lt"/>
                <a:ea typeface="+mn-ea"/>
              </a:rPr>
              <a:t>良さを知ってもらうはずのパワーポイントが、逆に相手を苛立たせ、損失の原因になるとしたら</a:t>
            </a:r>
            <a:r>
              <a:rPr lang="en-US" altLang="ja-JP" sz="1000">
                <a:latin typeface="+mj-lt"/>
                <a:ea typeface="+mn-ea"/>
              </a:rPr>
              <a:t>――</a:t>
            </a:r>
            <a:r>
              <a:rPr lang="ja-JP" altLang="en-US" sz="1000" spc="50" smtClean="0">
                <a:latin typeface="+mj-lt"/>
                <a:ea typeface="+mn-ea"/>
              </a:rPr>
              <a:t>。</a:t>
            </a:r>
            <a:endParaRPr lang="en-US" altLang="ja-JP" sz="1000" spc="50" smtClean="0">
              <a:latin typeface="+mj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 smtClean="0">
                <a:latin typeface="+mj-lt"/>
                <a:ea typeface="+mn-ea"/>
              </a:rPr>
              <a:t>お手元</a:t>
            </a:r>
            <a:r>
              <a:rPr lang="ja-JP" altLang="en-US" sz="1000">
                <a:latin typeface="+mj-lt"/>
                <a:ea typeface="+mn-ea"/>
              </a:rPr>
              <a:t>のパワーポイント資料は、すっきりと気持ちよく伝わるものになっていますか？</a:t>
            </a:r>
          </a:p>
        </p:txBody>
      </p:sp>
      <p:sp>
        <p:nvSpPr>
          <p:cNvPr id="76" name="テキスト ボックス 104"/>
          <p:cNvSpPr txBox="1">
            <a:spLocks noChangeArrowheads="1"/>
          </p:cNvSpPr>
          <p:nvPr/>
        </p:nvSpPr>
        <p:spPr bwMode="auto">
          <a:xfrm>
            <a:off x="4552765" y="4976708"/>
            <a:ext cx="566102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 spc="70">
                <a:latin typeface="+mj-lt"/>
                <a:ea typeface="+mn-ea"/>
              </a:rPr>
              <a:t>文字がつまったスライド、しかも小さくて読めない。そんなプレゼンを受けた経験はありませんか？</a:t>
            </a:r>
            <a:r>
              <a:rPr lang="ja-JP" altLang="en-US" sz="1000">
                <a:latin typeface="+mj-lt"/>
                <a:ea typeface="+mn-ea"/>
              </a:rPr>
              <a:t>　</a:t>
            </a:r>
            <a:endParaRPr lang="en-US" altLang="ja-JP" sz="1000" smtClean="0">
              <a:latin typeface="+mj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 smtClean="0">
                <a:latin typeface="+mj-lt"/>
                <a:ea typeface="+mn-ea"/>
              </a:rPr>
              <a:t>見えない</a:t>
            </a:r>
            <a:r>
              <a:rPr lang="ja-JP" altLang="en-US" sz="1000">
                <a:latin typeface="+mj-lt"/>
                <a:ea typeface="+mn-ea"/>
              </a:rPr>
              <a:t>プレゼンは“伝わり度ゼロ”です。プレゼンをする人もされる人も、まったく無駄な時間を</a:t>
            </a:r>
            <a:r>
              <a:rPr lang="ja-JP" altLang="en-US" sz="1000" smtClean="0">
                <a:latin typeface="+mj-lt"/>
                <a:ea typeface="+mn-ea"/>
              </a:rPr>
              <a:t>過ごす</a:t>
            </a:r>
            <a:endParaRPr lang="en-US" altLang="ja-JP" sz="1000" smtClean="0">
              <a:latin typeface="+mj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 smtClean="0">
                <a:latin typeface="+mj-lt"/>
                <a:ea typeface="+mn-ea"/>
              </a:rPr>
              <a:t>こと</a:t>
            </a:r>
            <a:r>
              <a:rPr lang="ja-JP" altLang="en-US" sz="1000">
                <a:latin typeface="+mj-lt"/>
                <a:ea typeface="+mn-ea"/>
              </a:rPr>
              <a:t>になります。</a:t>
            </a:r>
            <a:r>
              <a:rPr lang="ja-JP" altLang="en-US" sz="1000" spc="30">
                <a:latin typeface="+mj-lt"/>
                <a:ea typeface="+mn-ea"/>
              </a:rPr>
              <a:t>一方、しっかりと伝わるプレゼンには、企画力やデザイン力、表現の工夫が必要です</a:t>
            </a:r>
            <a:r>
              <a:rPr lang="ja-JP" altLang="en-US" sz="1000" spc="30" smtClean="0">
                <a:latin typeface="+mj-lt"/>
                <a:ea typeface="+mn-ea"/>
              </a:rPr>
              <a:t>。</a:t>
            </a:r>
            <a:endParaRPr lang="en-US" altLang="ja-JP" sz="1000" spc="30" smtClean="0">
              <a:latin typeface="+mj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 smtClean="0">
                <a:latin typeface="+mj-lt"/>
                <a:ea typeface="+mn-ea"/>
              </a:rPr>
              <a:t>が</a:t>
            </a:r>
            <a:r>
              <a:rPr lang="ja-JP" altLang="en-US" sz="1000">
                <a:latin typeface="+mj-lt"/>
                <a:ea typeface="+mn-ea"/>
              </a:rPr>
              <a:t>、それは時間のかかるものでもあります。仕事の時間、パワーポイントに奪われていませんか？</a:t>
            </a:r>
          </a:p>
        </p:txBody>
      </p:sp>
      <p:sp>
        <p:nvSpPr>
          <p:cNvPr id="77" name="テキスト ボックス 76"/>
          <p:cNvSpPr txBox="1"/>
          <p:nvPr/>
        </p:nvSpPr>
        <p:spPr>
          <a:xfrm>
            <a:off x="7677618" y="257985"/>
            <a:ext cx="2709395" cy="25391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latin typeface="+mj-ea"/>
                <a:ea typeface="+mj-ea"/>
              </a:rPr>
              <a:t>「</a:t>
            </a:r>
            <a:r>
              <a:rPr lang="ja-JP" altLang="en-US" sz="1050" smtClean="0">
                <a:latin typeface="+mj-ea"/>
                <a:ea typeface="+mj-ea"/>
              </a:rPr>
              <a:t>パワーポイントドキュメンテーション」</a:t>
            </a:r>
            <a:r>
              <a:rPr lang="ja-JP" altLang="en-US" sz="1050">
                <a:latin typeface="+mj-ea"/>
                <a:ea typeface="+mj-ea"/>
              </a:rPr>
              <a:t>のご提案</a:t>
            </a:r>
          </a:p>
        </p:txBody>
      </p:sp>
    </p:spTree>
    <p:extLst>
      <p:ext uri="{BB962C8B-B14F-4D97-AF65-F5344CB8AC3E}">
        <p14:creationId xmlns:p14="http://schemas.microsoft.com/office/powerpoint/2010/main" val="2615778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正方形/長方形 44"/>
          <p:cNvSpPr/>
          <p:nvPr/>
        </p:nvSpPr>
        <p:spPr>
          <a:xfrm>
            <a:off x="301205" y="250825"/>
            <a:ext cx="3362557" cy="7058026"/>
          </a:xfrm>
          <a:prstGeom prst="rect">
            <a:avLst/>
          </a:prstGeom>
          <a:solidFill>
            <a:srgbClr val="DF00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6" name="グループ化 35"/>
          <p:cNvGrpSpPr/>
          <p:nvPr/>
        </p:nvGrpSpPr>
        <p:grpSpPr>
          <a:xfrm>
            <a:off x="7037388" y="7015642"/>
            <a:ext cx="2301882" cy="293208"/>
            <a:chOff x="7178230" y="7015642"/>
            <a:chExt cx="2301882" cy="293208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78230" y="7015642"/>
              <a:ext cx="764160" cy="293208"/>
            </a:xfrm>
            <a:prstGeom prst="rect">
              <a:avLst/>
            </a:prstGeom>
          </p:spPr>
        </p:pic>
        <p:grpSp>
          <p:nvGrpSpPr>
            <p:cNvPr id="35" name="グループ化 34"/>
            <p:cNvGrpSpPr/>
            <p:nvPr/>
          </p:nvGrpSpPr>
          <p:grpSpPr>
            <a:xfrm>
              <a:off x="8009990" y="7071479"/>
              <a:ext cx="1470122" cy="181534"/>
              <a:chOff x="-1157288" y="8923338"/>
              <a:chExt cx="6145214" cy="758825"/>
            </a:xfrm>
          </p:grpSpPr>
          <p:sp>
            <p:nvSpPr>
              <p:cNvPr id="17" name="Freeform 8"/>
              <p:cNvSpPr>
                <a:spLocks/>
              </p:cNvSpPr>
              <p:nvPr/>
            </p:nvSpPr>
            <p:spPr bwMode="auto">
              <a:xfrm>
                <a:off x="-1157288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6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39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4" y="32"/>
                      <a:pt x="30" y="27"/>
                      <a:pt x="36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9"/>
              <p:cNvSpPr>
                <a:spLocks noEditPoints="1"/>
              </p:cNvSpPr>
              <p:nvPr/>
            </p:nvSpPr>
            <p:spPr bwMode="auto">
              <a:xfrm>
                <a:off x="-752475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0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5" y="117"/>
                      <a:pt x="100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auto">
              <a:xfrm>
                <a:off x="-346075" y="9121776"/>
                <a:ext cx="350838" cy="376238"/>
              </a:xfrm>
              <a:custGeom>
                <a:avLst/>
                <a:gdLst>
                  <a:gd name="T0" fmla="*/ 69 w 114"/>
                  <a:gd name="T1" fmla="*/ 68 h 122"/>
                  <a:gd name="T2" fmla="*/ 57 w 114"/>
                  <a:gd name="T3" fmla="*/ 102 h 122"/>
                  <a:gd name="T4" fmla="*/ 57 w 114"/>
                  <a:gd name="T5" fmla="*/ 102 h 122"/>
                  <a:gd name="T6" fmla="*/ 45 w 114"/>
                  <a:gd name="T7" fmla="*/ 68 h 122"/>
                  <a:gd name="T8" fmla="*/ 20 w 114"/>
                  <a:gd name="T9" fmla="*/ 0 h 122"/>
                  <a:gd name="T10" fmla="*/ 0 w 114"/>
                  <a:gd name="T11" fmla="*/ 0 h 122"/>
                  <a:gd name="T12" fmla="*/ 47 w 114"/>
                  <a:gd name="T13" fmla="*/ 122 h 122"/>
                  <a:gd name="T14" fmla="*/ 67 w 114"/>
                  <a:gd name="T15" fmla="*/ 122 h 122"/>
                  <a:gd name="T16" fmla="*/ 114 w 114"/>
                  <a:gd name="T17" fmla="*/ 0 h 122"/>
                  <a:gd name="T18" fmla="*/ 94 w 114"/>
                  <a:gd name="T19" fmla="*/ 0 h 122"/>
                  <a:gd name="T20" fmla="*/ 69 w 114"/>
                  <a:gd name="T21" fmla="*/ 6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22">
                    <a:moveTo>
                      <a:pt x="69" y="68"/>
                    </a:moveTo>
                    <a:cubicBezTo>
                      <a:pt x="64" y="82"/>
                      <a:pt x="60" y="93"/>
                      <a:pt x="57" y="102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93"/>
                      <a:pt x="50" y="81"/>
                      <a:pt x="45" y="6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94" y="0"/>
                      <a:pt x="94" y="0"/>
                      <a:pt x="94" y="0"/>
                    </a:cubicBezTo>
                    <a:lnTo>
                      <a:pt x="69" y="68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Freeform 11"/>
              <p:cNvSpPr>
                <a:spLocks noEditPoints="1"/>
              </p:cNvSpPr>
              <p:nvPr/>
            </p:nvSpPr>
            <p:spPr bwMode="auto">
              <a:xfrm>
                <a:off x="55562" y="9110663"/>
                <a:ext cx="320675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Rectangle 12"/>
              <p:cNvSpPr>
                <a:spLocks noChangeArrowheads="1"/>
              </p:cNvSpPr>
              <p:nvPr/>
            </p:nvSpPr>
            <p:spPr bwMode="auto">
              <a:xfrm>
                <a:off x="485775" y="8923338"/>
                <a:ext cx="61913" cy="574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Freeform 13"/>
              <p:cNvSpPr>
                <a:spLocks noEditPoints="1"/>
              </p:cNvSpPr>
              <p:nvPr/>
            </p:nvSpPr>
            <p:spPr bwMode="auto">
              <a:xfrm>
                <a:off x="830262" y="9110663"/>
                <a:ext cx="334963" cy="571500"/>
              </a:xfrm>
              <a:custGeom>
                <a:avLst/>
                <a:gdLst>
                  <a:gd name="T0" fmla="*/ 93 w 109"/>
                  <a:gd name="T1" fmla="*/ 15 h 186"/>
                  <a:gd name="T2" fmla="*/ 76 w 109"/>
                  <a:gd name="T3" fmla="*/ 4 h 186"/>
                  <a:gd name="T4" fmla="*/ 56 w 109"/>
                  <a:gd name="T5" fmla="*/ 0 h 186"/>
                  <a:gd name="T6" fmla="*/ 42 w 109"/>
                  <a:gd name="T7" fmla="*/ 3 h 186"/>
                  <a:gd name="T8" fmla="*/ 31 w 109"/>
                  <a:gd name="T9" fmla="*/ 7 h 186"/>
                  <a:gd name="T10" fmla="*/ 24 w 109"/>
                  <a:gd name="T11" fmla="*/ 13 h 186"/>
                  <a:gd name="T12" fmla="*/ 20 w 109"/>
                  <a:gd name="T13" fmla="*/ 18 h 186"/>
                  <a:gd name="T14" fmla="*/ 20 w 109"/>
                  <a:gd name="T15" fmla="*/ 18 h 186"/>
                  <a:gd name="T16" fmla="*/ 15 w 109"/>
                  <a:gd name="T17" fmla="*/ 4 h 186"/>
                  <a:gd name="T18" fmla="*/ 0 w 109"/>
                  <a:gd name="T19" fmla="*/ 4 h 186"/>
                  <a:gd name="T20" fmla="*/ 0 w 109"/>
                  <a:gd name="T21" fmla="*/ 186 h 186"/>
                  <a:gd name="T22" fmla="*/ 20 w 109"/>
                  <a:gd name="T23" fmla="*/ 186 h 186"/>
                  <a:gd name="T24" fmla="*/ 20 w 109"/>
                  <a:gd name="T25" fmla="*/ 115 h 186"/>
                  <a:gd name="T26" fmla="*/ 20 w 109"/>
                  <a:gd name="T27" fmla="*/ 115 h 186"/>
                  <a:gd name="T28" fmla="*/ 35 w 109"/>
                  <a:gd name="T29" fmla="*/ 126 h 186"/>
                  <a:gd name="T30" fmla="*/ 55 w 109"/>
                  <a:gd name="T31" fmla="*/ 129 h 186"/>
                  <a:gd name="T32" fmla="*/ 66 w 109"/>
                  <a:gd name="T33" fmla="*/ 128 h 186"/>
                  <a:gd name="T34" fmla="*/ 78 w 109"/>
                  <a:gd name="T35" fmla="*/ 124 h 186"/>
                  <a:gd name="T36" fmla="*/ 90 w 109"/>
                  <a:gd name="T37" fmla="*/ 116 h 186"/>
                  <a:gd name="T38" fmla="*/ 100 w 109"/>
                  <a:gd name="T39" fmla="*/ 103 h 186"/>
                  <a:gd name="T40" fmla="*/ 106 w 109"/>
                  <a:gd name="T41" fmla="*/ 86 h 186"/>
                  <a:gd name="T42" fmla="*/ 109 w 109"/>
                  <a:gd name="T43" fmla="*/ 64 h 186"/>
                  <a:gd name="T44" fmla="*/ 104 w 109"/>
                  <a:gd name="T45" fmla="*/ 35 h 186"/>
                  <a:gd name="T46" fmla="*/ 93 w 109"/>
                  <a:gd name="T47" fmla="*/ 15 h 186"/>
                  <a:gd name="T48" fmla="*/ 84 w 109"/>
                  <a:gd name="T49" fmla="*/ 88 h 186"/>
                  <a:gd name="T50" fmla="*/ 75 w 109"/>
                  <a:gd name="T51" fmla="*/ 103 h 186"/>
                  <a:gd name="T52" fmla="*/ 64 w 109"/>
                  <a:gd name="T53" fmla="*/ 110 h 186"/>
                  <a:gd name="T54" fmla="*/ 52 w 109"/>
                  <a:gd name="T55" fmla="*/ 112 h 186"/>
                  <a:gd name="T56" fmla="*/ 34 w 109"/>
                  <a:gd name="T57" fmla="*/ 109 h 186"/>
                  <a:gd name="T58" fmla="*/ 20 w 109"/>
                  <a:gd name="T59" fmla="*/ 99 h 186"/>
                  <a:gd name="T60" fmla="*/ 20 w 109"/>
                  <a:gd name="T61" fmla="*/ 34 h 186"/>
                  <a:gd name="T62" fmla="*/ 25 w 109"/>
                  <a:gd name="T63" fmla="*/ 29 h 186"/>
                  <a:gd name="T64" fmla="*/ 32 w 109"/>
                  <a:gd name="T65" fmla="*/ 24 h 186"/>
                  <a:gd name="T66" fmla="*/ 41 w 109"/>
                  <a:gd name="T67" fmla="*/ 19 h 186"/>
                  <a:gd name="T68" fmla="*/ 52 w 109"/>
                  <a:gd name="T69" fmla="*/ 18 h 186"/>
                  <a:gd name="T70" fmla="*/ 68 w 109"/>
                  <a:gd name="T71" fmla="*/ 21 h 186"/>
                  <a:gd name="T72" fmla="*/ 79 w 109"/>
                  <a:gd name="T73" fmla="*/ 30 h 186"/>
                  <a:gd name="T74" fmla="*/ 86 w 109"/>
                  <a:gd name="T75" fmla="*/ 45 h 186"/>
                  <a:gd name="T76" fmla="*/ 88 w 109"/>
                  <a:gd name="T77" fmla="*/ 64 h 186"/>
                  <a:gd name="T78" fmla="*/ 84 w 109"/>
                  <a:gd name="T79" fmla="*/ 8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9" h="186">
                    <a:moveTo>
                      <a:pt x="93" y="15"/>
                    </a:moveTo>
                    <a:cubicBezTo>
                      <a:pt x="88" y="10"/>
                      <a:pt x="82" y="6"/>
                      <a:pt x="76" y="4"/>
                    </a:cubicBezTo>
                    <a:cubicBezTo>
                      <a:pt x="69" y="2"/>
                      <a:pt x="63" y="0"/>
                      <a:pt x="56" y="0"/>
                    </a:cubicBezTo>
                    <a:cubicBezTo>
                      <a:pt x="51" y="0"/>
                      <a:pt x="46" y="1"/>
                      <a:pt x="42" y="3"/>
                    </a:cubicBezTo>
                    <a:cubicBezTo>
                      <a:pt x="38" y="4"/>
                      <a:pt x="34" y="6"/>
                      <a:pt x="31" y="7"/>
                    </a:cubicBezTo>
                    <a:cubicBezTo>
                      <a:pt x="28" y="9"/>
                      <a:pt x="26" y="11"/>
                      <a:pt x="24" y="13"/>
                    </a:cubicBezTo>
                    <a:cubicBezTo>
                      <a:pt x="22" y="14"/>
                      <a:pt x="21" y="16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20" y="186"/>
                      <a:pt x="20" y="186"/>
                      <a:pt x="20" y="186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5" y="120"/>
                      <a:pt x="30" y="123"/>
                      <a:pt x="35" y="126"/>
                    </a:cubicBezTo>
                    <a:cubicBezTo>
                      <a:pt x="41" y="128"/>
                      <a:pt x="47" y="129"/>
                      <a:pt x="55" y="129"/>
                    </a:cubicBezTo>
                    <a:cubicBezTo>
                      <a:pt x="58" y="129"/>
                      <a:pt x="62" y="129"/>
                      <a:pt x="66" y="128"/>
                    </a:cubicBezTo>
                    <a:cubicBezTo>
                      <a:pt x="70" y="127"/>
                      <a:pt x="74" y="126"/>
                      <a:pt x="78" y="124"/>
                    </a:cubicBezTo>
                    <a:cubicBezTo>
                      <a:pt x="82" y="122"/>
                      <a:pt x="86" y="119"/>
                      <a:pt x="90" y="116"/>
                    </a:cubicBezTo>
                    <a:cubicBezTo>
                      <a:pt x="94" y="112"/>
                      <a:pt x="97" y="108"/>
                      <a:pt x="100" y="103"/>
                    </a:cubicBezTo>
                    <a:cubicBezTo>
                      <a:pt x="102" y="99"/>
                      <a:pt x="105" y="93"/>
                      <a:pt x="106" y="86"/>
                    </a:cubicBezTo>
                    <a:cubicBezTo>
                      <a:pt x="108" y="80"/>
                      <a:pt x="109" y="72"/>
                      <a:pt x="109" y="64"/>
                    </a:cubicBezTo>
                    <a:cubicBezTo>
                      <a:pt x="109" y="52"/>
                      <a:pt x="107" y="43"/>
                      <a:pt x="104" y="35"/>
                    </a:cubicBezTo>
                    <a:cubicBezTo>
                      <a:pt x="101" y="27"/>
                      <a:pt x="98" y="20"/>
                      <a:pt x="93" y="15"/>
                    </a:cubicBezTo>
                    <a:close/>
                    <a:moveTo>
                      <a:pt x="84" y="88"/>
                    </a:moveTo>
                    <a:cubicBezTo>
                      <a:pt x="82" y="94"/>
                      <a:pt x="79" y="99"/>
                      <a:pt x="75" y="103"/>
                    </a:cubicBezTo>
                    <a:cubicBezTo>
                      <a:pt x="72" y="106"/>
                      <a:pt x="68" y="109"/>
                      <a:pt x="64" y="110"/>
                    </a:cubicBezTo>
                    <a:cubicBezTo>
                      <a:pt x="60" y="112"/>
                      <a:pt x="55" y="112"/>
                      <a:pt x="52" y="112"/>
                    </a:cubicBezTo>
                    <a:cubicBezTo>
                      <a:pt x="45" y="112"/>
                      <a:pt x="40" y="111"/>
                      <a:pt x="34" y="109"/>
                    </a:cubicBezTo>
                    <a:cubicBezTo>
                      <a:pt x="29" y="106"/>
                      <a:pt x="24" y="103"/>
                      <a:pt x="20" y="99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3"/>
                      <a:pt x="23" y="31"/>
                      <a:pt x="25" y="29"/>
                    </a:cubicBezTo>
                    <a:cubicBezTo>
                      <a:pt x="27" y="27"/>
                      <a:pt x="29" y="25"/>
                      <a:pt x="32" y="24"/>
                    </a:cubicBezTo>
                    <a:cubicBezTo>
                      <a:pt x="34" y="22"/>
                      <a:pt x="38" y="20"/>
                      <a:pt x="41" y="19"/>
                    </a:cubicBezTo>
                    <a:cubicBezTo>
                      <a:pt x="44" y="18"/>
                      <a:pt x="48" y="18"/>
                      <a:pt x="52" y="18"/>
                    </a:cubicBezTo>
                    <a:cubicBezTo>
                      <a:pt x="58" y="18"/>
                      <a:pt x="63" y="19"/>
                      <a:pt x="68" y="21"/>
                    </a:cubicBezTo>
                    <a:cubicBezTo>
                      <a:pt x="72" y="23"/>
                      <a:pt x="76" y="26"/>
                      <a:pt x="79" y="30"/>
                    </a:cubicBezTo>
                    <a:cubicBezTo>
                      <a:pt x="82" y="34"/>
                      <a:pt x="84" y="39"/>
                      <a:pt x="86" y="45"/>
                    </a:cubicBezTo>
                    <a:cubicBezTo>
                      <a:pt x="87" y="50"/>
                      <a:pt x="88" y="57"/>
                      <a:pt x="88" y="64"/>
                    </a:cubicBezTo>
                    <a:cubicBezTo>
                      <a:pt x="88" y="74"/>
                      <a:pt x="87" y="82"/>
                      <a:pt x="84" y="88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Freeform 14"/>
              <p:cNvSpPr>
                <a:spLocks/>
              </p:cNvSpPr>
              <p:nvPr/>
            </p:nvSpPr>
            <p:spPr bwMode="auto">
              <a:xfrm>
                <a:off x="1260475" y="9110663"/>
                <a:ext cx="206375" cy="387350"/>
              </a:xfrm>
              <a:custGeom>
                <a:avLst/>
                <a:gdLst>
                  <a:gd name="T0" fmla="*/ 62 w 67"/>
                  <a:gd name="T1" fmla="*/ 0 h 126"/>
                  <a:gd name="T2" fmla="*/ 49 w 67"/>
                  <a:gd name="T3" fmla="*/ 2 h 126"/>
                  <a:gd name="T4" fmla="*/ 37 w 67"/>
                  <a:gd name="T5" fmla="*/ 7 h 126"/>
                  <a:gd name="T6" fmla="*/ 27 w 67"/>
                  <a:gd name="T7" fmla="*/ 14 h 126"/>
                  <a:gd name="T8" fmla="*/ 20 w 67"/>
                  <a:gd name="T9" fmla="*/ 23 h 126"/>
                  <a:gd name="T10" fmla="*/ 20 w 67"/>
                  <a:gd name="T11" fmla="*/ 23 h 126"/>
                  <a:gd name="T12" fmla="*/ 16 w 67"/>
                  <a:gd name="T13" fmla="*/ 4 h 126"/>
                  <a:gd name="T14" fmla="*/ 0 w 67"/>
                  <a:gd name="T15" fmla="*/ 4 h 126"/>
                  <a:gd name="T16" fmla="*/ 0 w 67"/>
                  <a:gd name="T17" fmla="*/ 126 h 126"/>
                  <a:gd name="T18" fmla="*/ 20 w 67"/>
                  <a:gd name="T19" fmla="*/ 126 h 126"/>
                  <a:gd name="T20" fmla="*/ 20 w 67"/>
                  <a:gd name="T21" fmla="*/ 41 h 126"/>
                  <a:gd name="T22" fmla="*/ 28 w 67"/>
                  <a:gd name="T23" fmla="*/ 32 h 126"/>
                  <a:gd name="T24" fmla="*/ 39 w 67"/>
                  <a:gd name="T25" fmla="*/ 25 h 126"/>
                  <a:gd name="T26" fmla="*/ 52 w 67"/>
                  <a:gd name="T27" fmla="*/ 21 h 126"/>
                  <a:gd name="T28" fmla="*/ 66 w 67"/>
                  <a:gd name="T29" fmla="*/ 20 h 126"/>
                  <a:gd name="T30" fmla="*/ 67 w 67"/>
                  <a:gd name="T31" fmla="*/ 20 h 126"/>
                  <a:gd name="T32" fmla="*/ 67 w 67"/>
                  <a:gd name="T33" fmla="*/ 1 h 126"/>
                  <a:gd name="T34" fmla="*/ 65 w 67"/>
                  <a:gd name="T35" fmla="*/ 1 h 126"/>
                  <a:gd name="T36" fmla="*/ 62 w 67"/>
                  <a:gd name="T3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126">
                    <a:moveTo>
                      <a:pt x="62" y="0"/>
                    </a:moveTo>
                    <a:cubicBezTo>
                      <a:pt x="58" y="0"/>
                      <a:pt x="53" y="1"/>
                      <a:pt x="49" y="2"/>
                    </a:cubicBezTo>
                    <a:cubicBezTo>
                      <a:pt x="45" y="3"/>
                      <a:pt x="41" y="5"/>
                      <a:pt x="37" y="7"/>
                    </a:cubicBezTo>
                    <a:cubicBezTo>
                      <a:pt x="33" y="9"/>
                      <a:pt x="30" y="12"/>
                      <a:pt x="27" y="14"/>
                    </a:cubicBezTo>
                    <a:cubicBezTo>
                      <a:pt x="24" y="17"/>
                      <a:pt x="22" y="20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2" y="37"/>
                      <a:pt x="25" y="34"/>
                      <a:pt x="28" y="32"/>
                    </a:cubicBezTo>
                    <a:cubicBezTo>
                      <a:pt x="32" y="29"/>
                      <a:pt x="35" y="27"/>
                      <a:pt x="39" y="25"/>
                    </a:cubicBezTo>
                    <a:cubicBezTo>
                      <a:pt x="43" y="23"/>
                      <a:pt x="47" y="22"/>
                      <a:pt x="52" y="21"/>
                    </a:cubicBezTo>
                    <a:cubicBezTo>
                      <a:pt x="57" y="20"/>
                      <a:pt x="61" y="20"/>
                      <a:pt x="66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1"/>
                      <a:pt x="66" y="1"/>
                      <a:pt x="65" y="1"/>
                    </a:cubicBezTo>
                    <a:cubicBezTo>
                      <a:pt x="64" y="0"/>
                      <a:pt x="63" y="0"/>
                      <a:pt x="62" y="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Freeform 15"/>
              <p:cNvSpPr>
                <a:spLocks noEditPoints="1"/>
              </p:cNvSpPr>
              <p:nvPr/>
            </p:nvSpPr>
            <p:spPr bwMode="auto">
              <a:xfrm>
                <a:off x="1512887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4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4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Freeform 16"/>
              <p:cNvSpPr>
                <a:spLocks/>
              </p:cNvSpPr>
              <p:nvPr/>
            </p:nvSpPr>
            <p:spPr bwMode="auto">
              <a:xfrm>
                <a:off x="1916112" y="9110663"/>
                <a:ext cx="257175" cy="396875"/>
              </a:xfrm>
              <a:custGeom>
                <a:avLst/>
                <a:gdLst>
                  <a:gd name="T0" fmla="*/ 72 w 84"/>
                  <a:gd name="T1" fmla="*/ 64 h 129"/>
                  <a:gd name="T2" fmla="*/ 61 w 84"/>
                  <a:gd name="T3" fmla="*/ 59 h 129"/>
                  <a:gd name="T4" fmla="*/ 47 w 84"/>
                  <a:gd name="T5" fmla="*/ 55 h 129"/>
                  <a:gd name="T6" fmla="*/ 38 w 84"/>
                  <a:gd name="T7" fmla="*/ 53 h 129"/>
                  <a:gd name="T8" fmla="*/ 29 w 84"/>
                  <a:gd name="T9" fmla="*/ 50 h 129"/>
                  <a:gd name="T10" fmla="*/ 24 w 84"/>
                  <a:gd name="T11" fmla="*/ 45 h 129"/>
                  <a:gd name="T12" fmla="*/ 22 w 84"/>
                  <a:gd name="T13" fmla="*/ 36 h 129"/>
                  <a:gd name="T14" fmla="*/ 23 w 84"/>
                  <a:gd name="T15" fmla="*/ 29 h 129"/>
                  <a:gd name="T16" fmla="*/ 28 w 84"/>
                  <a:gd name="T17" fmla="*/ 23 h 129"/>
                  <a:gd name="T18" fmla="*/ 36 w 84"/>
                  <a:gd name="T19" fmla="*/ 19 h 129"/>
                  <a:gd name="T20" fmla="*/ 47 w 84"/>
                  <a:gd name="T21" fmla="*/ 17 h 129"/>
                  <a:gd name="T22" fmla="*/ 63 w 84"/>
                  <a:gd name="T23" fmla="*/ 19 h 129"/>
                  <a:gd name="T24" fmla="*/ 79 w 84"/>
                  <a:gd name="T25" fmla="*/ 24 h 129"/>
                  <a:gd name="T26" fmla="*/ 79 w 84"/>
                  <a:gd name="T27" fmla="*/ 7 h 129"/>
                  <a:gd name="T28" fmla="*/ 63 w 84"/>
                  <a:gd name="T29" fmla="*/ 2 h 129"/>
                  <a:gd name="T30" fmla="*/ 44 w 84"/>
                  <a:gd name="T31" fmla="*/ 0 h 129"/>
                  <a:gd name="T32" fmla="*/ 27 w 84"/>
                  <a:gd name="T33" fmla="*/ 3 h 129"/>
                  <a:gd name="T34" fmla="*/ 13 w 84"/>
                  <a:gd name="T35" fmla="*/ 10 h 129"/>
                  <a:gd name="T36" fmla="*/ 4 w 84"/>
                  <a:gd name="T37" fmla="*/ 21 h 129"/>
                  <a:gd name="T38" fmla="*/ 1 w 84"/>
                  <a:gd name="T39" fmla="*/ 38 h 129"/>
                  <a:gd name="T40" fmla="*/ 4 w 84"/>
                  <a:gd name="T41" fmla="*/ 54 h 129"/>
                  <a:gd name="T42" fmla="*/ 13 w 84"/>
                  <a:gd name="T43" fmla="*/ 63 h 129"/>
                  <a:gd name="T44" fmla="*/ 25 w 84"/>
                  <a:gd name="T45" fmla="*/ 69 h 129"/>
                  <a:gd name="T46" fmla="*/ 38 w 84"/>
                  <a:gd name="T47" fmla="*/ 72 h 129"/>
                  <a:gd name="T48" fmla="*/ 47 w 84"/>
                  <a:gd name="T49" fmla="*/ 75 h 129"/>
                  <a:gd name="T50" fmla="*/ 55 w 84"/>
                  <a:gd name="T51" fmla="*/ 78 h 129"/>
                  <a:gd name="T52" fmla="*/ 61 w 84"/>
                  <a:gd name="T53" fmla="*/ 84 h 129"/>
                  <a:gd name="T54" fmla="*/ 63 w 84"/>
                  <a:gd name="T55" fmla="*/ 92 h 129"/>
                  <a:gd name="T56" fmla="*/ 60 w 84"/>
                  <a:gd name="T57" fmla="*/ 101 h 129"/>
                  <a:gd name="T58" fmla="*/ 54 w 84"/>
                  <a:gd name="T59" fmla="*/ 107 h 129"/>
                  <a:gd name="T60" fmla="*/ 44 w 84"/>
                  <a:gd name="T61" fmla="*/ 111 h 129"/>
                  <a:gd name="T62" fmla="*/ 31 w 84"/>
                  <a:gd name="T63" fmla="*/ 112 h 129"/>
                  <a:gd name="T64" fmla="*/ 15 w 84"/>
                  <a:gd name="T65" fmla="*/ 111 h 129"/>
                  <a:gd name="T66" fmla="*/ 0 w 84"/>
                  <a:gd name="T67" fmla="*/ 106 h 129"/>
                  <a:gd name="T68" fmla="*/ 0 w 84"/>
                  <a:gd name="T69" fmla="*/ 123 h 129"/>
                  <a:gd name="T70" fmla="*/ 5 w 84"/>
                  <a:gd name="T71" fmla="*/ 125 h 129"/>
                  <a:gd name="T72" fmla="*/ 12 w 84"/>
                  <a:gd name="T73" fmla="*/ 127 h 129"/>
                  <a:gd name="T74" fmla="*/ 22 w 84"/>
                  <a:gd name="T75" fmla="*/ 129 h 129"/>
                  <a:gd name="T76" fmla="*/ 34 w 84"/>
                  <a:gd name="T77" fmla="*/ 129 h 129"/>
                  <a:gd name="T78" fmla="*/ 54 w 84"/>
                  <a:gd name="T79" fmla="*/ 127 h 129"/>
                  <a:gd name="T80" fmla="*/ 70 w 84"/>
                  <a:gd name="T81" fmla="*/ 120 h 129"/>
                  <a:gd name="T82" fmla="*/ 80 w 84"/>
                  <a:gd name="T83" fmla="*/ 108 h 129"/>
                  <a:gd name="T84" fmla="*/ 84 w 84"/>
                  <a:gd name="T85" fmla="*/ 91 h 129"/>
                  <a:gd name="T86" fmla="*/ 80 w 84"/>
                  <a:gd name="T87" fmla="*/ 75 h 129"/>
                  <a:gd name="T88" fmla="*/ 72 w 84"/>
                  <a:gd name="T89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129">
                    <a:moveTo>
                      <a:pt x="72" y="64"/>
                    </a:moveTo>
                    <a:cubicBezTo>
                      <a:pt x="68" y="62"/>
                      <a:pt x="65" y="60"/>
                      <a:pt x="61" y="59"/>
                    </a:cubicBezTo>
                    <a:cubicBezTo>
                      <a:pt x="56" y="58"/>
                      <a:pt x="52" y="56"/>
                      <a:pt x="47" y="55"/>
                    </a:cubicBezTo>
                    <a:cubicBezTo>
                      <a:pt x="44" y="55"/>
                      <a:pt x="41" y="54"/>
                      <a:pt x="38" y="53"/>
                    </a:cubicBezTo>
                    <a:cubicBezTo>
                      <a:pt x="35" y="52"/>
                      <a:pt x="32" y="51"/>
                      <a:pt x="29" y="50"/>
                    </a:cubicBezTo>
                    <a:cubicBezTo>
                      <a:pt x="27" y="48"/>
                      <a:pt x="25" y="47"/>
                      <a:pt x="24" y="45"/>
                    </a:cubicBezTo>
                    <a:cubicBezTo>
                      <a:pt x="22" y="42"/>
                      <a:pt x="22" y="40"/>
                      <a:pt x="22" y="36"/>
                    </a:cubicBezTo>
                    <a:cubicBezTo>
                      <a:pt x="22" y="34"/>
                      <a:pt x="22" y="31"/>
                      <a:pt x="23" y="29"/>
                    </a:cubicBezTo>
                    <a:cubicBezTo>
                      <a:pt x="24" y="26"/>
                      <a:pt x="25" y="25"/>
                      <a:pt x="28" y="23"/>
                    </a:cubicBezTo>
                    <a:cubicBezTo>
                      <a:pt x="30" y="21"/>
                      <a:pt x="32" y="20"/>
                      <a:pt x="36" y="19"/>
                    </a:cubicBezTo>
                    <a:cubicBezTo>
                      <a:pt x="39" y="18"/>
                      <a:pt x="43" y="17"/>
                      <a:pt x="47" y="17"/>
                    </a:cubicBezTo>
                    <a:cubicBezTo>
                      <a:pt x="53" y="18"/>
                      <a:pt x="58" y="18"/>
                      <a:pt x="63" y="19"/>
                    </a:cubicBezTo>
                    <a:cubicBezTo>
                      <a:pt x="68" y="21"/>
                      <a:pt x="73" y="22"/>
                      <a:pt x="79" y="24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9" y="4"/>
                      <a:pt x="63" y="2"/>
                    </a:cubicBezTo>
                    <a:cubicBezTo>
                      <a:pt x="57" y="1"/>
                      <a:pt x="51" y="0"/>
                      <a:pt x="44" y="0"/>
                    </a:cubicBezTo>
                    <a:cubicBezTo>
                      <a:pt x="38" y="0"/>
                      <a:pt x="32" y="1"/>
                      <a:pt x="27" y="3"/>
                    </a:cubicBezTo>
                    <a:cubicBezTo>
                      <a:pt x="22" y="4"/>
                      <a:pt x="17" y="7"/>
                      <a:pt x="13" y="10"/>
                    </a:cubicBezTo>
                    <a:cubicBezTo>
                      <a:pt x="9" y="13"/>
                      <a:pt x="6" y="17"/>
                      <a:pt x="4" y="21"/>
                    </a:cubicBezTo>
                    <a:cubicBezTo>
                      <a:pt x="2" y="26"/>
                      <a:pt x="1" y="32"/>
                      <a:pt x="1" y="38"/>
                    </a:cubicBezTo>
                    <a:cubicBezTo>
                      <a:pt x="1" y="45"/>
                      <a:pt x="2" y="50"/>
                      <a:pt x="4" y="54"/>
                    </a:cubicBezTo>
                    <a:cubicBezTo>
                      <a:pt x="6" y="58"/>
                      <a:pt x="9" y="61"/>
                      <a:pt x="13" y="63"/>
                    </a:cubicBezTo>
                    <a:cubicBezTo>
                      <a:pt x="16" y="65"/>
                      <a:pt x="20" y="67"/>
                      <a:pt x="25" y="69"/>
                    </a:cubicBezTo>
                    <a:cubicBezTo>
                      <a:pt x="29" y="70"/>
                      <a:pt x="33" y="71"/>
                      <a:pt x="38" y="72"/>
                    </a:cubicBezTo>
                    <a:cubicBezTo>
                      <a:pt x="41" y="73"/>
                      <a:pt x="44" y="74"/>
                      <a:pt x="47" y="75"/>
                    </a:cubicBezTo>
                    <a:cubicBezTo>
                      <a:pt x="50" y="75"/>
                      <a:pt x="53" y="77"/>
                      <a:pt x="55" y="78"/>
                    </a:cubicBezTo>
                    <a:cubicBezTo>
                      <a:pt x="57" y="80"/>
                      <a:pt x="59" y="81"/>
                      <a:pt x="61" y="84"/>
                    </a:cubicBezTo>
                    <a:cubicBezTo>
                      <a:pt x="62" y="86"/>
                      <a:pt x="63" y="89"/>
                      <a:pt x="63" y="92"/>
                    </a:cubicBezTo>
                    <a:cubicBezTo>
                      <a:pt x="63" y="96"/>
                      <a:pt x="62" y="98"/>
                      <a:pt x="60" y="101"/>
                    </a:cubicBezTo>
                    <a:cubicBezTo>
                      <a:pt x="59" y="104"/>
                      <a:pt x="57" y="106"/>
                      <a:pt x="54" y="107"/>
                    </a:cubicBezTo>
                    <a:cubicBezTo>
                      <a:pt x="51" y="109"/>
                      <a:pt x="48" y="110"/>
                      <a:pt x="44" y="111"/>
                    </a:cubicBezTo>
                    <a:cubicBezTo>
                      <a:pt x="40" y="112"/>
                      <a:pt x="36" y="112"/>
                      <a:pt x="31" y="112"/>
                    </a:cubicBezTo>
                    <a:cubicBezTo>
                      <a:pt x="25" y="112"/>
                      <a:pt x="20" y="112"/>
                      <a:pt x="15" y="111"/>
                    </a:cubicBezTo>
                    <a:cubicBezTo>
                      <a:pt x="10" y="110"/>
                      <a:pt x="5" y="108"/>
                      <a:pt x="0" y="106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3"/>
                      <a:pt x="3" y="124"/>
                      <a:pt x="5" y="125"/>
                    </a:cubicBezTo>
                    <a:cubicBezTo>
                      <a:pt x="7" y="126"/>
                      <a:pt x="9" y="126"/>
                      <a:pt x="12" y="127"/>
                    </a:cubicBezTo>
                    <a:cubicBezTo>
                      <a:pt x="15" y="128"/>
                      <a:pt x="18" y="128"/>
                      <a:pt x="22" y="129"/>
                    </a:cubicBezTo>
                    <a:cubicBezTo>
                      <a:pt x="25" y="129"/>
                      <a:pt x="29" y="129"/>
                      <a:pt x="34" y="129"/>
                    </a:cubicBezTo>
                    <a:cubicBezTo>
                      <a:pt x="41" y="129"/>
                      <a:pt x="48" y="129"/>
                      <a:pt x="54" y="127"/>
                    </a:cubicBezTo>
                    <a:cubicBezTo>
                      <a:pt x="60" y="125"/>
                      <a:pt x="65" y="123"/>
                      <a:pt x="70" y="120"/>
                    </a:cubicBezTo>
                    <a:cubicBezTo>
                      <a:pt x="74" y="116"/>
                      <a:pt x="78" y="112"/>
                      <a:pt x="80" y="108"/>
                    </a:cubicBezTo>
                    <a:cubicBezTo>
                      <a:pt x="82" y="103"/>
                      <a:pt x="84" y="97"/>
                      <a:pt x="84" y="91"/>
                    </a:cubicBezTo>
                    <a:cubicBezTo>
                      <a:pt x="84" y="84"/>
                      <a:pt x="82" y="79"/>
                      <a:pt x="80" y="75"/>
                    </a:cubicBezTo>
                    <a:cubicBezTo>
                      <a:pt x="78" y="70"/>
                      <a:pt x="75" y="67"/>
                      <a:pt x="72" y="64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" name="Freeform 17"/>
              <p:cNvSpPr>
                <a:spLocks noEditPoints="1"/>
              </p:cNvSpPr>
              <p:nvPr/>
            </p:nvSpPr>
            <p:spPr bwMode="auto">
              <a:xfrm>
                <a:off x="2244725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3 w 104"/>
                  <a:gd name="T21" fmla="*/ 129 h 129"/>
                  <a:gd name="T22" fmla="*/ 83 w 104"/>
                  <a:gd name="T23" fmla="*/ 128 h 129"/>
                  <a:gd name="T24" fmla="*/ 100 w 104"/>
                  <a:gd name="T25" fmla="*/ 123 h 129"/>
                  <a:gd name="T26" fmla="*/ 100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6" y="128"/>
                      <a:pt x="54" y="129"/>
                      <a:pt x="63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100" y="123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" name="Freeform 18"/>
              <p:cNvSpPr>
                <a:spLocks/>
              </p:cNvSpPr>
              <p:nvPr/>
            </p:nvSpPr>
            <p:spPr bwMode="auto">
              <a:xfrm>
                <a:off x="2668587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1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6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5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8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1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5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5" y="18"/>
                      <a:pt x="71" y="20"/>
                      <a:pt x="75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8" y="24"/>
                    </a:cubicBezTo>
                    <a:cubicBezTo>
                      <a:pt x="96" y="18"/>
                      <a:pt x="93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Freeform 19"/>
              <p:cNvSpPr>
                <a:spLocks/>
              </p:cNvSpPr>
              <p:nvPr/>
            </p:nvSpPr>
            <p:spPr bwMode="auto">
              <a:xfrm>
                <a:off x="304323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4 w 82"/>
                  <a:gd name="T9" fmla="*/ 122 h 159"/>
                  <a:gd name="T10" fmla="*/ 44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4 w 82"/>
                  <a:gd name="T17" fmla="*/ 34 h 159"/>
                  <a:gd name="T18" fmla="*/ 44 w 82"/>
                  <a:gd name="T19" fmla="*/ 0 h 159"/>
                  <a:gd name="T20" fmla="*/ 24 w 82"/>
                  <a:gd name="T21" fmla="*/ 0 h 159"/>
                  <a:gd name="T22" fmla="*/ 24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4 w 82"/>
                  <a:gd name="T29" fmla="*/ 51 h 159"/>
                  <a:gd name="T30" fmla="*/ 24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4" y="125"/>
                      <a:pt x="44" y="12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125"/>
                      <a:pt x="24" y="125"/>
                      <a:pt x="24" y="125"/>
                    </a:cubicBezTo>
                    <a:cubicBezTo>
                      <a:pt x="24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Freeform 20"/>
              <p:cNvSpPr>
                <a:spLocks noEditPoints="1"/>
              </p:cNvSpPr>
              <p:nvPr/>
            </p:nvSpPr>
            <p:spPr bwMode="auto">
              <a:xfrm>
                <a:off x="3357562" y="9110663"/>
                <a:ext cx="300038" cy="396875"/>
              </a:xfrm>
              <a:custGeom>
                <a:avLst/>
                <a:gdLst>
                  <a:gd name="T0" fmla="*/ 94 w 98"/>
                  <a:gd name="T1" fmla="*/ 24 h 129"/>
                  <a:gd name="T2" fmla="*/ 77 w 98"/>
                  <a:gd name="T3" fmla="*/ 7 h 129"/>
                  <a:gd name="T4" fmla="*/ 47 w 98"/>
                  <a:gd name="T5" fmla="*/ 0 h 129"/>
                  <a:gd name="T6" fmla="*/ 36 w 98"/>
                  <a:gd name="T7" fmla="*/ 1 h 129"/>
                  <a:gd name="T8" fmla="*/ 27 w 98"/>
                  <a:gd name="T9" fmla="*/ 2 h 129"/>
                  <a:gd name="T10" fmla="*/ 18 w 98"/>
                  <a:gd name="T11" fmla="*/ 5 h 129"/>
                  <a:gd name="T12" fmla="*/ 11 w 98"/>
                  <a:gd name="T13" fmla="*/ 8 h 129"/>
                  <a:gd name="T14" fmla="*/ 11 w 98"/>
                  <a:gd name="T15" fmla="*/ 24 h 129"/>
                  <a:gd name="T16" fmla="*/ 27 w 98"/>
                  <a:gd name="T17" fmla="*/ 20 h 129"/>
                  <a:gd name="T18" fmla="*/ 44 w 98"/>
                  <a:gd name="T19" fmla="*/ 18 h 129"/>
                  <a:gd name="T20" fmla="*/ 64 w 98"/>
                  <a:gd name="T21" fmla="*/ 22 h 129"/>
                  <a:gd name="T22" fmla="*/ 75 w 98"/>
                  <a:gd name="T23" fmla="*/ 32 h 129"/>
                  <a:gd name="T24" fmla="*/ 77 w 98"/>
                  <a:gd name="T25" fmla="*/ 39 h 129"/>
                  <a:gd name="T26" fmla="*/ 78 w 98"/>
                  <a:gd name="T27" fmla="*/ 48 h 129"/>
                  <a:gd name="T28" fmla="*/ 78 w 98"/>
                  <a:gd name="T29" fmla="*/ 57 h 129"/>
                  <a:gd name="T30" fmla="*/ 77 w 98"/>
                  <a:gd name="T31" fmla="*/ 57 h 129"/>
                  <a:gd name="T32" fmla="*/ 63 w 98"/>
                  <a:gd name="T33" fmla="*/ 53 h 129"/>
                  <a:gd name="T34" fmla="*/ 45 w 98"/>
                  <a:gd name="T35" fmla="*/ 51 h 129"/>
                  <a:gd name="T36" fmla="*/ 27 w 98"/>
                  <a:gd name="T37" fmla="*/ 54 h 129"/>
                  <a:gd name="T38" fmla="*/ 12 w 98"/>
                  <a:gd name="T39" fmla="*/ 61 h 129"/>
                  <a:gd name="T40" fmla="*/ 3 w 98"/>
                  <a:gd name="T41" fmla="*/ 74 h 129"/>
                  <a:gd name="T42" fmla="*/ 0 w 98"/>
                  <a:gd name="T43" fmla="*/ 90 h 129"/>
                  <a:gd name="T44" fmla="*/ 3 w 98"/>
                  <a:gd name="T45" fmla="*/ 107 h 129"/>
                  <a:gd name="T46" fmla="*/ 11 w 98"/>
                  <a:gd name="T47" fmla="*/ 119 h 129"/>
                  <a:gd name="T48" fmla="*/ 24 w 98"/>
                  <a:gd name="T49" fmla="*/ 127 h 129"/>
                  <a:gd name="T50" fmla="*/ 40 w 98"/>
                  <a:gd name="T51" fmla="*/ 129 h 129"/>
                  <a:gd name="T52" fmla="*/ 53 w 98"/>
                  <a:gd name="T53" fmla="*/ 128 h 129"/>
                  <a:gd name="T54" fmla="*/ 63 w 98"/>
                  <a:gd name="T55" fmla="*/ 124 h 129"/>
                  <a:gd name="T56" fmla="*/ 72 w 98"/>
                  <a:gd name="T57" fmla="*/ 119 h 129"/>
                  <a:gd name="T58" fmla="*/ 78 w 98"/>
                  <a:gd name="T59" fmla="*/ 113 h 129"/>
                  <a:gd name="T60" fmla="*/ 79 w 98"/>
                  <a:gd name="T61" fmla="*/ 113 h 129"/>
                  <a:gd name="T62" fmla="*/ 81 w 98"/>
                  <a:gd name="T63" fmla="*/ 126 h 129"/>
                  <a:gd name="T64" fmla="*/ 98 w 98"/>
                  <a:gd name="T65" fmla="*/ 126 h 129"/>
                  <a:gd name="T66" fmla="*/ 98 w 98"/>
                  <a:gd name="T67" fmla="*/ 44 h 129"/>
                  <a:gd name="T68" fmla="*/ 97 w 98"/>
                  <a:gd name="T69" fmla="*/ 34 h 129"/>
                  <a:gd name="T70" fmla="*/ 94 w 98"/>
                  <a:gd name="T71" fmla="*/ 24 h 129"/>
                  <a:gd name="T72" fmla="*/ 78 w 98"/>
                  <a:gd name="T73" fmla="*/ 97 h 129"/>
                  <a:gd name="T74" fmla="*/ 73 w 98"/>
                  <a:gd name="T75" fmla="*/ 101 h 129"/>
                  <a:gd name="T76" fmla="*/ 66 w 98"/>
                  <a:gd name="T77" fmla="*/ 106 h 129"/>
                  <a:gd name="T78" fmla="*/ 56 w 98"/>
                  <a:gd name="T79" fmla="*/ 111 h 129"/>
                  <a:gd name="T80" fmla="*/ 44 w 98"/>
                  <a:gd name="T81" fmla="*/ 112 h 129"/>
                  <a:gd name="T82" fmla="*/ 35 w 98"/>
                  <a:gd name="T83" fmla="*/ 111 h 129"/>
                  <a:gd name="T84" fmla="*/ 28 w 98"/>
                  <a:gd name="T85" fmla="*/ 107 h 129"/>
                  <a:gd name="T86" fmla="*/ 23 w 98"/>
                  <a:gd name="T87" fmla="*/ 100 h 129"/>
                  <a:gd name="T88" fmla="*/ 21 w 98"/>
                  <a:gd name="T89" fmla="*/ 90 h 129"/>
                  <a:gd name="T90" fmla="*/ 28 w 98"/>
                  <a:gd name="T91" fmla="*/ 73 h 129"/>
                  <a:gd name="T92" fmla="*/ 48 w 98"/>
                  <a:gd name="T93" fmla="*/ 68 h 129"/>
                  <a:gd name="T94" fmla="*/ 65 w 98"/>
                  <a:gd name="T95" fmla="*/ 70 h 129"/>
                  <a:gd name="T96" fmla="*/ 78 w 98"/>
                  <a:gd name="T97" fmla="*/ 72 h 129"/>
                  <a:gd name="T98" fmla="*/ 78 w 98"/>
                  <a:gd name="T99" fmla="*/ 9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8" h="129">
                    <a:moveTo>
                      <a:pt x="94" y="24"/>
                    </a:moveTo>
                    <a:cubicBezTo>
                      <a:pt x="91" y="17"/>
                      <a:pt x="85" y="11"/>
                      <a:pt x="77" y="7"/>
                    </a:cubicBezTo>
                    <a:cubicBezTo>
                      <a:pt x="69" y="3"/>
                      <a:pt x="59" y="0"/>
                      <a:pt x="47" y="0"/>
                    </a:cubicBezTo>
                    <a:cubicBezTo>
                      <a:pt x="43" y="0"/>
                      <a:pt x="40" y="1"/>
                      <a:pt x="36" y="1"/>
                    </a:cubicBezTo>
                    <a:cubicBezTo>
                      <a:pt x="33" y="1"/>
                      <a:pt x="30" y="2"/>
                      <a:pt x="27" y="2"/>
                    </a:cubicBezTo>
                    <a:cubicBezTo>
                      <a:pt x="24" y="3"/>
                      <a:pt x="21" y="4"/>
                      <a:pt x="18" y="5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6" y="22"/>
                      <a:pt x="21" y="21"/>
                      <a:pt x="27" y="20"/>
                    </a:cubicBezTo>
                    <a:cubicBezTo>
                      <a:pt x="32" y="19"/>
                      <a:pt x="38" y="18"/>
                      <a:pt x="44" y="18"/>
                    </a:cubicBezTo>
                    <a:cubicBezTo>
                      <a:pt x="53" y="18"/>
                      <a:pt x="59" y="19"/>
                      <a:pt x="64" y="22"/>
                    </a:cubicBezTo>
                    <a:cubicBezTo>
                      <a:pt x="69" y="25"/>
                      <a:pt x="73" y="28"/>
                      <a:pt x="75" y="32"/>
                    </a:cubicBezTo>
                    <a:cubicBezTo>
                      <a:pt x="76" y="34"/>
                      <a:pt x="77" y="37"/>
                      <a:pt x="77" y="39"/>
                    </a:cubicBezTo>
                    <a:cubicBezTo>
                      <a:pt x="77" y="42"/>
                      <a:pt x="78" y="45"/>
                      <a:pt x="78" y="48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3" y="55"/>
                      <a:pt x="68" y="54"/>
                      <a:pt x="63" y="53"/>
                    </a:cubicBezTo>
                    <a:cubicBezTo>
                      <a:pt x="57" y="52"/>
                      <a:pt x="51" y="51"/>
                      <a:pt x="45" y="51"/>
                    </a:cubicBezTo>
                    <a:cubicBezTo>
                      <a:pt x="38" y="51"/>
                      <a:pt x="32" y="52"/>
                      <a:pt x="27" y="54"/>
                    </a:cubicBezTo>
                    <a:cubicBezTo>
                      <a:pt x="21" y="55"/>
                      <a:pt x="16" y="58"/>
                      <a:pt x="12" y="61"/>
                    </a:cubicBezTo>
                    <a:cubicBezTo>
                      <a:pt x="8" y="65"/>
                      <a:pt x="5" y="69"/>
                      <a:pt x="3" y="74"/>
                    </a:cubicBezTo>
                    <a:cubicBezTo>
                      <a:pt x="1" y="78"/>
                      <a:pt x="0" y="84"/>
                      <a:pt x="0" y="90"/>
                    </a:cubicBezTo>
                    <a:cubicBezTo>
                      <a:pt x="0" y="96"/>
                      <a:pt x="1" y="102"/>
                      <a:pt x="3" y="107"/>
                    </a:cubicBezTo>
                    <a:cubicBezTo>
                      <a:pt x="5" y="112"/>
                      <a:pt x="8" y="116"/>
                      <a:pt x="11" y="119"/>
                    </a:cubicBezTo>
                    <a:cubicBezTo>
                      <a:pt x="15" y="122"/>
                      <a:pt x="19" y="125"/>
                      <a:pt x="24" y="127"/>
                    </a:cubicBezTo>
                    <a:cubicBezTo>
                      <a:pt x="29" y="129"/>
                      <a:pt x="34" y="129"/>
                      <a:pt x="40" y="129"/>
                    </a:cubicBezTo>
                    <a:cubicBezTo>
                      <a:pt x="45" y="129"/>
                      <a:pt x="49" y="129"/>
                      <a:pt x="53" y="128"/>
                    </a:cubicBezTo>
                    <a:cubicBezTo>
                      <a:pt x="57" y="127"/>
                      <a:pt x="60" y="126"/>
                      <a:pt x="63" y="124"/>
                    </a:cubicBezTo>
                    <a:cubicBezTo>
                      <a:pt x="67" y="123"/>
                      <a:pt x="70" y="121"/>
                      <a:pt x="72" y="119"/>
                    </a:cubicBezTo>
                    <a:cubicBezTo>
                      <a:pt x="75" y="117"/>
                      <a:pt x="77" y="115"/>
                      <a:pt x="78" y="113"/>
                    </a:cubicBezTo>
                    <a:cubicBezTo>
                      <a:pt x="79" y="113"/>
                      <a:pt x="79" y="113"/>
                      <a:pt x="79" y="113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98" y="126"/>
                      <a:pt x="98" y="126"/>
                      <a:pt x="98" y="126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98" y="40"/>
                      <a:pt x="97" y="37"/>
                      <a:pt x="97" y="34"/>
                    </a:cubicBezTo>
                    <a:cubicBezTo>
                      <a:pt x="96" y="30"/>
                      <a:pt x="95" y="27"/>
                      <a:pt x="94" y="24"/>
                    </a:cubicBezTo>
                    <a:close/>
                    <a:moveTo>
                      <a:pt x="78" y="97"/>
                    </a:moveTo>
                    <a:cubicBezTo>
                      <a:pt x="77" y="98"/>
                      <a:pt x="75" y="99"/>
                      <a:pt x="73" y="101"/>
                    </a:cubicBezTo>
                    <a:cubicBezTo>
                      <a:pt x="71" y="103"/>
                      <a:pt x="69" y="104"/>
                      <a:pt x="66" y="106"/>
                    </a:cubicBezTo>
                    <a:cubicBezTo>
                      <a:pt x="63" y="108"/>
                      <a:pt x="60" y="109"/>
                      <a:pt x="56" y="111"/>
                    </a:cubicBezTo>
                    <a:cubicBezTo>
                      <a:pt x="53" y="112"/>
                      <a:pt x="49" y="112"/>
                      <a:pt x="44" y="112"/>
                    </a:cubicBezTo>
                    <a:cubicBezTo>
                      <a:pt x="41" y="112"/>
                      <a:pt x="38" y="112"/>
                      <a:pt x="35" y="111"/>
                    </a:cubicBezTo>
                    <a:cubicBezTo>
                      <a:pt x="32" y="110"/>
                      <a:pt x="30" y="109"/>
                      <a:pt x="28" y="107"/>
                    </a:cubicBezTo>
                    <a:cubicBezTo>
                      <a:pt x="26" y="105"/>
                      <a:pt x="24" y="103"/>
                      <a:pt x="23" y="100"/>
                    </a:cubicBezTo>
                    <a:cubicBezTo>
                      <a:pt x="22" y="97"/>
                      <a:pt x="21" y="94"/>
                      <a:pt x="21" y="90"/>
                    </a:cubicBezTo>
                    <a:cubicBezTo>
                      <a:pt x="21" y="83"/>
                      <a:pt x="23" y="77"/>
                      <a:pt x="28" y="73"/>
                    </a:cubicBezTo>
                    <a:cubicBezTo>
                      <a:pt x="33" y="70"/>
                      <a:pt x="40" y="68"/>
                      <a:pt x="48" y="68"/>
                    </a:cubicBezTo>
                    <a:cubicBezTo>
                      <a:pt x="54" y="68"/>
                      <a:pt x="60" y="69"/>
                      <a:pt x="65" y="70"/>
                    </a:cubicBezTo>
                    <a:cubicBezTo>
                      <a:pt x="70" y="70"/>
                      <a:pt x="74" y="71"/>
                      <a:pt x="78" y="72"/>
                    </a:cubicBezTo>
                    <a:lnTo>
                      <a:pt x="78" y="97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" name="Freeform 21"/>
              <p:cNvSpPr>
                <a:spLocks/>
              </p:cNvSpPr>
              <p:nvPr/>
            </p:nvSpPr>
            <p:spPr bwMode="auto">
              <a:xfrm>
                <a:off x="372268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3 w 82"/>
                  <a:gd name="T9" fmla="*/ 122 h 159"/>
                  <a:gd name="T10" fmla="*/ 43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3 w 82"/>
                  <a:gd name="T17" fmla="*/ 34 h 159"/>
                  <a:gd name="T18" fmla="*/ 43 w 82"/>
                  <a:gd name="T19" fmla="*/ 0 h 159"/>
                  <a:gd name="T20" fmla="*/ 23 w 82"/>
                  <a:gd name="T21" fmla="*/ 0 h 159"/>
                  <a:gd name="T22" fmla="*/ 23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3 w 82"/>
                  <a:gd name="T29" fmla="*/ 51 h 159"/>
                  <a:gd name="T30" fmla="*/ 23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3" y="125"/>
                      <a:pt x="43" y="12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23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" name="Rectangle 22"/>
              <p:cNvSpPr>
                <a:spLocks noChangeArrowheads="1"/>
              </p:cNvSpPr>
              <p:nvPr/>
            </p:nvSpPr>
            <p:spPr bwMode="auto">
              <a:xfrm>
                <a:off x="4060825" y="8966201"/>
                <a:ext cx="61913" cy="66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" name="Rectangle 23"/>
              <p:cNvSpPr>
                <a:spLocks noChangeArrowheads="1"/>
              </p:cNvSpPr>
              <p:nvPr/>
            </p:nvSpPr>
            <p:spPr bwMode="auto">
              <a:xfrm>
                <a:off x="4060825" y="9121776"/>
                <a:ext cx="61913" cy="376238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Freeform 24"/>
              <p:cNvSpPr>
                <a:spLocks noEditPoints="1"/>
              </p:cNvSpPr>
              <p:nvPr/>
            </p:nvSpPr>
            <p:spPr bwMode="auto">
              <a:xfrm>
                <a:off x="4222750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1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6" y="117"/>
                      <a:pt x="101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" name="Freeform 25"/>
              <p:cNvSpPr>
                <a:spLocks/>
              </p:cNvSpPr>
              <p:nvPr/>
            </p:nvSpPr>
            <p:spPr bwMode="auto">
              <a:xfrm>
                <a:off x="4678363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40" name="スライド番号プレースホルダー 5"/>
          <p:cNvSpPr txBox="1">
            <a:spLocks/>
          </p:cNvSpPr>
          <p:nvPr/>
        </p:nvSpPr>
        <p:spPr bwMode="gray">
          <a:xfrm>
            <a:off x="2187575" y="2195513"/>
            <a:ext cx="1466850" cy="316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ctr" defTabSz="914400" rtl="0" eaLnBrk="1" latinLnBrk="0" hangingPunct="1">
              <a:defRPr kumimoji="1" sz="1323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1pPr>
            <a:lvl2pPr marL="742950" indent="-28575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2pPr>
            <a:lvl3pPr marL="11430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3pPr>
            <a:lvl4pPr marL="16002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4pPr>
            <a:lvl5pPr marL="20574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BA65D717-049B-4437-AE32-2A6875BC4BF5}" type="slidenum">
              <a:rPr lang="ja-JP" altLang="en-US" sz="20000" smtClean="0">
                <a:solidFill>
                  <a:schemeClr val="bg1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ja-JP" altLang="en-US" sz="20000">
              <a:solidFill>
                <a:schemeClr val="bg1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304801" y="3579783"/>
            <a:ext cx="3349624" cy="400110"/>
          </a:xfrm>
          <a:prstGeom prst="rect">
            <a:avLst/>
          </a:prstGeom>
          <a:solidFill>
            <a:srgbClr val="DF0010"/>
          </a:solidFill>
        </p:spPr>
        <p:txBody>
          <a:bodyPr wrap="square" anchor="ctr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smtClean="0">
                <a:solidFill>
                  <a:schemeClr val="bg1"/>
                </a:solidFill>
                <a:latin typeface="+mj-ea"/>
                <a:ea typeface="+mj-ea"/>
              </a:rPr>
              <a:t>問題のポイント</a:t>
            </a:r>
            <a:endParaRPr lang="ja-JP" altLang="en-US" sz="200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77" name="テキスト ボックス 76"/>
          <p:cNvSpPr txBox="1"/>
          <p:nvPr/>
        </p:nvSpPr>
        <p:spPr>
          <a:xfrm>
            <a:off x="4049230" y="2964230"/>
            <a:ext cx="5976316" cy="1631216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latin typeface="+mj-ea"/>
                <a:ea typeface="+mj-ea"/>
              </a:rPr>
              <a:t>①パワーポイントの</a:t>
            </a:r>
            <a:r>
              <a:rPr lang="ja-JP" altLang="en-US" sz="2000">
                <a:solidFill>
                  <a:srgbClr val="CC0000"/>
                </a:solidFill>
                <a:latin typeface="+mj-ea"/>
                <a:ea typeface="+mj-ea"/>
              </a:rPr>
              <a:t>「オリジナルブランドテンプレート」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latin typeface="+mj-ea"/>
                <a:ea typeface="+mj-ea"/>
              </a:rPr>
              <a:t>　および</a:t>
            </a:r>
            <a:r>
              <a:rPr lang="ja-JP" altLang="en-US" sz="2000">
                <a:solidFill>
                  <a:srgbClr val="CC0000"/>
                </a:solidFill>
                <a:latin typeface="+mj-ea"/>
                <a:ea typeface="+mj-ea"/>
              </a:rPr>
              <a:t>「使用上のガイドライン」</a:t>
            </a:r>
            <a:r>
              <a:rPr lang="ja-JP" altLang="en-US" sz="2000">
                <a:latin typeface="+mj-ea"/>
                <a:ea typeface="+mj-ea"/>
              </a:rPr>
              <a:t>を策定していない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0">
              <a:latin typeface="+mj-ea"/>
              <a:ea typeface="+mj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latin typeface="+mj-ea"/>
                <a:ea typeface="+mj-ea"/>
              </a:rPr>
              <a:t>②社外、ともすればお客様向けのパワーポイント資料を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latin typeface="+mj-ea"/>
                <a:ea typeface="+mj-ea"/>
              </a:rPr>
              <a:t>　</a:t>
            </a:r>
            <a:r>
              <a:rPr lang="ja-JP" altLang="en-US" sz="2000">
                <a:solidFill>
                  <a:srgbClr val="CC0000"/>
                </a:solidFill>
                <a:latin typeface="+mj-ea"/>
                <a:ea typeface="+mj-ea"/>
              </a:rPr>
              <a:t>デザイン</a:t>
            </a:r>
            <a:r>
              <a:rPr lang="ja-JP" altLang="en-US" sz="2000">
                <a:latin typeface="+mj-ea"/>
                <a:ea typeface="+mj-ea"/>
              </a:rPr>
              <a:t>を考慮することなく社内で制作している</a:t>
            </a: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7677618" y="257985"/>
            <a:ext cx="2709395" cy="25391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latin typeface="+mj-ea"/>
                <a:ea typeface="+mj-ea"/>
              </a:rPr>
              <a:t>「</a:t>
            </a:r>
            <a:r>
              <a:rPr lang="ja-JP" altLang="en-US" sz="1050" smtClean="0">
                <a:latin typeface="+mj-ea"/>
                <a:ea typeface="+mj-ea"/>
              </a:rPr>
              <a:t>パワーポイントドキュメンテーション」</a:t>
            </a:r>
            <a:r>
              <a:rPr lang="ja-JP" altLang="en-US" sz="1050">
                <a:latin typeface="+mj-ea"/>
                <a:ea typeface="+mj-ea"/>
              </a:rPr>
              <a:t>のご提案</a:t>
            </a:r>
          </a:p>
        </p:txBody>
      </p:sp>
    </p:spTree>
    <p:extLst>
      <p:ext uri="{BB962C8B-B14F-4D97-AF65-F5344CB8AC3E}">
        <p14:creationId xmlns:p14="http://schemas.microsoft.com/office/powerpoint/2010/main" val="1830127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正方形/長方形 44"/>
          <p:cNvSpPr/>
          <p:nvPr/>
        </p:nvSpPr>
        <p:spPr>
          <a:xfrm>
            <a:off x="301205" y="250825"/>
            <a:ext cx="3362557" cy="7058026"/>
          </a:xfrm>
          <a:prstGeom prst="rect">
            <a:avLst/>
          </a:prstGeom>
          <a:solidFill>
            <a:srgbClr val="DF00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6" name="グループ化 35"/>
          <p:cNvGrpSpPr/>
          <p:nvPr/>
        </p:nvGrpSpPr>
        <p:grpSpPr>
          <a:xfrm>
            <a:off x="7037388" y="7015642"/>
            <a:ext cx="2301882" cy="293208"/>
            <a:chOff x="7178230" y="7015642"/>
            <a:chExt cx="2301882" cy="293208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78230" y="7015642"/>
              <a:ext cx="764160" cy="293208"/>
            </a:xfrm>
            <a:prstGeom prst="rect">
              <a:avLst/>
            </a:prstGeom>
          </p:spPr>
        </p:pic>
        <p:grpSp>
          <p:nvGrpSpPr>
            <p:cNvPr id="35" name="グループ化 34"/>
            <p:cNvGrpSpPr/>
            <p:nvPr/>
          </p:nvGrpSpPr>
          <p:grpSpPr>
            <a:xfrm>
              <a:off x="8009990" y="7071479"/>
              <a:ext cx="1470122" cy="181534"/>
              <a:chOff x="-1157288" y="8923338"/>
              <a:chExt cx="6145214" cy="758825"/>
            </a:xfrm>
          </p:grpSpPr>
          <p:sp>
            <p:nvSpPr>
              <p:cNvPr id="17" name="Freeform 8"/>
              <p:cNvSpPr>
                <a:spLocks/>
              </p:cNvSpPr>
              <p:nvPr/>
            </p:nvSpPr>
            <p:spPr bwMode="auto">
              <a:xfrm>
                <a:off x="-1157288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6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39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4" y="32"/>
                      <a:pt x="30" y="27"/>
                      <a:pt x="36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9"/>
              <p:cNvSpPr>
                <a:spLocks noEditPoints="1"/>
              </p:cNvSpPr>
              <p:nvPr/>
            </p:nvSpPr>
            <p:spPr bwMode="auto">
              <a:xfrm>
                <a:off x="-752475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0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5" y="117"/>
                      <a:pt x="100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auto">
              <a:xfrm>
                <a:off x="-346075" y="9121776"/>
                <a:ext cx="350838" cy="376238"/>
              </a:xfrm>
              <a:custGeom>
                <a:avLst/>
                <a:gdLst>
                  <a:gd name="T0" fmla="*/ 69 w 114"/>
                  <a:gd name="T1" fmla="*/ 68 h 122"/>
                  <a:gd name="T2" fmla="*/ 57 w 114"/>
                  <a:gd name="T3" fmla="*/ 102 h 122"/>
                  <a:gd name="T4" fmla="*/ 57 w 114"/>
                  <a:gd name="T5" fmla="*/ 102 h 122"/>
                  <a:gd name="T6" fmla="*/ 45 w 114"/>
                  <a:gd name="T7" fmla="*/ 68 h 122"/>
                  <a:gd name="T8" fmla="*/ 20 w 114"/>
                  <a:gd name="T9" fmla="*/ 0 h 122"/>
                  <a:gd name="T10" fmla="*/ 0 w 114"/>
                  <a:gd name="T11" fmla="*/ 0 h 122"/>
                  <a:gd name="T12" fmla="*/ 47 w 114"/>
                  <a:gd name="T13" fmla="*/ 122 h 122"/>
                  <a:gd name="T14" fmla="*/ 67 w 114"/>
                  <a:gd name="T15" fmla="*/ 122 h 122"/>
                  <a:gd name="T16" fmla="*/ 114 w 114"/>
                  <a:gd name="T17" fmla="*/ 0 h 122"/>
                  <a:gd name="T18" fmla="*/ 94 w 114"/>
                  <a:gd name="T19" fmla="*/ 0 h 122"/>
                  <a:gd name="T20" fmla="*/ 69 w 114"/>
                  <a:gd name="T21" fmla="*/ 6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22">
                    <a:moveTo>
                      <a:pt x="69" y="68"/>
                    </a:moveTo>
                    <a:cubicBezTo>
                      <a:pt x="64" y="82"/>
                      <a:pt x="60" y="93"/>
                      <a:pt x="57" y="102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93"/>
                      <a:pt x="50" y="81"/>
                      <a:pt x="45" y="6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94" y="0"/>
                      <a:pt x="94" y="0"/>
                      <a:pt x="94" y="0"/>
                    </a:cubicBezTo>
                    <a:lnTo>
                      <a:pt x="69" y="68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Freeform 11"/>
              <p:cNvSpPr>
                <a:spLocks noEditPoints="1"/>
              </p:cNvSpPr>
              <p:nvPr/>
            </p:nvSpPr>
            <p:spPr bwMode="auto">
              <a:xfrm>
                <a:off x="55562" y="9110663"/>
                <a:ext cx="320675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Rectangle 12"/>
              <p:cNvSpPr>
                <a:spLocks noChangeArrowheads="1"/>
              </p:cNvSpPr>
              <p:nvPr/>
            </p:nvSpPr>
            <p:spPr bwMode="auto">
              <a:xfrm>
                <a:off x="485775" y="8923338"/>
                <a:ext cx="61913" cy="574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Freeform 13"/>
              <p:cNvSpPr>
                <a:spLocks noEditPoints="1"/>
              </p:cNvSpPr>
              <p:nvPr/>
            </p:nvSpPr>
            <p:spPr bwMode="auto">
              <a:xfrm>
                <a:off x="830262" y="9110663"/>
                <a:ext cx="334963" cy="571500"/>
              </a:xfrm>
              <a:custGeom>
                <a:avLst/>
                <a:gdLst>
                  <a:gd name="T0" fmla="*/ 93 w 109"/>
                  <a:gd name="T1" fmla="*/ 15 h 186"/>
                  <a:gd name="T2" fmla="*/ 76 w 109"/>
                  <a:gd name="T3" fmla="*/ 4 h 186"/>
                  <a:gd name="T4" fmla="*/ 56 w 109"/>
                  <a:gd name="T5" fmla="*/ 0 h 186"/>
                  <a:gd name="T6" fmla="*/ 42 w 109"/>
                  <a:gd name="T7" fmla="*/ 3 h 186"/>
                  <a:gd name="T8" fmla="*/ 31 w 109"/>
                  <a:gd name="T9" fmla="*/ 7 h 186"/>
                  <a:gd name="T10" fmla="*/ 24 w 109"/>
                  <a:gd name="T11" fmla="*/ 13 h 186"/>
                  <a:gd name="T12" fmla="*/ 20 w 109"/>
                  <a:gd name="T13" fmla="*/ 18 h 186"/>
                  <a:gd name="T14" fmla="*/ 20 w 109"/>
                  <a:gd name="T15" fmla="*/ 18 h 186"/>
                  <a:gd name="T16" fmla="*/ 15 w 109"/>
                  <a:gd name="T17" fmla="*/ 4 h 186"/>
                  <a:gd name="T18" fmla="*/ 0 w 109"/>
                  <a:gd name="T19" fmla="*/ 4 h 186"/>
                  <a:gd name="T20" fmla="*/ 0 w 109"/>
                  <a:gd name="T21" fmla="*/ 186 h 186"/>
                  <a:gd name="T22" fmla="*/ 20 w 109"/>
                  <a:gd name="T23" fmla="*/ 186 h 186"/>
                  <a:gd name="T24" fmla="*/ 20 w 109"/>
                  <a:gd name="T25" fmla="*/ 115 h 186"/>
                  <a:gd name="T26" fmla="*/ 20 w 109"/>
                  <a:gd name="T27" fmla="*/ 115 h 186"/>
                  <a:gd name="T28" fmla="*/ 35 w 109"/>
                  <a:gd name="T29" fmla="*/ 126 h 186"/>
                  <a:gd name="T30" fmla="*/ 55 w 109"/>
                  <a:gd name="T31" fmla="*/ 129 h 186"/>
                  <a:gd name="T32" fmla="*/ 66 w 109"/>
                  <a:gd name="T33" fmla="*/ 128 h 186"/>
                  <a:gd name="T34" fmla="*/ 78 w 109"/>
                  <a:gd name="T35" fmla="*/ 124 h 186"/>
                  <a:gd name="T36" fmla="*/ 90 w 109"/>
                  <a:gd name="T37" fmla="*/ 116 h 186"/>
                  <a:gd name="T38" fmla="*/ 100 w 109"/>
                  <a:gd name="T39" fmla="*/ 103 h 186"/>
                  <a:gd name="T40" fmla="*/ 106 w 109"/>
                  <a:gd name="T41" fmla="*/ 86 h 186"/>
                  <a:gd name="T42" fmla="*/ 109 w 109"/>
                  <a:gd name="T43" fmla="*/ 64 h 186"/>
                  <a:gd name="T44" fmla="*/ 104 w 109"/>
                  <a:gd name="T45" fmla="*/ 35 h 186"/>
                  <a:gd name="T46" fmla="*/ 93 w 109"/>
                  <a:gd name="T47" fmla="*/ 15 h 186"/>
                  <a:gd name="T48" fmla="*/ 84 w 109"/>
                  <a:gd name="T49" fmla="*/ 88 h 186"/>
                  <a:gd name="T50" fmla="*/ 75 w 109"/>
                  <a:gd name="T51" fmla="*/ 103 h 186"/>
                  <a:gd name="T52" fmla="*/ 64 w 109"/>
                  <a:gd name="T53" fmla="*/ 110 h 186"/>
                  <a:gd name="T54" fmla="*/ 52 w 109"/>
                  <a:gd name="T55" fmla="*/ 112 h 186"/>
                  <a:gd name="T56" fmla="*/ 34 w 109"/>
                  <a:gd name="T57" fmla="*/ 109 h 186"/>
                  <a:gd name="T58" fmla="*/ 20 w 109"/>
                  <a:gd name="T59" fmla="*/ 99 h 186"/>
                  <a:gd name="T60" fmla="*/ 20 w 109"/>
                  <a:gd name="T61" fmla="*/ 34 h 186"/>
                  <a:gd name="T62" fmla="*/ 25 w 109"/>
                  <a:gd name="T63" fmla="*/ 29 h 186"/>
                  <a:gd name="T64" fmla="*/ 32 w 109"/>
                  <a:gd name="T65" fmla="*/ 24 h 186"/>
                  <a:gd name="T66" fmla="*/ 41 w 109"/>
                  <a:gd name="T67" fmla="*/ 19 h 186"/>
                  <a:gd name="T68" fmla="*/ 52 w 109"/>
                  <a:gd name="T69" fmla="*/ 18 h 186"/>
                  <a:gd name="T70" fmla="*/ 68 w 109"/>
                  <a:gd name="T71" fmla="*/ 21 h 186"/>
                  <a:gd name="T72" fmla="*/ 79 w 109"/>
                  <a:gd name="T73" fmla="*/ 30 h 186"/>
                  <a:gd name="T74" fmla="*/ 86 w 109"/>
                  <a:gd name="T75" fmla="*/ 45 h 186"/>
                  <a:gd name="T76" fmla="*/ 88 w 109"/>
                  <a:gd name="T77" fmla="*/ 64 h 186"/>
                  <a:gd name="T78" fmla="*/ 84 w 109"/>
                  <a:gd name="T79" fmla="*/ 8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9" h="186">
                    <a:moveTo>
                      <a:pt x="93" y="15"/>
                    </a:moveTo>
                    <a:cubicBezTo>
                      <a:pt x="88" y="10"/>
                      <a:pt x="82" y="6"/>
                      <a:pt x="76" y="4"/>
                    </a:cubicBezTo>
                    <a:cubicBezTo>
                      <a:pt x="69" y="2"/>
                      <a:pt x="63" y="0"/>
                      <a:pt x="56" y="0"/>
                    </a:cubicBezTo>
                    <a:cubicBezTo>
                      <a:pt x="51" y="0"/>
                      <a:pt x="46" y="1"/>
                      <a:pt x="42" y="3"/>
                    </a:cubicBezTo>
                    <a:cubicBezTo>
                      <a:pt x="38" y="4"/>
                      <a:pt x="34" y="6"/>
                      <a:pt x="31" y="7"/>
                    </a:cubicBezTo>
                    <a:cubicBezTo>
                      <a:pt x="28" y="9"/>
                      <a:pt x="26" y="11"/>
                      <a:pt x="24" y="13"/>
                    </a:cubicBezTo>
                    <a:cubicBezTo>
                      <a:pt x="22" y="14"/>
                      <a:pt x="21" y="16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20" y="186"/>
                      <a:pt x="20" y="186"/>
                      <a:pt x="20" y="186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5" y="120"/>
                      <a:pt x="30" y="123"/>
                      <a:pt x="35" y="126"/>
                    </a:cubicBezTo>
                    <a:cubicBezTo>
                      <a:pt x="41" y="128"/>
                      <a:pt x="47" y="129"/>
                      <a:pt x="55" y="129"/>
                    </a:cubicBezTo>
                    <a:cubicBezTo>
                      <a:pt x="58" y="129"/>
                      <a:pt x="62" y="129"/>
                      <a:pt x="66" y="128"/>
                    </a:cubicBezTo>
                    <a:cubicBezTo>
                      <a:pt x="70" y="127"/>
                      <a:pt x="74" y="126"/>
                      <a:pt x="78" y="124"/>
                    </a:cubicBezTo>
                    <a:cubicBezTo>
                      <a:pt x="82" y="122"/>
                      <a:pt x="86" y="119"/>
                      <a:pt x="90" y="116"/>
                    </a:cubicBezTo>
                    <a:cubicBezTo>
                      <a:pt x="94" y="112"/>
                      <a:pt x="97" y="108"/>
                      <a:pt x="100" y="103"/>
                    </a:cubicBezTo>
                    <a:cubicBezTo>
                      <a:pt x="102" y="99"/>
                      <a:pt x="105" y="93"/>
                      <a:pt x="106" y="86"/>
                    </a:cubicBezTo>
                    <a:cubicBezTo>
                      <a:pt x="108" y="80"/>
                      <a:pt x="109" y="72"/>
                      <a:pt x="109" y="64"/>
                    </a:cubicBezTo>
                    <a:cubicBezTo>
                      <a:pt x="109" y="52"/>
                      <a:pt x="107" y="43"/>
                      <a:pt x="104" y="35"/>
                    </a:cubicBezTo>
                    <a:cubicBezTo>
                      <a:pt x="101" y="27"/>
                      <a:pt x="98" y="20"/>
                      <a:pt x="93" y="15"/>
                    </a:cubicBezTo>
                    <a:close/>
                    <a:moveTo>
                      <a:pt x="84" y="88"/>
                    </a:moveTo>
                    <a:cubicBezTo>
                      <a:pt x="82" y="94"/>
                      <a:pt x="79" y="99"/>
                      <a:pt x="75" y="103"/>
                    </a:cubicBezTo>
                    <a:cubicBezTo>
                      <a:pt x="72" y="106"/>
                      <a:pt x="68" y="109"/>
                      <a:pt x="64" y="110"/>
                    </a:cubicBezTo>
                    <a:cubicBezTo>
                      <a:pt x="60" y="112"/>
                      <a:pt x="55" y="112"/>
                      <a:pt x="52" y="112"/>
                    </a:cubicBezTo>
                    <a:cubicBezTo>
                      <a:pt x="45" y="112"/>
                      <a:pt x="40" y="111"/>
                      <a:pt x="34" y="109"/>
                    </a:cubicBezTo>
                    <a:cubicBezTo>
                      <a:pt x="29" y="106"/>
                      <a:pt x="24" y="103"/>
                      <a:pt x="20" y="99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3"/>
                      <a:pt x="23" y="31"/>
                      <a:pt x="25" y="29"/>
                    </a:cubicBezTo>
                    <a:cubicBezTo>
                      <a:pt x="27" y="27"/>
                      <a:pt x="29" y="25"/>
                      <a:pt x="32" y="24"/>
                    </a:cubicBezTo>
                    <a:cubicBezTo>
                      <a:pt x="34" y="22"/>
                      <a:pt x="38" y="20"/>
                      <a:pt x="41" y="19"/>
                    </a:cubicBezTo>
                    <a:cubicBezTo>
                      <a:pt x="44" y="18"/>
                      <a:pt x="48" y="18"/>
                      <a:pt x="52" y="18"/>
                    </a:cubicBezTo>
                    <a:cubicBezTo>
                      <a:pt x="58" y="18"/>
                      <a:pt x="63" y="19"/>
                      <a:pt x="68" y="21"/>
                    </a:cubicBezTo>
                    <a:cubicBezTo>
                      <a:pt x="72" y="23"/>
                      <a:pt x="76" y="26"/>
                      <a:pt x="79" y="30"/>
                    </a:cubicBezTo>
                    <a:cubicBezTo>
                      <a:pt x="82" y="34"/>
                      <a:pt x="84" y="39"/>
                      <a:pt x="86" y="45"/>
                    </a:cubicBezTo>
                    <a:cubicBezTo>
                      <a:pt x="87" y="50"/>
                      <a:pt x="88" y="57"/>
                      <a:pt x="88" y="64"/>
                    </a:cubicBezTo>
                    <a:cubicBezTo>
                      <a:pt x="88" y="74"/>
                      <a:pt x="87" y="82"/>
                      <a:pt x="84" y="88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Freeform 14"/>
              <p:cNvSpPr>
                <a:spLocks/>
              </p:cNvSpPr>
              <p:nvPr/>
            </p:nvSpPr>
            <p:spPr bwMode="auto">
              <a:xfrm>
                <a:off x="1260475" y="9110663"/>
                <a:ext cx="206375" cy="387350"/>
              </a:xfrm>
              <a:custGeom>
                <a:avLst/>
                <a:gdLst>
                  <a:gd name="T0" fmla="*/ 62 w 67"/>
                  <a:gd name="T1" fmla="*/ 0 h 126"/>
                  <a:gd name="T2" fmla="*/ 49 w 67"/>
                  <a:gd name="T3" fmla="*/ 2 h 126"/>
                  <a:gd name="T4" fmla="*/ 37 w 67"/>
                  <a:gd name="T5" fmla="*/ 7 h 126"/>
                  <a:gd name="T6" fmla="*/ 27 w 67"/>
                  <a:gd name="T7" fmla="*/ 14 h 126"/>
                  <a:gd name="T8" fmla="*/ 20 w 67"/>
                  <a:gd name="T9" fmla="*/ 23 h 126"/>
                  <a:gd name="T10" fmla="*/ 20 w 67"/>
                  <a:gd name="T11" fmla="*/ 23 h 126"/>
                  <a:gd name="T12" fmla="*/ 16 w 67"/>
                  <a:gd name="T13" fmla="*/ 4 h 126"/>
                  <a:gd name="T14" fmla="*/ 0 w 67"/>
                  <a:gd name="T15" fmla="*/ 4 h 126"/>
                  <a:gd name="T16" fmla="*/ 0 w 67"/>
                  <a:gd name="T17" fmla="*/ 126 h 126"/>
                  <a:gd name="T18" fmla="*/ 20 w 67"/>
                  <a:gd name="T19" fmla="*/ 126 h 126"/>
                  <a:gd name="T20" fmla="*/ 20 w 67"/>
                  <a:gd name="T21" fmla="*/ 41 h 126"/>
                  <a:gd name="T22" fmla="*/ 28 w 67"/>
                  <a:gd name="T23" fmla="*/ 32 h 126"/>
                  <a:gd name="T24" fmla="*/ 39 w 67"/>
                  <a:gd name="T25" fmla="*/ 25 h 126"/>
                  <a:gd name="T26" fmla="*/ 52 w 67"/>
                  <a:gd name="T27" fmla="*/ 21 h 126"/>
                  <a:gd name="T28" fmla="*/ 66 w 67"/>
                  <a:gd name="T29" fmla="*/ 20 h 126"/>
                  <a:gd name="T30" fmla="*/ 67 w 67"/>
                  <a:gd name="T31" fmla="*/ 20 h 126"/>
                  <a:gd name="T32" fmla="*/ 67 w 67"/>
                  <a:gd name="T33" fmla="*/ 1 h 126"/>
                  <a:gd name="T34" fmla="*/ 65 w 67"/>
                  <a:gd name="T35" fmla="*/ 1 h 126"/>
                  <a:gd name="T36" fmla="*/ 62 w 67"/>
                  <a:gd name="T3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126">
                    <a:moveTo>
                      <a:pt x="62" y="0"/>
                    </a:moveTo>
                    <a:cubicBezTo>
                      <a:pt x="58" y="0"/>
                      <a:pt x="53" y="1"/>
                      <a:pt x="49" y="2"/>
                    </a:cubicBezTo>
                    <a:cubicBezTo>
                      <a:pt x="45" y="3"/>
                      <a:pt x="41" y="5"/>
                      <a:pt x="37" y="7"/>
                    </a:cubicBezTo>
                    <a:cubicBezTo>
                      <a:pt x="33" y="9"/>
                      <a:pt x="30" y="12"/>
                      <a:pt x="27" y="14"/>
                    </a:cubicBezTo>
                    <a:cubicBezTo>
                      <a:pt x="24" y="17"/>
                      <a:pt x="22" y="20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2" y="37"/>
                      <a:pt x="25" y="34"/>
                      <a:pt x="28" y="32"/>
                    </a:cubicBezTo>
                    <a:cubicBezTo>
                      <a:pt x="32" y="29"/>
                      <a:pt x="35" y="27"/>
                      <a:pt x="39" y="25"/>
                    </a:cubicBezTo>
                    <a:cubicBezTo>
                      <a:pt x="43" y="23"/>
                      <a:pt x="47" y="22"/>
                      <a:pt x="52" y="21"/>
                    </a:cubicBezTo>
                    <a:cubicBezTo>
                      <a:pt x="57" y="20"/>
                      <a:pt x="61" y="20"/>
                      <a:pt x="66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1"/>
                      <a:pt x="66" y="1"/>
                      <a:pt x="65" y="1"/>
                    </a:cubicBezTo>
                    <a:cubicBezTo>
                      <a:pt x="64" y="0"/>
                      <a:pt x="63" y="0"/>
                      <a:pt x="62" y="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Freeform 15"/>
              <p:cNvSpPr>
                <a:spLocks noEditPoints="1"/>
              </p:cNvSpPr>
              <p:nvPr/>
            </p:nvSpPr>
            <p:spPr bwMode="auto">
              <a:xfrm>
                <a:off x="1512887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4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4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Freeform 16"/>
              <p:cNvSpPr>
                <a:spLocks/>
              </p:cNvSpPr>
              <p:nvPr/>
            </p:nvSpPr>
            <p:spPr bwMode="auto">
              <a:xfrm>
                <a:off x="1916112" y="9110663"/>
                <a:ext cx="257175" cy="396875"/>
              </a:xfrm>
              <a:custGeom>
                <a:avLst/>
                <a:gdLst>
                  <a:gd name="T0" fmla="*/ 72 w 84"/>
                  <a:gd name="T1" fmla="*/ 64 h 129"/>
                  <a:gd name="T2" fmla="*/ 61 w 84"/>
                  <a:gd name="T3" fmla="*/ 59 h 129"/>
                  <a:gd name="T4" fmla="*/ 47 w 84"/>
                  <a:gd name="T5" fmla="*/ 55 h 129"/>
                  <a:gd name="T6" fmla="*/ 38 w 84"/>
                  <a:gd name="T7" fmla="*/ 53 h 129"/>
                  <a:gd name="T8" fmla="*/ 29 w 84"/>
                  <a:gd name="T9" fmla="*/ 50 h 129"/>
                  <a:gd name="T10" fmla="*/ 24 w 84"/>
                  <a:gd name="T11" fmla="*/ 45 h 129"/>
                  <a:gd name="T12" fmla="*/ 22 w 84"/>
                  <a:gd name="T13" fmla="*/ 36 h 129"/>
                  <a:gd name="T14" fmla="*/ 23 w 84"/>
                  <a:gd name="T15" fmla="*/ 29 h 129"/>
                  <a:gd name="T16" fmla="*/ 28 w 84"/>
                  <a:gd name="T17" fmla="*/ 23 h 129"/>
                  <a:gd name="T18" fmla="*/ 36 w 84"/>
                  <a:gd name="T19" fmla="*/ 19 h 129"/>
                  <a:gd name="T20" fmla="*/ 47 w 84"/>
                  <a:gd name="T21" fmla="*/ 17 h 129"/>
                  <a:gd name="T22" fmla="*/ 63 w 84"/>
                  <a:gd name="T23" fmla="*/ 19 h 129"/>
                  <a:gd name="T24" fmla="*/ 79 w 84"/>
                  <a:gd name="T25" fmla="*/ 24 h 129"/>
                  <a:gd name="T26" fmla="*/ 79 w 84"/>
                  <a:gd name="T27" fmla="*/ 7 h 129"/>
                  <a:gd name="T28" fmla="*/ 63 w 84"/>
                  <a:gd name="T29" fmla="*/ 2 h 129"/>
                  <a:gd name="T30" fmla="*/ 44 w 84"/>
                  <a:gd name="T31" fmla="*/ 0 h 129"/>
                  <a:gd name="T32" fmla="*/ 27 w 84"/>
                  <a:gd name="T33" fmla="*/ 3 h 129"/>
                  <a:gd name="T34" fmla="*/ 13 w 84"/>
                  <a:gd name="T35" fmla="*/ 10 h 129"/>
                  <a:gd name="T36" fmla="*/ 4 w 84"/>
                  <a:gd name="T37" fmla="*/ 21 h 129"/>
                  <a:gd name="T38" fmla="*/ 1 w 84"/>
                  <a:gd name="T39" fmla="*/ 38 h 129"/>
                  <a:gd name="T40" fmla="*/ 4 w 84"/>
                  <a:gd name="T41" fmla="*/ 54 h 129"/>
                  <a:gd name="T42" fmla="*/ 13 w 84"/>
                  <a:gd name="T43" fmla="*/ 63 h 129"/>
                  <a:gd name="T44" fmla="*/ 25 w 84"/>
                  <a:gd name="T45" fmla="*/ 69 h 129"/>
                  <a:gd name="T46" fmla="*/ 38 w 84"/>
                  <a:gd name="T47" fmla="*/ 72 h 129"/>
                  <a:gd name="T48" fmla="*/ 47 w 84"/>
                  <a:gd name="T49" fmla="*/ 75 h 129"/>
                  <a:gd name="T50" fmla="*/ 55 w 84"/>
                  <a:gd name="T51" fmla="*/ 78 h 129"/>
                  <a:gd name="T52" fmla="*/ 61 w 84"/>
                  <a:gd name="T53" fmla="*/ 84 h 129"/>
                  <a:gd name="T54" fmla="*/ 63 w 84"/>
                  <a:gd name="T55" fmla="*/ 92 h 129"/>
                  <a:gd name="T56" fmla="*/ 60 w 84"/>
                  <a:gd name="T57" fmla="*/ 101 h 129"/>
                  <a:gd name="T58" fmla="*/ 54 w 84"/>
                  <a:gd name="T59" fmla="*/ 107 h 129"/>
                  <a:gd name="T60" fmla="*/ 44 w 84"/>
                  <a:gd name="T61" fmla="*/ 111 h 129"/>
                  <a:gd name="T62" fmla="*/ 31 w 84"/>
                  <a:gd name="T63" fmla="*/ 112 h 129"/>
                  <a:gd name="T64" fmla="*/ 15 w 84"/>
                  <a:gd name="T65" fmla="*/ 111 h 129"/>
                  <a:gd name="T66" fmla="*/ 0 w 84"/>
                  <a:gd name="T67" fmla="*/ 106 h 129"/>
                  <a:gd name="T68" fmla="*/ 0 w 84"/>
                  <a:gd name="T69" fmla="*/ 123 h 129"/>
                  <a:gd name="T70" fmla="*/ 5 w 84"/>
                  <a:gd name="T71" fmla="*/ 125 h 129"/>
                  <a:gd name="T72" fmla="*/ 12 w 84"/>
                  <a:gd name="T73" fmla="*/ 127 h 129"/>
                  <a:gd name="T74" fmla="*/ 22 w 84"/>
                  <a:gd name="T75" fmla="*/ 129 h 129"/>
                  <a:gd name="T76" fmla="*/ 34 w 84"/>
                  <a:gd name="T77" fmla="*/ 129 h 129"/>
                  <a:gd name="T78" fmla="*/ 54 w 84"/>
                  <a:gd name="T79" fmla="*/ 127 h 129"/>
                  <a:gd name="T80" fmla="*/ 70 w 84"/>
                  <a:gd name="T81" fmla="*/ 120 h 129"/>
                  <a:gd name="T82" fmla="*/ 80 w 84"/>
                  <a:gd name="T83" fmla="*/ 108 h 129"/>
                  <a:gd name="T84" fmla="*/ 84 w 84"/>
                  <a:gd name="T85" fmla="*/ 91 h 129"/>
                  <a:gd name="T86" fmla="*/ 80 w 84"/>
                  <a:gd name="T87" fmla="*/ 75 h 129"/>
                  <a:gd name="T88" fmla="*/ 72 w 84"/>
                  <a:gd name="T89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129">
                    <a:moveTo>
                      <a:pt x="72" y="64"/>
                    </a:moveTo>
                    <a:cubicBezTo>
                      <a:pt x="68" y="62"/>
                      <a:pt x="65" y="60"/>
                      <a:pt x="61" y="59"/>
                    </a:cubicBezTo>
                    <a:cubicBezTo>
                      <a:pt x="56" y="58"/>
                      <a:pt x="52" y="56"/>
                      <a:pt x="47" y="55"/>
                    </a:cubicBezTo>
                    <a:cubicBezTo>
                      <a:pt x="44" y="55"/>
                      <a:pt x="41" y="54"/>
                      <a:pt x="38" y="53"/>
                    </a:cubicBezTo>
                    <a:cubicBezTo>
                      <a:pt x="35" y="52"/>
                      <a:pt x="32" y="51"/>
                      <a:pt x="29" y="50"/>
                    </a:cubicBezTo>
                    <a:cubicBezTo>
                      <a:pt x="27" y="48"/>
                      <a:pt x="25" y="47"/>
                      <a:pt x="24" y="45"/>
                    </a:cubicBezTo>
                    <a:cubicBezTo>
                      <a:pt x="22" y="42"/>
                      <a:pt x="22" y="40"/>
                      <a:pt x="22" y="36"/>
                    </a:cubicBezTo>
                    <a:cubicBezTo>
                      <a:pt x="22" y="34"/>
                      <a:pt x="22" y="31"/>
                      <a:pt x="23" y="29"/>
                    </a:cubicBezTo>
                    <a:cubicBezTo>
                      <a:pt x="24" y="26"/>
                      <a:pt x="25" y="25"/>
                      <a:pt x="28" y="23"/>
                    </a:cubicBezTo>
                    <a:cubicBezTo>
                      <a:pt x="30" y="21"/>
                      <a:pt x="32" y="20"/>
                      <a:pt x="36" y="19"/>
                    </a:cubicBezTo>
                    <a:cubicBezTo>
                      <a:pt x="39" y="18"/>
                      <a:pt x="43" y="17"/>
                      <a:pt x="47" y="17"/>
                    </a:cubicBezTo>
                    <a:cubicBezTo>
                      <a:pt x="53" y="18"/>
                      <a:pt x="58" y="18"/>
                      <a:pt x="63" y="19"/>
                    </a:cubicBezTo>
                    <a:cubicBezTo>
                      <a:pt x="68" y="21"/>
                      <a:pt x="73" y="22"/>
                      <a:pt x="79" y="24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9" y="4"/>
                      <a:pt x="63" y="2"/>
                    </a:cubicBezTo>
                    <a:cubicBezTo>
                      <a:pt x="57" y="1"/>
                      <a:pt x="51" y="0"/>
                      <a:pt x="44" y="0"/>
                    </a:cubicBezTo>
                    <a:cubicBezTo>
                      <a:pt x="38" y="0"/>
                      <a:pt x="32" y="1"/>
                      <a:pt x="27" y="3"/>
                    </a:cubicBezTo>
                    <a:cubicBezTo>
                      <a:pt x="22" y="4"/>
                      <a:pt x="17" y="7"/>
                      <a:pt x="13" y="10"/>
                    </a:cubicBezTo>
                    <a:cubicBezTo>
                      <a:pt x="9" y="13"/>
                      <a:pt x="6" y="17"/>
                      <a:pt x="4" y="21"/>
                    </a:cubicBezTo>
                    <a:cubicBezTo>
                      <a:pt x="2" y="26"/>
                      <a:pt x="1" y="32"/>
                      <a:pt x="1" y="38"/>
                    </a:cubicBezTo>
                    <a:cubicBezTo>
                      <a:pt x="1" y="45"/>
                      <a:pt x="2" y="50"/>
                      <a:pt x="4" y="54"/>
                    </a:cubicBezTo>
                    <a:cubicBezTo>
                      <a:pt x="6" y="58"/>
                      <a:pt x="9" y="61"/>
                      <a:pt x="13" y="63"/>
                    </a:cubicBezTo>
                    <a:cubicBezTo>
                      <a:pt x="16" y="65"/>
                      <a:pt x="20" y="67"/>
                      <a:pt x="25" y="69"/>
                    </a:cubicBezTo>
                    <a:cubicBezTo>
                      <a:pt x="29" y="70"/>
                      <a:pt x="33" y="71"/>
                      <a:pt x="38" y="72"/>
                    </a:cubicBezTo>
                    <a:cubicBezTo>
                      <a:pt x="41" y="73"/>
                      <a:pt x="44" y="74"/>
                      <a:pt x="47" y="75"/>
                    </a:cubicBezTo>
                    <a:cubicBezTo>
                      <a:pt x="50" y="75"/>
                      <a:pt x="53" y="77"/>
                      <a:pt x="55" y="78"/>
                    </a:cubicBezTo>
                    <a:cubicBezTo>
                      <a:pt x="57" y="80"/>
                      <a:pt x="59" y="81"/>
                      <a:pt x="61" y="84"/>
                    </a:cubicBezTo>
                    <a:cubicBezTo>
                      <a:pt x="62" y="86"/>
                      <a:pt x="63" y="89"/>
                      <a:pt x="63" y="92"/>
                    </a:cubicBezTo>
                    <a:cubicBezTo>
                      <a:pt x="63" y="96"/>
                      <a:pt x="62" y="98"/>
                      <a:pt x="60" y="101"/>
                    </a:cubicBezTo>
                    <a:cubicBezTo>
                      <a:pt x="59" y="104"/>
                      <a:pt x="57" y="106"/>
                      <a:pt x="54" y="107"/>
                    </a:cubicBezTo>
                    <a:cubicBezTo>
                      <a:pt x="51" y="109"/>
                      <a:pt x="48" y="110"/>
                      <a:pt x="44" y="111"/>
                    </a:cubicBezTo>
                    <a:cubicBezTo>
                      <a:pt x="40" y="112"/>
                      <a:pt x="36" y="112"/>
                      <a:pt x="31" y="112"/>
                    </a:cubicBezTo>
                    <a:cubicBezTo>
                      <a:pt x="25" y="112"/>
                      <a:pt x="20" y="112"/>
                      <a:pt x="15" y="111"/>
                    </a:cubicBezTo>
                    <a:cubicBezTo>
                      <a:pt x="10" y="110"/>
                      <a:pt x="5" y="108"/>
                      <a:pt x="0" y="106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3"/>
                      <a:pt x="3" y="124"/>
                      <a:pt x="5" y="125"/>
                    </a:cubicBezTo>
                    <a:cubicBezTo>
                      <a:pt x="7" y="126"/>
                      <a:pt x="9" y="126"/>
                      <a:pt x="12" y="127"/>
                    </a:cubicBezTo>
                    <a:cubicBezTo>
                      <a:pt x="15" y="128"/>
                      <a:pt x="18" y="128"/>
                      <a:pt x="22" y="129"/>
                    </a:cubicBezTo>
                    <a:cubicBezTo>
                      <a:pt x="25" y="129"/>
                      <a:pt x="29" y="129"/>
                      <a:pt x="34" y="129"/>
                    </a:cubicBezTo>
                    <a:cubicBezTo>
                      <a:pt x="41" y="129"/>
                      <a:pt x="48" y="129"/>
                      <a:pt x="54" y="127"/>
                    </a:cubicBezTo>
                    <a:cubicBezTo>
                      <a:pt x="60" y="125"/>
                      <a:pt x="65" y="123"/>
                      <a:pt x="70" y="120"/>
                    </a:cubicBezTo>
                    <a:cubicBezTo>
                      <a:pt x="74" y="116"/>
                      <a:pt x="78" y="112"/>
                      <a:pt x="80" y="108"/>
                    </a:cubicBezTo>
                    <a:cubicBezTo>
                      <a:pt x="82" y="103"/>
                      <a:pt x="84" y="97"/>
                      <a:pt x="84" y="91"/>
                    </a:cubicBezTo>
                    <a:cubicBezTo>
                      <a:pt x="84" y="84"/>
                      <a:pt x="82" y="79"/>
                      <a:pt x="80" y="75"/>
                    </a:cubicBezTo>
                    <a:cubicBezTo>
                      <a:pt x="78" y="70"/>
                      <a:pt x="75" y="67"/>
                      <a:pt x="72" y="64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" name="Freeform 17"/>
              <p:cNvSpPr>
                <a:spLocks noEditPoints="1"/>
              </p:cNvSpPr>
              <p:nvPr/>
            </p:nvSpPr>
            <p:spPr bwMode="auto">
              <a:xfrm>
                <a:off x="2244725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3 w 104"/>
                  <a:gd name="T21" fmla="*/ 129 h 129"/>
                  <a:gd name="T22" fmla="*/ 83 w 104"/>
                  <a:gd name="T23" fmla="*/ 128 h 129"/>
                  <a:gd name="T24" fmla="*/ 100 w 104"/>
                  <a:gd name="T25" fmla="*/ 123 h 129"/>
                  <a:gd name="T26" fmla="*/ 100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6" y="128"/>
                      <a:pt x="54" y="129"/>
                      <a:pt x="63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100" y="123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" name="Freeform 18"/>
              <p:cNvSpPr>
                <a:spLocks/>
              </p:cNvSpPr>
              <p:nvPr/>
            </p:nvSpPr>
            <p:spPr bwMode="auto">
              <a:xfrm>
                <a:off x="2668587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1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6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5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8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1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5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5" y="18"/>
                      <a:pt x="71" y="20"/>
                      <a:pt x="75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8" y="24"/>
                    </a:cubicBezTo>
                    <a:cubicBezTo>
                      <a:pt x="96" y="18"/>
                      <a:pt x="93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Freeform 19"/>
              <p:cNvSpPr>
                <a:spLocks/>
              </p:cNvSpPr>
              <p:nvPr/>
            </p:nvSpPr>
            <p:spPr bwMode="auto">
              <a:xfrm>
                <a:off x="304323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4 w 82"/>
                  <a:gd name="T9" fmla="*/ 122 h 159"/>
                  <a:gd name="T10" fmla="*/ 44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4 w 82"/>
                  <a:gd name="T17" fmla="*/ 34 h 159"/>
                  <a:gd name="T18" fmla="*/ 44 w 82"/>
                  <a:gd name="T19" fmla="*/ 0 h 159"/>
                  <a:gd name="T20" fmla="*/ 24 w 82"/>
                  <a:gd name="T21" fmla="*/ 0 h 159"/>
                  <a:gd name="T22" fmla="*/ 24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4 w 82"/>
                  <a:gd name="T29" fmla="*/ 51 h 159"/>
                  <a:gd name="T30" fmla="*/ 24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4" y="125"/>
                      <a:pt x="44" y="12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125"/>
                      <a:pt x="24" y="125"/>
                      <a:pt x="24" y="125"/>
                    </a:cubicBezTo>
                    <a:cubicBezTo>
                      <a:pt x="24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Freeform 20"/>
              <p:cNvSpPr>
                <a:spLocks noEditPoints="1"/>
              </p:cNvSpPr>
              <p:nvPr/>
            </p:nvSpPr>
            <p:spPr bwMode="auto">
              <a:xfrm>
                <a:off x="3357562" y="9110663"/>
                <a:ext cx="300038" cy="396875"/>
              </a:xfrm>
              <a:custGeom>
                <a:avLst/>
                <a:gdLst>
                  <a:gd name="T0" fmla="*/ 94 w 98"/>
                  <a:gd name="T1" fmla="*/ 24 h 129"/>
                  <a:gd name="T2" fmla="*/ 77 w 98"/>
                  <a:gd name="T3" fmla="*/ 7 h 129"/>
                  <a:gd name="T4" fmla="*/ 47 w 98"/>
                  <a:gd name="T5" fmla="*/ 0 h 129"/>
                  <a:gd name="T6" fmla="*/ 36 w 98"/>
                  <a:gd name="T7" fmla="*/ 1 h 129"/>
                  <a:gd name="T8" fmla="*/ 27 w 98"/>
                  <a:gd name="T9" fmla="*/ 2 h 129"/>
                  <a:gd name="T10" fmla="*/ 18 w 98"/>
                  <a:gd name="T11" fmla="*/ 5 h 129"/>
                  <a:gd name="T12" fmla="*/ 11 w 98"/>
                  <a:gd name="T13" fmla="*/ 8 h 129"/>
                  <a:gd name="T14" fmla="*/ 11 w 98"/>
                  <a:gd name="T15" fmla="*/ 24 h 129"/>
                  <a:gd name="T16" fmla="*/ 27 w 98"/>
                  <a:gd name="T17" fmla="*/ 20 h 129"/>
                  <a:gd name="T18" fmla="*/ 44 w 98"/>
                  <a:gd name="T19" fmla="*/ 18 h 129"/>
                  <a:gd name="T20" fmla="*/ 64 w 98"/>
                  <a:gd name="T21" fmla="*/ 22 h 129"/>
                  <a:gd name="T22" fmla="*/ 75 w 98"/>
                  <a:gd name="T23" fmla="*/ 32 h 129"/>
                  <a:gd name="T24" fmla="*/ 77 w 98"/>
                  <a:gd name="T25" fmla="*/ 39 h 129"/>
                  <a:gd name="T26" fmla="*/ 78 w 98"/>
                  <a:gd name="T27" fmla="*/ 48 h 129"/>
                  <a:gd name="T28" fmla="*/ 78 w 98"/>
                  <a:gd name="T29" fmla="*/ 57 h 129"/>
                  <a:gd name="T30" fmla="*/ 77 w 98"/>
                  <a:gd name="T31" fmla="*/ 57 h 129"/>
                  <a:gd name="T32" fmla="*/ 63 w 98"/>
                  <a:gd name="T33" fmla="*/ 53 h 129"/>
                  <a:gd name="T34" fmla="*/ 45 w 98"/>
                  <a:gd name="T35" fmla="*/ 51 h 129"/>
                  <a:gd name="T36" fmla="*/ 27 w 98"/>
                  <a:gd name="T37" fmla="*/ 54 h 129"/>
                  <a:gd name="T38" fmla="*/ 12 w 98"/>
                  <a:gd name="T39" fmla="*/ 61 h 129"/>
                  <a:gd name="T40" fmla="*/ 3 w 98"/>
                  <a:gd name="T41" fmla="*/ 74 h 129"/>
                  <a:gd name="T42" fmla="*/ 0 w 98"/>
                  <a:gd name="T43" fmla="*/ 90 h 129"/>
                  <a:gd name="T44" fmla="*/ 3 w 98"/>
                  <a:gd name="T45" fmla="*/ 107 h 129"/>
                  <a:gd name="T46" fmla="*/ 11 w 98"/>
                  <a:gd name="T47" fmla="*/ 119 h 129"/>
                  <a:gd name="T48" fmla="*/ 24 w 98"/>
                  <a:gd name="T49" fmla="*/ 127 h 129"/>
                  <a:gd name="T50" fmla="*/ 40 w 98"/>
                  <a:gd name="T51" fmla="*/ 129 h 129"/>
                  <a:gd name="T52" fmla="*/ 53 w 98"/>
                  <a:gd name="T53" fmla="*/ 128 h 129"/>
                  <a:gd name="T54" fmla="*/ 63 w 98"/>
                  <a:gd name="T55" fmla="*/ 124 h 129"/>
                  <a:gd name="T56" fmla="*/ 72 w 98"/>
                  <a:gd name="T57" fmla="*/ 119 h 129"/>
                  <a:gd name="T58" fmla="*/ 78 w 98"/>
                  <a:gd name="T59" fmla="*/ 113 h 129"/>
                  <a:gd name="T60" fmla="*/ 79 w 98"/>
                  <a:gd name="T61" fmla="*/ 113 h 129"/>
                  <a:gd name="T62" fmla="*/ 81 w 98"/>
                  <a:gd name="T63" fmla="*/ 126 h 129"/>
                  <a:gd name="T64" fmla="*/ 98 w 98"/>
                  <a:gd name="T65" fmla="*/ 126 h 129"/>
                  <a:gd name="T66" fmla="*/ 98 w 98"/>
                  <a:gd name="T67" fmla="*/ 44 h 129"/>
                  <a:gd name="T68" fmla="*/ 97 w 98"/>
                  <a:gd name="T69" fmla="*/ 34 h 129"/>
                  <a:gd name="T70" fmla="*/ 94 w 98"/>
                  <a:gd name="T71" fmla="*/ 24 h 129"/>
                  <a:gd name="T72" fmla="*/ 78 w 98"/>
                  <a:gd name="T73" fmla="*/ 97 h 129"/>
                  <a:gd name="T74" fmla="*/ 73 w 98"/>
                  <a:gd name="T75" fmla="*/ 101 h 129"/>
                  <a:gd name="T76" fmla="*/ 66 w 98"/>
                  <a:gd name="T77" fmla="*/ 106 h 129"/>
                  <a:gd name="T78" fmla="*/ 56 w 98"/>
                  <a:gd name="T79" fmla="*/ 111 h 129"/>
                  <a:gd name="T80" fmla="*/ 44 w 98"/>
                  <a:gd name="T81" fmla="*/ 112 h 129"/>
                  <a:gd name="T82" fmla="*/ 35 w 98"/>
                  <a:gd name="T83" fmla="*/ 111 h 129"/>
                  <a:gd name="T84" fmla="*/ 28 w 98"/>
                  <a:gd name="T85" fmla="*/ 107 h 129"/>
                  <a:gd name="T86" fmla="*/ 23 w 98"/>
                  <a:gd name="T87" fmla="*/ 100 h 129"/>
                  <a:gd name="T88" fmla="*/ 21 w 98"/>
                  <a:gd name="T89" fmla="*/ 90 h 129"/>
                  <a:gd name="T90" fmla="*/ 28 w 98"/>
                  <a:gd name="T91" fmla="*/ 73 h 129"/>
                  <a:gd name="T92" fmla="*/ 48 w 98"/>
                  <a:gd name="T93" fmla="*/ 68 h 129"/>
                  <a:gd name="T94" fmla="*/ 65 w 98"/>
                  <a:gd name="T95" fmla="*/ 70 h 129"/>
                  <a:gd name="T96" fmla="*/ 78 w 98"/>
                  <a:gd name="T97" fmla="*/ 72 h 129"/>
                  <a:gd name="T98" fmla="*/ 78 w 98"/>
                  <a:gd name="T99" fmla="*/ 9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8" h="129">
                    <a:moveTo>
                      <a:pt x="94" y="24"/>
                    </a:moveTo>
                    <a:cubicBezTo>
                      <a:pt x="91" y="17"/>
                      <a:pt x="85" y="11"/>
                      <a:pt x="77" y="7"/>
                    </a:cubicBezTo>
                    <a:cubicBezTo>
                      <a:pt x="69" y="3"/>
                      <a:pt x="59" y="0"/>
                      <a:pt x="47" y="0"/>
                    </a:cubicBezTo>
                    <a:cubicBezTo>
                      <a:pt x="43" y="0"/>
                      <a:pt x="40" y="1"/>
                      <a:pt x="36" y="1"/>
                    </a:cubicBezTo>
                    <a:cubicBezTo>
                      <a:pt x="33" y="1"/>
                      <a:pt x="30" y="2"/>
                      <a:pt x="27" y="2"/>
                    </a:cubicBezTo>
                    <a:cubicBezTo>
                      <a:pt x="24" y="3"/>
                      <a:pt x="21" y="4"/>
                      <a:pt x="18" y="5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6" y="22"/>
                      <a:pt x="21" y="21"/>
                      <a:pt x="27" y="20"/>
                    </a:cubicBezTo>
                    <a:cubicBezTo>
                      <a:pt x="32" y="19"/>
                      <a:pt x="38" y="18"/>
                      <a:pt x="44" y="18"/>
                    </a:cubicBezTo>
                    <a:cubicBezTo>
                      <a:pt x="53" y="18"/>
                      <a:pt x="59" y="19"/>
                      <a:pt x="64" y="22"/>
                    </a:cubicBezTo>
                    <a:cubicBezTo>
                      <a:pt x="69" y="25"/>
                      <a:pt x="73" y="28"/>
                      <a:pt x="75" y="32"/>
                    </a:cubicBezTo>
                    <a:cubicBezTo>
                      <a:pt x="76" y="34"/>
                      <a:pt x="77" y="37"/>
                      <a:pt x="77" y="39"/>
                    </a:cubicBezTo>
                    <a:cubicBezTo>
                      <a:pt x="77" y="42"/>
                      <a:pt x="78" y="45"/>
                      <a:pt x="78" y="48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3" y="55"/>
                      <a:pt x="68" y="54"/>
                      <a:pt x="63" y="53"/>
                    </a:cubicBezTo>
                    <a:cubicBezTo>
                      <a:pt x="57" y="52"/>
                      <a:pt x="51" y="51"/>
                      <a:pt x="45" y="51"/>
                    </a:cubicBezTo>
                    <a:cubicBezTo>
                      <a:pt x="38" y="51"/>
                      <a:pt x="32" y="52"/>
                      <a:pt x="27" y="54"/>
                    </a:cubicBezTo>
                    <a:cubicBezTo>
                      <a:pt x="21" y="55"/>
                      <a:pt x="16" y="58"/>
                      <a:pt x="12" y="61"/>
                    </a:cubicBezTo>
                    <a:cubicBezTo>
                      <a:pt x="8" y="65"/>
                      <a:pt x="5" y="69"/>
                      <a:pt x="3" y="74"/>
                    </a:cubicBezTo>
                    <a:cubicBezTo>
                      <a:pt x="1" y="78"/>
                      <a:pt x="0" y="84"/>
                      <a:pt x="0" y="90"/>
                    </a:cubicBezTo>
                    <a:cubicBezTo>
                      <a:pt x="0" y="96"/>
                      <a:pt x="1" y="102"/>
                      <a:pt x="3" y="107"/>
                    </a:cubicBezTo>
                    <a:cubicBezTo>
                      <a:pt x="5" y="112"/>
                      <a:pt x="8" y="116"/>
                      <a:pt x="11" y="119"/>
                    </a:cubicBezTo>
                    <a:cubicBezTo>
                      <a:pt x="15" y="122"/>
                      <a:pt x="19" y="125"/>
                      <a:pt x="24" y="127"/>
                    </a:cubicBezTo>
                    <a:cubicBezTo>
                      <a:pt x="29" y="129"/>
                      <a:pt x="34" y="129"/>
                      <a:pt x="40" y="129"/>
                    </a:cubicBezTo>
                    <a:cubicBezTo>
                      <a:pt x="45" y="129"/>
                      <a:pt x="49" y="129"/>
                      <a:pt x="53" y="128"/>
                    </a:cubicBezTo>
                    <a:cubicBezTo>
                      <a:pt x="57" y="127"/>
                      <a:pt x="60" y="126"/>
                      <a:pt x="63" y="124"/>
                    </a:cubicBezTo>
                    <a:cubicBezTo>
                      <a:pt x="67" y="123"/>
                      <a:pt x="70" y="121"/>
                      <a:pt x="72" y="119"/>
                    </a:cubicBezTo>
                    <a:cubicBezTo>
                      <a:pt x="75" y="117"/>
                      <a:pt x="77" y="115"/>
                      <a:pt x="78" y="113"/>
                    </a:cubicBezTo>
                    <a:cubicBezTo>
                      <a:pt x="79" y="113"/>
                      <a:pt x="79" y="113"/>
                      <a:pt x="79" y="113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98" y="126"/>
                      <a:pt x="98" y="126"/>
                      <a:pt x="98" y="126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98" y="40"/>
                      <a:pt x="97" y="37"/>
                      <a:pt x="97" y="34"/>
                    </a:cubicBezTo>
                    <a:cubicBezTo>
                      <a:pt x="96" y="30"/>
                      <a:pt x="95" y="27"/>
                      <a:pt x="94" y="24"/>
                    </a:cubicBezTo>
                    <a:close/>
                    <a:moveTo>
                      <a:pt x="78" y="97"/>
                    </a:moveTo>
                    <a:cubicBezTo>
                      <a:pt x="77" y="98"/>
                      <a:pt x="75" y="99"/>
                      <a:pt x="73" y="101"/>
                    </a:cubicBezTo>
                    <a:cubicBezTo>
                      <a:pt x="71" y="103"/>
                      <a:pt x="69" y="104"/>
                      <a:pt x="66" y="106"/>
                    </a:cubicBezTo>
                    <a:cubicBezTo>
                      <a:pt x="63" y="108"/>
                      <a:pt x="60" y="109"/>
                      <a:pt x="56" y="111"/>
                    </a:cubicBezTo>
                    <a:cubicBezTo>
                      <a:pt x="53" y="112"/>
                      <a:pt x="49" y="112"/>
                      <a:pt x="44" y="112"/>
                    </a:cubicBezTo>
                    <a:cubicBezTo>
                      <a:pt x="41" y="112"/>
                      <a:pt x="38" y="112"/>
                      <a:pt x="35" y="111"/>
                    </a:cubicBezTo>
                    <a:cubicBezTo>
                      <a:pt x="32" y="110"/>
                      <a:pt x="30" y="109"/>
                      <a:pt x="28" y="107"/>
                    </a:cubicBezTo>
                    <a:cubicBezTo>
                      <a:pt x="26" y="105"/>
                      <a:pt x="24" y="103"/>
                      <a:pt x="23" y="100"/>
                    </a:cubicBezTo>
                    <a:cubicBezTo>
                      <a:pt x="22" y="97"/>
                      <a:pt x="21" y="94"/>
                      <a:pt x="21" y="90"/>
                    </a:cubicBezTo>
                    <a:cubicBezTo>
                      <a:pt x="21" y="83"/>
                      <a:pt x="23" y="77"/>
                      <a:pt x="28" y="73"/>
                    </a:cubicBezTo>
                    <a:cubicBezTo>
                      <a:pt x="33" y="70"/>
                      <a:pt x="40" y="68"/>
                      <a:pt x="48" y="68"/>
                    </a:cubicBezTo>
                    <a:cubicBezTo>
                      <a:pt x="54" y="68"/>
                      <a:pt x="60" y="69"/>
                      <a:pt x="65" y="70"/>
                    </a:cubicBezTo>
                    <a:cubicBezTo>
                      <a:pt x="70" y="70"/>
                      <a:pt x="74" y="71"/>
                      <a:pt x="78" y="72"/>
                    </a:cubicBezTo>
                    <a:lnTo>
                      <a:pt x="78" y="97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" name="Freeform 21"/>
              <p:cNvSpPr>
                <a:spLocks/>
              </p:cNvSpPr>
              <p:nvPr/>
            </p:nvSpPr>
            <p:spPr bwMode="auto">
              <a:xfrm>
                <a:off x="372268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3 w 82"/>
                  <a:gd name="T9" fmla="*/ 122 h 159"/>
                  <a:gd name="T10" fmla="*/ 43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3 w 82"/>
                  <a:gd name="T17" fmla="*/ 34 h 159"/>
                  <a:gd name="T18" fmla="*/ 43 w 82"/>
                  <a:gd name="T19" fmla="*/ 0 h 159"/>
                  <a:gd name="T20" fmla="*/ 23 w 82"/>
                  <a:gd name="T21" fmla="*/ 0 h 159"/>
                  <a:gd name="T22" fmla="*/ 23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3 w 82"/>
                  <a:gd name="T29" fmla="*/ 51 h 159"/>
                  <a:gd name="T30" fmla="*/ 23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3" y="125"/>
                      <a:pt x="43" y="12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23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" name="Rectangle 22"/>
              <p:cNvSpPr>
                <a:spLocks noChangeArrowheads="1"/>
              </p:cNvSpPr>
              <p:nvPr/>
            </p:nvSpPr>
            <p:spPr bwMode="auto">
              <a:xfrm>
                <a:off x="4060825" y="8966201"/>
                <a:ext cx="61913" cy="66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" name="Rectangle 23"/>
              <p:cNvSpPr>
                <a:spLocks noChangeArrowheads="1"/>
              </p:cNvSpPr>
              <p:nvPr/>
            </p:nvSpPr>
            <p:spPr bwMode="auto">
              <a:xfrm>
                <a:off x="4060825" y="9121776"/>
                <a:ext cx="61913" cy="376238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Freeform 24"/>
              <p:cNvSpPr>
                <a:spLocks noEditPoints="1"/>
              </p:cNvSpPr>
              <p:nvPr/>
            </p:nvSpPr>
            <p:spPr bwMode="auto">
              <a:xfrm>
                <a:off x="4222750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1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6" y="117"/>
                      <a:pt x="101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" name="Freeform 25"/>
              <p:cNvSpPr>
                <a:spLocks/>
              </p:cNvSpPr>
              <p:nvPr/>
            </p:nvSpPr>
            <p:spPr bwMode="auto">
              <a:xfrm>
                <a:off x="4678363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40" name="スライド番号プレースホルダー 5"/>
          <p:cNvSpPr txBox="1">
            <a:spLocks/>
          </p:cNvSpPr>
          <p:nvPr/>
        </p:nvSpPr>
        <p:spPr bwMode="gray">
          <a:xfrm>
            <a:off x="2187575" y="2195513"/>
            <a:ext cx="1466850" cy="316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ctr" defTabSz="914400" rtl="0" eaLnBrk="1" latinLnBrk="0" hangingPunct="1">
              <a:defRPr kumimoji="1" sz="1323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1pPr>
            <a:lvl2pPr marL="742950" indent="-28575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2pPr>
            <a:lvl3pPr marL="11430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3pPr>
            <a:lvl4pPr marL="16002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4pPr>
            <a:lvl5pPr marL="20574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BA65D717-049B-4437-AE32-2A6875BC4BF5}" type="slidenum">
              <a:rPr lang="ja-JP" altLang="en-US" sz="20000" smtClean="0">
                <a:solidFill>
                  <a:schemeClr val="bg1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ja-JP" altLang="en-US" sz="20000">
              <a:solidFill>
                <a:schemeClr val="bg1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304801" y="3579783"/>
            <a:ext cx="3349624" cy="400110"/>
          </a:xfrm>
          <a:prstGeom prst="rect">
            <a:avLst/>
          </a:prstGeom>
          <a:solidFill>
            <a:srgbClr val="DF0010"/>
          </a:solidFill>
        </p:spPr>
        <p:txBody>
          <a:bodyPr wrap="square" anchor="ctr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solidFill>
                  <a:schemeClr val="bg1"/>
                </a:solidFill>
                <a:latin typeface="+mj-ea"/>
                <a:ea typeface="+mj-ea"/>
              </a:rPr>
              <a:t>問題解決のために</a:t>
            </a:r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3774281" y="1994809"/>
            <a:ext cx="6526213" cy="415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100">
                <a:solidFill>
                  <a:srgbClr val="CC0000"/>
                </a:solidFill>
                <a:latin typeface="+mj-lt"/>
                <a:ea typeface="+mj-ea"/>
              </a:rPr>
              <a:t>「パワーポイントドキュメント」</a:t>
            </a:r>
            <a:r>
              <a:rPr lang="ja-JP" altLang="en-US" sz="2100">
                <a:latin typeface="+mj-lt"/>
                <a:ea typeface="+mj-ea"/>
              </a:rPr>
              <a:t>の戦略的運用をご提案します</a:t>
            </a:r>
          </a:p>
        </p:txBody>
      </p:sp>
      <p:sp>
        <p:nvSpPr>
          <p:cNvPr id="79" name="二等辺三角形 78"/>
          <p:cNvSpPr/>
          <p:nvPr/>
        </p:nvSpPr>
        <p:spPr bwMode="ltGray">
          <a:xfrm flipV="1">
            <a:off x="5288756" y="4647406"/>
            <a:ext cx="3498850" cy="144463"/>
          </a:xfrm>
          <a:prstGeom prst="triangle">
            <a:avLst/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6714331" y="4423569"/>
            <a:ext cx="646113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>
                <a:latin typeface="+mj-ea"/>
                <a:ea typeface="+mj-ea"/>
              </a:rPr>
              <a:t>目的</a:t>
            </a:r>
          </a:p>
        </p:txBody>
      </p:sp>
      <p:sp>
        <p:nvSpPr>
          <p:cNvPr id="81" name="テキスト ボックス 80"/>
          <p:cNvSpPr txBox="1"/>
          <p:nvPr/>
        </p:nvSpPr>
        <p:spPr>
          <a:xfrm>
            <a:off x="3894880" y="4984593"/>
            <a:ext cx="6286601" cy="646986"/>
          </a:xfrm>
          <a:prstGeom prst="bracketPair">
            <a:avLst/>
          </a:prstGeom>
          <a:noFill/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200">
                <a:latin typeface="+mj-ea"/>
                <a:ea typeface="+mj-ea"/>
              </a:rPr>
              <a:t>組織</a:t>
            </a:r>
            <a:r>
              <a:rPr lang="ja-JP" altLang="en-US" sz="2400">
                <a:latin typeface="+mj-ea"/>
                <a:ea typeface="+mj-ea"/>
              </a:rPr>
              <a:t>の</a:t>
            </a:r>
            <a:r>
              <a:rPr lang="ja-JP" altLang="en-US" sz="3200">
                <a:solidFill>
                  <a:srgbClr val="CC0000"/>
                </a:solidFill>
                <a:latin typeface="+mj-ea"/>
                <a:ea typeface="+mj-ea"/>
              </a:rPr>
              <a:t>“ドキュメント力”</a:t>
            </a:r>
            <a:r>
              <a:rPr lang="ja-JP" altLang="en-US" sz="2400">
                <a:latin typeface="+mj-ea"/>
                <a:ea typeface="+mj-ea"/>
              </a:rPr>
              <a:t>を</a:t>
            </a:r>
            <a:r>
              <a:rPr lang="ja-JP" altLang="en-US" sz="3200">
                <a:latin typeface="+mj-ea"/>
                <a:ea typeface="+mj-ea"/>
              </a:rPr>
              <a:t>アップ</a:t>
            </a:r>
            <a:r>
              <a:rPr lang="ja-JP" altLang="en-US" sz="2400">
                <a:latin typeface="+mj-ea"/>
                <a:ea typeface="+mj-ea"/>
              </a:rPr>
              <a:t>する</a:t>
            </a:r>
            <a:r>
              <a:rPr lang="ja-JP" altLang="en-US" sz="3200">
                <a:latin typeface="+mj-ea"/>
                <a:ea typeface="+mj-ea"/>
              </a:rPr>
              <a:t>！</a:t>
            </a:r>
          </a:p>
        </p:txBody>
      </p:sp>
      <p:sp>
        <p:nvSpPr>
          <p:cNvPr id="82" name="左中かっこ 81"/>
          <p:cNvSpPr/>
          <p:nvPr/>
        </p:nvSpPr>
        <p:spPr>
          <a:xfrm rot="5400000">
            <a:off x="6878637" y="-561860"/>
            <a:ext cx="293688" cy="6311900"/>
          </a:xfrm>
          <a:prstGeom prst="leftBrace">
            <a:avLst>
              <a:gd name="adj1" fmla="val 22136"/>
              <a:gd name="adj2" fmla="val 50000"/>
            </a:avLst>
          </a:prstGeom>
          <a:ln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83" name="テキスト ボックス 82"/>
          <p:cNvSpPr txBox="1"/>
          <p:nvPr/>
        </p:nvSpPr>
        <p:spPr bwMode="gray">
          <a:xfrm>
            <a:off x="3974306" y="2672671"/>
            <a:ext cx="1017588" cy="254000"/>
          </a:xfrm>
          <a:prstGeom prst="rect">
            <a:avLst/>
          </a:prstGeom>
          <a:noFill/>
          <a:ln>
            <a:solidFill>
              <a:srgbClr val="CC0000"/>
            </a:solidFill>
          </a:ln>
        </p:spPr>
        <p:txBody>
          <a:bodyPr wrap="none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solidFill>
                  <a:srgbClr val="CC0000"/>
                </a:solidFill>
                <a:latin typeface="+mn-lt"/>
                <a:ea typeface="+mn-ea"/>
              </a:rPr>
              <a:t>営業提案書</a:t>
            </a:r>
          </a:p>
        </p:txBody>
      </p:sp>
      <p:sp>
        <p:nvSpPr>
          <p:cNvPr id="84" name="テキスト ボックス 83"/>
          <p:cNvSpPr txBox="1"/>
          <p:nvPr/>
        </p:nvSpPr>
        <p:spPr bwMode="gray">
          <a:xfrm>
            <a:off x="5061744" y="2672671"/>
            <a:ext cx="1176337" cy="254000"/>
          </a:xfrm>
          <a:prstGeom prst="rect">
            <a:avLst/>
          </a:prstGeom>
          <a:noFill/>
          <a:ln>
            <a:solidFill>
              <a:srgbClr val="CC0000"/>
            </a:solidFill>
          </a:ln>
        </p:spPr>
        <p:txBody>
          <a:bodyPr wrap="none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solidFill>
                  <a:srgbClr val="CC0000"/>
                </a:solidFill>
                <a:latin typeface="+mn-lt"/>
                <a:ea typeface="+mn-ea"/>
              </a:rPr>
              <a:t>社内説明資料</a:t>
            </a:r>
          </a:p>
        </p:txBody>
      </p:sp>
      <p:sp>
        <p:nvSpPr>
          <p:cNvPr id="85" name="テキスト ボックス 84"/>
          <p:cNvSpPr txBox="1"/>
          <p:nvPr/>
        </p:nvSpPr>
        <p:spPr bwMode="gray">
          <a:xfrm>
            <a:off x="6307931" y="2672671"/>
            <a:ext cx="1177925" cy="254000"/>
          </a:xfrm>
          <a:prstGeom prst="rect">
            <a:avLst/>
          </a:prstGeom>
          <a:noFill/>
          <a:ln>
            <a:solidFill>
              <a:srgbClr val="CC0000"/>
            </a:solidFill>
          </a:ln>
        </p:spPr>
        <p:txBody>
          <a:bodyPr wrap="none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solidFill>
                  <a:srgbClr val="CC0000"/>
                </a:solidFill>
                <a:latin typeface="+mn-lt"/>
                <a:ea typeface="+mn-ea"/>
              </a:rPr>
              <a:t>製品情報資料</a:t>
            </a:r>
          </a:p>
        </p:txBody>
      </p:sp>
      <p:sp>
        <p:nvSpPr>
          <p:cNvPr id="86" name="テキスト ボックス 85"/>
          <p:cNvSpPr txBox="1"/>
          <p:nvPr/>
        </p:nvSpPr>
        <p:spPr bwMode="gray">
          <a:xfrm>
            <a:off x="7555706" y="2672671"/>
            <a:ext cx="1176338" cy="254000"/>
          </a:xfrm>
          <a:prstGeom prst="rect">
            <a:avLst/>
          </a:prstGeom>
          <a:noFill/>
          <a:ln>
            <a:solidFill>
              <a:srgbClr val="CC0000"/>
            </a:solidFill>
          </a:ln>
        </p:spPr>
        <p:txBody>
          <a:bodyPr wrap="none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solidFill>
                  <a:srgbClr val="CC0000"/>
                </a:solidFill>
                <a:latin typeface="+mn-lt"/>
                <a:ea typeface="+mn-ea"/>
              </a:rPr>
              <a:t>社内研修資料</a:t>
            </a:r>
          </a:p>
        </p:txBody>
      </p:sp>
      <p:sp>
        <p:nvSpPr>
          <p:cNvPr id="87" name="テキスト ボックス 86"/>
          <p:cNvSpPr txBox="1"/>
          <p:nvPr/>
        </p:nvSpPr>
        <p:spPr bwMode="gray">
          <a:xfrm>
            <a:off x="8801894" y="2672671"/>
            <a:ext cx="711200" cy="254000"/>
          </a:xfrm>
          <a:prstGeom prst="rect">
            <a:avLst/>
          </a:prstGeom>
          <a:noFill/>
          <a:ln>
            <a:solidFill>
              <a:srgbClr val="CC0000"/>
            </a:solidFill>
          </a:ln>
        </p:spPr>
        <p:txBody>
          <a:bodyPr wrap="none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solidFill>
                  <a:srgbClr val="CC0000"/>
                </a:solidFill>
                <a:latin typeface="+mn-lt"/>
                <a:ea typeface="+mn-ea"/>
              </a:rPr>
              <a:t>ＩＲ資料</a:t>
            </a:r>
          </a:p>
        </p:txBody>
      </p:sp>
      <p:sp>
        <p:nvSpPr>
          <p:cNvPr id="88" name="テキスト ボックス 87"/>
          <p:cNvSpPr txBox="1"/>
          <p:nvPr/>
        </p:nvSpPr>
        <p:spPr>
          <a:xfrm>
            <a:off x="9513094" y="2667909"/>
            <a:ext cx="563562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050">
                <a:solidFill>
                  <a:srgbClr val="CC0000"/>
                </a:solidFill>
                <a:latin typeface="+mn-lt"/>
                <a:ea typeface="+mn-ea"/>
              </a:rPr>
              <a:t>etc…</a:t>
            </a:r>
            <a:endParaRPr lang="ja-JP" altLang="en-US" sz="1050">
              <a:solidFill>
                <a:srgbClr val="CC0000"/>
              </a:solidFill>
              <a:latin typeface="+mn-lt"/>
              <a:ea typeface="+mn-ea"/>
            </a:endParaRPr>
          </a:p>
        </p:txBody>
      </p:sp>
      <p:sp>
        <p:nvSpPr>
          <p:cNvPr id="89" name="テキスト ボックス 88"/>
          <p:cNvSpPr txBox="1"/>
          <p:nvPr/>
        </p:nvSpPr>
        <p:spPr>
          <a:xfrm>
            <a:off x="4206081" y="3150394"/>
            <a:ext cx="5664200" cy="1247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ja-JP" altLang="en-US" sz="1400">
                <a:latin typeface="+mn-lt"/>
                <a:ea typeface="+mn-ea"/>
              </a:rPr>
              <a:t>①日常的にパワーポイントで制作しているツール（商品案内・提案書等）の</a:t>
            </a:r>
          </a:p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ja-JP" altLang="en-US" sz="1400">
                <a:latin typeface="+mn-lt"/>
                <a:ea typeface="+mn-ea"/>
              </a:rPr>
              <a:t>　すべてに</a:t>
            </a:r>
            <a:r>
              <a:rPr lang="ja-JP" altLang="en-US" sz="1600">
                <a:solidFill>
                  <a:srgbClr val="CC0000"/>
                </a:solidFill>
                <a:latin typeface="+mj-ea"/>
                <a:ea typeface="+mj-ea"/>
              </a:rPr>
              <a:t>“オリジナルブランドテンプレート”</a:t>
            </a:r>
            <a:r>
              <a:rPr lang="ja-JP" altLang="en-US" sz="1400">
                <a:latin typeface="+mn-lt"/>
                <a:ea typeface="+mn-ea"/>
              </a:rPr>
              <a:t>を適用する</a:t>
            </a:r>
          </a:p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ja-JP" altLang="en-US" sz="1400">
                <a:latin typeface="+mn-lt"/>
                <a:ea typeface="+mn-ea"/>
              </a:rPr>
              <a:t>②会社案内・アニュアルレポート等のツールを</a:t>
            </a:r>
            <a:r>
              <a:rPr lang="ja-JP" altLang="en-US" sz="1600">
                <a:solidFill>
                  <a:srgbClr val="CC0000"/>
                </a:solidFill>
                <a:latin typeface="+mj-ea"/>
                <a:ea typeface="+mj-ea"/>
              </a:rPr>
              <a:t>“パワーポイント化”</a:t>
            </a:r>
            <a:r>
              <a:rPr lang="ja-JP" altLang="en-US" sz="1400">
                <a:latin typeface="+mn-lt"/>
                <a:ea typeface="+mn-ea"/>
              </a:rPr>
              <a:t>し、</a:t>
            </a:r>
          </a:p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ja-JP" altLang="en-US" sz="1400">
                <a:latin typeface="+mn-lt"/>
                <a:ea typeface="+mn-ea"/>
              </a:rPr>
              <a:t>　</a:t>
            </a:r>
            <a:r>
              <a:rPr lang="ja-JP" altLang="en-US" sz="1400" smtClean="0">
                <a:latin typeface="+mn-lt"/>
                <a:ea typeface="+mn-ea"/>
              </a:rPr>
              <a:t>タブレット端末や</a:t>
            </a:r>
            <a:r>
              <a:rPr lang="ja-JP" altLang="en-US" sz="1400">
                <a:latin typeface="+mn-lt"/>
                <a:ea typeface="+mn-ea"/>
              </a:rPr>
              <a:t>ノート</a:t>
            </a:r>
            <a:r>
              <a:rPr lang="en-US" altLang="ja-JP" sz="1400">
                <a:latin typeface="+mn-lt"/>
                <a:ea typeface="+mn-ea"/>
              </a:rPr>
              <a:t>PC</a:t>
            </a:r>
            <a:r>
              <a:rPr lang="ja-JP" altLang="en-US" sz="1400">
                <a:latin typeface="+mn-lt"/>
                <a:ea typeface="+mn-ea"/>
              </a:rPr>
              <a:t>環境で便利に活用できるようにする</a:t>
            </a: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7677618" y="257985"/>
            <a:ext cx="2709395" cy="25391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latin typeface="+mj-ea"/>
                <a:ea typeface="+mj-ea"/>
              </a:rPr>
              <a:t>「</a:t>
            </a:r>
            <a:r>
              <a:rPr lang="ja-JP" altLang="en-US" sz="1050" smtClean="0">
                <a:latin typeface="+mj-ea"/>
                <a:ea typeface="+mj-ea"/>
              </a:rPr>
              <a:t>パワーポイントドキュメンテーション」</a:t>
            </a:r>
            <a:r>
              <a:rPr lang="ja-JP" altLang="en-US" sz="1050">
                <a:latin typeface="+mj-ea"/>
                <a:ea typeface="+mj-ea"/>
              </a:rPr>
              <a:t>のご提案</a:t>
            </a:r>
          </a:p>
        </p:txBody>
      </p:sp>
    </p:spTree>
    <p:extLst>
      <p:ext uri="{BB962C8B-B14F-4D97-AF65-F5344CB8AC3E}">
        <p14:creationId xmlns:p14="http://schemas.microsoft.com/office/powerpoint/2010/main" val="590759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正方形/長方形 44"/>
          <p:cNvSpPr/>
          <p:nvPr/>
        </p:nvSpPr>
        <p:spPr>
          <a:xfrm>
            <a:off x="301205" y="250825"/>
            <a:ext cx="3362557" cy="7058026"/>
          </a:xfrm>
          <a:prstGeom prst="rect">
            <a:avLst/>
          </a:prstGeom>
          <a:solidFill>
            <a:srgbClr val="DF00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6" name="グループ化 35"/>
          <p:cNvGrpSpPr/>
          <p:nvPr/>
        </p:nvGrpSpPr>
        <p:grpSpPr>
          <a:xfrm>
            <a:off x="7037388" y="7015642"/>
            <a:ext cx="2301882" cy="293208"/>
            <a:chOff x="7178230" y="7015642"/>
            <a:chExt cx="2301882" cy="293208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78230" y="7015642"/>
              <a:ext cx="764160" cy="293208"/>
            </a:xfrm>
            <a:prstGeom prst="rect">
              <a:avLst/>
            </a:prstGeom>
          </p:spPr>
        </p:pic>
        <p:grpSp>
          <p:nvGrpSpPr>
            <p:cNvPr id="35" name="グループ化 34"/>
            <p:cNvGrpSpPr/>
            <p:nvPr/>
          </p:nvGrpSpPr>
          <p:grpSpPr>
            <a:xfrm>
              <a:off x="8009990" y="7071479"/>
              <a:ext cx="1470122" cy="181534"/>
              <a:chOff x="-1157288" y="8923338"/>
              <a:chExt cx="6145214" cy="758825"/>
            </a:xfrm>
          </p:grpSpPr>
          <p:sp>
            <p:nvSpPr>
              <p:cNvPr id="17" name="Freeform 8"/>
              <p:cNvSpPr>
                <a:spLocks/>
              </p:cNvSpPr>
              <p:nvPr/>
            </p:nvSpPr>
            <p:spPr bwMode="auto">
              <a:xfrm>
                <a:off x="-1157288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6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39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4" y="32"/>
                      <a:pt x="30" y="27"/>
                      <a:pt x="36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9"/>
              <p:cNvSpPr>
                <a:spLocks noEditPoints="1"/>
              </p:cNvSpPr>
              <p:nvPr/>
            </p:nvSpPr>
            <p:spPr bwMode="auto">
              <a:xfrm>
                <a:off x="-752475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0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5" y="117"/>
                      <a:pt x="100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auto">
              <a:xfrm>
                <a:off x="-346075" y="9121776"/>
                <a:ext cx="350838" cy="376238"/>
              </a:xfrm>
              <a:custGeom>
                <a:avLst/>
                <a:gdLst>
                  <a:gd name="T0" fmla="*/ 69 w 114"/>
                  <a:gd name="T1" fmla="*/ 68 h 122"/>
                  <a:gd name="T2" fmla="*/ 57 w 114"/>
                  <a:gd name="T3" fmla="*/ 102 h 122"/>
                  <a:gd name="T4" fmla="*/ 57 w 114"/>
                  <a:gd name="T5" fmla="*/ 102 h 122"/>
                  <a:gd name="T6" fmla="*/ 45 w 114"/>
                  <a:gd name="T7" fmla="*/ 68 h 122"/>
                  <a:gd name="T8" fmla="*/ 20 w 114"/>
                  <a:gd name="T9" fmla="*/ 0 h 122"/>
                  <a:gd name="T10" fmla="*/ 0 w 114"/>
                  <a:gd name="T11" fmla="*/ 0 h 122"/>
                  <a:gd name="T12" fmla="*/ 47 w 114"/>
                  <a:gd name="T13" fmla="*/ 122 h 122"/>
                  <a:gd name="T14" fmla="*/ 67 w 114"/>
                  <a:gd name="T15" fmla="*/ 122 h 122"/>
                  <a:gd name="T16" fmla="*/ 114 w 114"/>
                  <a:gd name="T17" fmla="*/ 0 h 122"/>
                  <a:gd name="T18" fmla="*/ 94 w 114"/>
                  <a:gd name="T19" fmla="*/ 0 h 122"/>
                  <a:gd name="T20" fmla="*/ 69 w 114"/>
                  <a:gd name="T21" fmla="*/ 6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22">
                    <a:moveTo>
                      <a:pt x="69" y="68"/>
                    </a:moveTo>
                    <a:cubicBezTo>
                      <a:pt x="64" y="82"/>
                      <a:pt x="60" y="93"/>
                      <a:pt x="57" y="102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93"/>
                      <a:pt x="50" y="81"/>
                      <a:pt x="45" y="6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94" y="0"/>
                      <a:pt x="94" y="0"/>
                      <a:pt x="94" y="0"/>
                    </a:cubicBezTo>
                    <a:lnTo>
                      <a:pt x="69" y="68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Freeform 11"/>
              <p:cNvSpPr>
                <a:spLocks noEditPoints="1"/>
              </p:cNvSpPr>
              <p:nvPr/>
            </p:nvSpPr>
            <p:spPr bwMode="auto">
              <a:xfrm>
                <a:off x="55562" y="9110663"/>
                <a:ext cx="320675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Rectangle 12"/>
              <p:cNvSpPr>
                <a:spLocks noChangeArrowheads="1"/>
              </p:cNvSpPr>
              <p:nvPr/>
            </p:nvSpPr>
            <p:spPr bwMode="auto">
              <a:xfrm>
                <a:off x="485775" y="8923338"/>
                <a:ext cx="61913" cy="574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Freeform 13"/>
              <p:cNvSpPr>
                <a:spLocks noEditPoints="1"/>
              </p:cNvSpPr>
              <p:nvPr/>
            </p:nvSpPr>
            <p:spPr bwMode="auto">
              <a:xfrm>
                <a:off x="830262" y="9110663"/>
                <a:ext cx="334963" cy="571500"/>
              </a:xfrm>
              <a:custGeom>
                <a:avLst/>
                <a:gdLst>
                  <a:gd name="T0" fmla="*/ 93 w 109"/>
                  <a:gd name="T1" fmla="*/ 15 h 186"/>
                  <a:gd name="T2" fmla="*/ 76 w 109"/>
                  <a:gd name="T3" fmla="*/ 4 h 186"/>
                  <a:gd name="T4" fmla="*/ 56 w 109"/>
                  <a:gd name="T5" fmla="*/ 0 h 186"/>
                  <a:gd name="T6" fmla="*/ 42 w 109"/>
                  <a:gd name="T7" fmla="*/ 3 h 186"/>
                  <a:gd name="T8" fmla="*/ 31 w 109"/>
                  <a:gd name="T9" fmla="*/ 7 h 186"/>
                  <a:gd name="T10" fmla="*/ 24 w 109"/>
                  <a:gd name="T11" fmla="*/ 13 h 186"/>
                  <a:gd name="T12" fmla="*/ 20 w 109"/>
                  <a:gd name="T13" fmla="*/ 18 h 186"/>
                  <a:gd name="T14" fmla="*/ 20 w 109"/>
                  <a:gd name="T15" fmla="*/ 18 h 186"/>
                  <a:gd name="T16" fmla="*/ 15 w 109"/>
                  <a:gd name="T17" fmla="*/ 4 h 186"/>
                  <a:gd name="T18" fmla="*/ 0 w 109"/>
                  <a:gd name="T19" fmla="*/ 4 h 186"/>
                  <a:gd name="T20" fmla="*/ 0 w 109"/>
                  <a:gd name="T21" fmla="*/ 186 h 186"/>
                  <a:gd name="T22" fmla="*/ 20 w 109"/>
                  <a:gd name="T23" fmla="*/ 186 h 186"/>
                  <a:gd name="T24" fmla="*/ 20 w 109"/>
                  <a:gd name="T25" fmla="*/ 115 h 186"/>
                  <a:gd name="T26" fmla="*/ 20 w 109"/>
                  <a:gd name="T27" fmla="*/ 115 h 186"/>
                  <a:gd name="T28" fmla="*/ 35 w 109"/>
                  <a:gd name="T29" fmla="*/ 126 h 186"/>
                  <a:gd name="T30" fmla="*/ 55 w 109"/>
                  <a:gd name="T31" fmla="*/ 129 h 186"/>
                  <a:gd name="T32" fmla="*/ 66 w 109"/>
                  <a:gd name="T33" fmla="*/ 128 h 186"/>
                  <a:gd name="T34" fmla="*/ 78 w 109"/>
                  <a:gd name="T35" fmla="*/ 124 h 186"/>
                  <a:gd name="T36" fmla="*/ 90 w 109"/>
                  <a:gd name="T37" fmla="*/ 116 h 186"/>
                  <a:gd name="T38" fmla="*/ 100 w 109"/>
                  <a:gd name="T39" fmla="*/ 103 h 186"/>
                  <a:gd name="T40" fmla="*/ 106 w 109"/>
                  <a:gd name="T41" fmla="*/ 86 h 186"/>
                  <a:gd name="T42" fmla="*/ 109 w 109"/>
                  <a:gd name="T43" fmla="*/ 64 h 186"/>
                  <a:gd name="T44" fmla="*/ 104 w 109"/>
                  <a:gd name="T45" fmla="*/ 35 h 186"/>
                  <a:gd name="T46" fmla="*/ 93 w 109"/>
                  <a:gd name="T47" fmla="*/ 15 h 186"/>
                  <a:gd name="T48" fmla="*/ 84 w 109"/>
                  <a:gd name="T49" fmla="*/ 88 h 186"/>
                  <a:gd name="T50" fmla="*/ 75 w 109"/>
                  <a:gd name="T51" fmla="*/ 103 h 186"/>
                  <a:gd name="T52" fmla="*/ 64 w 109"/>
                  <a:gd name="T53" fmla="*/ 110 h 186"/>
                  <a:gd name="T54" fmla="*/ 52 w 109"/>
                  <a:gd name="T55" fmla="*/ 112 h 186"/>
                  <a:gd name="T56" fmla="*/ 34 w 109"/>
                  <a:gd name="T57" fmla="*/ 109 h 186"/>
                  <a:gd name="T58" fmla="*/ 20 w 109"/>
                  <a:gd name="T59" fmla="*/ 99 h 186"/>
                  <a:gd name="T60" fmla="*/ 20 w 109"/>
                  <a:gd name="T61" fmla="*/ 34 h 186"/>
                  <a:gd name="T62" fmla="*/ 25 w 109"/>
                  <a:gd name="T63" fmla="*/ 29 h 186"/>
                  <a:gd name="T64" fmla="*/ 32 w 109"/>
                  <a:gd name="T65" fmla="*/ 24 h 186"/>
                  <a:gd name="T66" fmla="*/ 41 w 109"/>
                  <a:gd name="T67" fmla="*/ 19 h 186"/>
                  <a:gd name="T68" fmla="*/ 52 w 109"/>
                  <a:gd name="T69" fmla="*/ 18 h 186"/>
                  <a:gd name="T70" fmla="*/ 68 w 109"/>
                  <a:gd name="T71" fmla="*/ 21 h 186"/>
                  <a:gd name="T72" fmla="*/ 79 w 109"/>
                  <a:gd name="T73" fmla="*/ 30 h 186"/>
                  <a:gd name="T74" fmla="*/ 86 w 109"/>
                  <a:gd name="T75" fmla="*/ 45 h 186"/>
                  <a:gd name="T76" fmla="*/ 88 w 109"/>
                  <a:gd name="T77" fmla="*/ 64 h 186"/>
                  <a:gd name="T78" fmla="*/ 84 w 109"/>
                  <a:gd name="T79" fmla="*/ 8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9" h="186">
                    <a:moveTo>
                      <a:pt x="93" y="15"/>
                    </a:moveTo>
                    <a:cubicBezTo>
                      <a:pt x="88" y="10"/>
                      <a:pt x="82" y="6"/>
                      <a:pt x="76" y="4"/>
                    </a:cubicBezTo>
                    <a:cubicBezTo>
                      <a:pt x="69" y="2"/>
                      <a:pt x="63" y="0"/>
                      <a:pt x="56" y="0"/>
                    </a:cubicBezTo>
                    <a:cubicBezTo>
                      <a:pt x="51" y="0"/>
                      <a:pt x="46" y="1"/>
                      <a:pt x="42" y="3"/>
                    </a:cubicBezTo>
                    <a:cubicBezTo>
                      <a:pt x="38" y="4"/>
                      <a:pt x="34" y="6"/>
                      <a:pt x="31" y="7"/>
                    </a:cubicBezTo>
                    <a:cubicBezTo>
                      <a:pt x="28" y="9"/>
                      <a:pt x="26" y="11"/>
                      <a:pt x="24" y="13"/>
                    </a:cubicBezTo>
                    <a:cubicBezTo>
                      <a:pt x="22" y="14"/>
                      <a:pt x="21" y="16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20" y="186"/>
                      <a:pt x="20" y="186"/>
                      <a:pt x="20" y="186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5" y="120"/>
                      <a:pt x="30" y="123"/>
                      <a:pt x="35" y="126"/>
                    </a:cubicBezTo>
                    <a:cubicBezTo>
                      <a:pt x="41" y="128"/>
                      <a:pt x="47" y="129"/>
                      <a:pt x="55" y="129"/>
                    </a:cubicBezTo>
                    <a:cubicBezTo>
                      <a:pt x="58" y="129"/>
                      <a:pt x="62" y="129"/>
                      <a:pt x="66" y="128"/>
                    </a:cubicBezTo>
                    <a:cubicBezTo>
                      <a:pt x="70" y="127"/>
                      <a:pt x="74" y="126"/>
                      <a:pt x="78" y="124"/>
                    </a:cubicBezTo>
                    <a:cubicBezTo>
                      <a:pt x="82" y="122"/>
                      <a:pt x="86" y="119"/>
                      <a:pt x="90" y="116"/>
                    </a:cubicBezTo>
                    <a:cubicBezTo>
                      <a:pt x="94" y="112"/>
                      <a:pt x="97" y="108"/>
                      <a:pt x="100" y="103"/>
                    </a:cubicBezTo>
                    <a:cubicBezTo>
                      <a:pt x="102" y="99"/>
                      <a:pt x="105" y="93"/>
                      <a:pt x="106" y="86"/>
                    </a:cubicBezTo>
                    <a:cubicBezTo>
                      <a:pt x="108" y="80"/>
                      <a:pt x="109" y="72"/>
                      <a:pt x="109" y="64"/>
                    </a:cubicBezTo>
                    <a:cubicBezTo>
                      <a:pt x="109" y="52"/>
                      <a:pt x="107" y="43"/>
                      <a:pt x="104" y="35"/>
                    </a:cubicBezTo>
                    <a:cubicBezTo>
                      <a:pt x="101" y="27"/>
                      <a:pt x="98" y="20"/>
                      <a:pt x="93" y="15"/>
                    </a:cubicBezTo>
                    <a:close/>
                    <a:moveTo>
                      <a:pt x="84" y="88"/>
                    </a:moveTo>
                    <a:cubicBezTo>
                      <a:pt x="82" y="94"/>
                      <a:pt x="79" y="99"/>
                      <a:pt x="75" y="103"/>
                    </a:cubicBezTo>
                    <a:cubicBezTo>
                      <a:pt x="72" y="106"/>
                      <a:pt x="68" y="109"/>
                      <a:pt x="64" y="110"/>
                    </a:cubicBezTo>
                    <a:cubicBezTo>
                      <a:pt x="60" y="112"/>
                      <a:pt x="55" y="112"/>
                      <a:pt x="52" y="112"/>
                    </a:cubicBezTo>
                    <a:cubicBezTo>
                      <a:pt x="45" y="112"/>
                      <a:pt x="40" y="111"/>
                      <a:pt x="34" y="109"/>
                    </a:cubicBezTo>
                    <a:cubicBezTo>
                      <a:pt x="29" y="106"/>
                      <a:pt x="24" y="103"/>
                      <a:pt x="20" y="99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3"/>
                      <a:pt x="23" y="31"/>
                      <a:pt x="25" y="29"/>
                    </a:cubicBezTo>
                    <a:cubicBezTo>
                      <a:pt x="27" y="27"/>
                      <a:pt x="29" y="25"/>
                      <a:pt x="32" y="24"/>
                    </a:cubicBezTo>
                    <a:cubicBezTo>
                      <a:pt x="34" y="22"/>
                      <a:pt x="38" y="20"/>
                      <a:pt x="41" y="19"/>
                    </a:cubicBezTo>
                    <a:cubicBezTo>
                      <a:pt x="44" y="18"/>
                      <a:pt x="48" y="18"/>
                      <a:pt x="52" y="18"/>
                    </a:cubicBezTo>
                    <a:cubicBezTo>
                      <a:pt x="58" y="18"/>
                      <a:pt x="63" y="19"/>
                      <a:pt x="68" y="21"/>
                    </a:cubicBezTo>
                    <a:cubicBezTo>
                      <a:pt x="72" y="23"/>
                      <a:pt x="76" y="26"/>
                      <a:pt x="79" y="30"/>
                    </a:cubicBezTo>
                    <a:cubicBezTo>
                      <a:pt x="82" y="34"/>
                      <a:pt x="84" y="39"/>
                      <a:pt x="86" y="45"/>
                    </a:cubicBezTo>
                    <a:cubicBezTo>
                      <a:pt x="87" y="50"/>
                      <a:pt x="88" y="57"/>
                      <a:pt x="88" y="64"/>
                    </a:cubicBezTo>
                    <a:cubicBezTo>
                      <a:pt x="88" y="74"/>
                      <a:pt x="87" y="82"/>
                      <a:pt x="84" y="88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Freeform 14"/>
              <p:cNvSpPr>
                <a:spLocks/>
              </p:cNvSpPr>
              <p:nvPr/>
            </p:nvSpPr>
            <p:spPr bwMode="auto">
              <a:xfrm>
                <a:off x="1260475" y="9110663"/>
                <a:ext cx="206375" cy="387350"/>
              </a:xfrm>
              <a:custGeom>
                <a:avLst/>
                <a:gdLst>
                  <a:gd name="T0" fmla="*/ 62 w 67"/>
                  <a:gd name="T1" fmla="*/ 0 h 126"/>
                  <a:gd name="T2" fmla="*/ 49 w 67"/>
                  <a:gd name="T3" fmla="*/ 2 h 126"/>
                  <a:gd name="T4" fmla="*/ 37 w 67"/>
                  <a:gd name="T5" fmla="*/ 7 h 126"/>
                  <a:gd name="T6" fmla="*/ 27 w 67"/>
                  <a:gd name="T7" fmla="*/ 14 h 126"/>
                  <a:gd name="T8" fmla="*/ 20 w 67"/>
                  <a:gd name="T9" fmla="*/ 23 h 126"/>
                  <a:gd name="T10" fmla="*/ 20 w 67"/>
                  <a:gd name="T11" fmla="*/ 23 h 126"/>
                  <a:gd name="T12" fmla="*/ 16 w 67"/>
                  <a:gd name="T13" fmla="*/ 4 h 126"/>
                  <a:gd name="T14" fmla="*/ 0 w 67"/>
                  <a:gd name="T15" fmla="*/ 4 h 126"/>
                  <a:gd name="T16" fmla="*/ 0 w 67"/>
                  <a:gd name="T17" fmla="*/ 126 h 126"/>
                  <a:gd name="T18" fmla="*/ 20 w 67"/>
                  <a:gd name="T19" fmla="*/ 126 h 126"/>
                  <a:gd name="T20" fmla="*/ 20 w 67"/>
                  <a:gd name="T21" fmla="*/ 41 h 126"/>
                  <a:gd name="T22" fmla="*/ 28 w 67"/>
                  <a:gd name="T23" fmla="*/ 32 h 126"/>
                  <a:gd name="T24" fmla="*/ 39 w 67"/>
                  <a:gd name="T25" fmla="*/ 25 h 126"/>
                  <a:gd name="T26" fmla="*/ 52 w 67"/>
                  <a:gd name="T27" fmla="*/ 21 h 126"/>
                  <a:gd name="T28" fmla="*/ 66 w 67"/>
                  <a:gd name="T29" fmla="*/ 20 h 126"/>
                  <a:gd name="T30" fmla="*/ 67 w 67"/>
                  <a:gd name="T31" fmla="*/ 20 h 126"/>
                  <a:gd name="T32" fmla="*/ 67 w 67"/>
                  <a:gd name="T33" fmla="*/ 1 h 126"/>
                  <a:gd name="T34" fmla="*/ 65 w 67"/>
                  <a:gd name="T35" fmla="*/ 1 h 126"/>
                  <a:gd name="T36" fmla="*/ 62 w 67"/>
                  <a:gd name="T3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126">
                    <a:moveTo>
                      <a:pt x="62" y="0"/>
                    </a:moveTo>
                    <a:cubicBezTo>
                      <a:pt x="58" y="0"/>
                      <a:pt x="53" y="1"/>
                      <a:pt x="49" y="2"/>
                    </a:cubicBezTo>
                    <a:cubicBezTo>
                      <a:pt x="45" y="3"/>
                      <a:pt x="41" y="5"/>
                      <a:pt x="37" y="7"/>
                    </a:cubicBezTo>
                    <a:cubicBezTo>
                      <a:pt x="33" y="9"/>
                      <a:pt x="30" y="12"/>
                      <a:pt x="27" y="14"/>
                    </a:cubicBezTo>
                    <a:cubicBezTo>
                      <a:pt x="24" y="17"/>
                      <a:pt x="22" y="20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2" y="37"/>
                      <a:pt x="25" y="34"/>
                      <a:pt x="28" y="32"/>
                    </a:cubicBezTo>
                    <a:cubicBezTo>
                      <a:pt x="32" y="29"/>
                      <a:pt x="35" y="27"/>
                      <a:pt x="39" y="25"/>
                    </a:cubicBezTo>
                    <a:cubicBezTo>
                      <a:pt x="43" y="23"/>
                      <a:pt x="47" y="22"/>
                      <a:pt x="52" y="21"/>
                    </a:cubicBezTo>
                    <a:cubicBezTo>
                      <a:pt x="57" y="20"/>
                      <a:pt x="61" y="20"/>
                      <a:pt x="66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1"/>
                      <a:pt x="66" y="1"/>
                      <a:pt x="65" y="1"/>
                    </a:cubicBezTo>
                    <a:cubicBezTo>
                      <a:pt x="64" y="0"/>
                      <a:pt x="63" y="0"/>
                      <a:pt x="62" y="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Freeform 15"/>
              <p:cNvSpPr>
                <a:spLocks noEditPoints="1"/>
              </p:cNvSpPr>
              <p:nvPr/>
            </p:nvSpPr>
            <p:spPr bwMode="auto">
              <a:xfrm>
                <a:off x="1512887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4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4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Freeform 16"/>
              <p:cNvSpPr>
                <a:spLocks/>
              </p:cNvSpPr>
              <p:nvPr/>
            </p:nvSpPr>
            <p:spPr bwMode="auto">
              <a:xfrm>
                <a:off x="1916112" y="9110663"/>
                <a:ext cx="257175" cy="396875"/>
              </a:xfrm>
              <a:custGeom>
                <a:avLst/>
                <a:gdLst>
                  <a:gd name="T0" fmla="*/ 72 w 84"/>
                  <a:gd name="T1" fmla="*/ 64 h 129"/>
                  <a:gd name="T2" fmla="*/ 61 w 84"/>
                  <a:gd name="T3" fmla="*/ 59 h 129"/>
                  <a:gd name="T4" fmla="*/ 47 w 84"/>
                  <a:gd name="T5" fmla="*/ 55 h 129"/>
                  <a:gd name="T6" fmla="*/ 38 w 84"/>
                  <a:gd name="T7" fmla="*/ 53 h 129"/>
                  <a:gd name="T8" fmla="*/ 29 w 84"/>
                  <a:gd name="T9" fmla="*/ 50 h 129"/>
                  <a:gd name="T10" fmla="*/ 24 w 84"/>
                  <a:gd name="T11" fmla="*/ 45 h 129"/>
                  <a:gd name="T12" fmla="*/ 22 w 84"/>
                  <a:gd name="T13" fmla="*/ 36 h 129"/>
                  <a:gd name="T14" fmla="*/ 23 w 84"/>
                  <a:gd name="T15" fmla="*/ 29 h 129"/>
                  <a:gd name="T16" fmla="*/ 28 w 84"/>
                  <a:gd name="T17" fmla="*/ 23 h 129"/>
                  <a:gd name="T18" fmla="*/ 36 w 84"/>
                  <a:gd name="T19" fmla="*/ 19 h 129"/>
                  <a:gd name="T20" fmla="*/ 47 w 84"/>
                  <a:gd name="T21" fmla="*/ 17 h 129"/>
                  <a:gd name="T22" fmla="*/ 63 w 84"/>
                  <a:gd name="T23" fmla="*/ 19 h 129"/>
                  <a:gd name="T24" fmla="*/ 79 w 84"/>
                  <a:gd name="T25" fmla="*/ 24 h 129"/>
                  <a:gd name="T26" fmla="*/ 79 w 84"/>
                  <a:gd name="T27" fmla="*/ 7 h 129"/>
                  <a:gd name="T28" fmla="*/ 63 w 84"/>
                  <a:gd name="T29" fmla="*/ 2 h 129"/>
                  <a:gd name="T30" fmla="*/ 44 w 84"/>
                  <a:gd name="T31" fmla="*/ 0 h 129"/>
                  <a:gd name="T32" fmla="*/ 27 w 84"/>
                  <a:gd name="T33" fmla="*/ 3 h 129"/>
                  <a:gd name="T34" fmla="*/ 13 w 84"/>
                  <a:gd name="T35" fmla="*/ 10 h 129"/>
                  <a:gd name="T36" fmla="*/ 4 w 84"/>
                  <a:gd name="T37" fmla="*/ 21 h 129"/>
                  <a:gd name="T38" fmla="*/ 1 w 84"/>
                  <a:gd name="T39" fmla="*/ 38 h 129"/>
                  <a:gd name="T40" fmla="*/ 4 w 84"/>
                  <a:gd name="T41" fmla="*/ 54 h 129"/>
                  <a:gd name="T42" fmla="*/ 13 w 84"/>
                  <a:gd name="T43" fmla="*/ 63 h 129"/>
                  <a:gd name="T44" fmla="*/ 25 w 84"/>
                  <a:gd name="T45" fmla="*/ 69 h 129"/>
                  <a:gd name="T46" fmla="*/ 38 w 84"/>
                  <a:gd name="T47" fmla="*/ 72 h 129"/>
                  <a:gd name="T48" fmla="*/ 47 w 84"/>
                  <a:gd name="T49" fmla="*/ 75 h 129"/>
                  <a:gd name="T50" fmla="*/ 55 w 84"/>
                  <a:gd name="T51" fmla="*/ 78 h 129"/>
                  <a:gd name="T52" fmla="*/ 61 w 84"/>
                  <a:gd name="T53" fmla="*/ 84 h 129"/>
                  <a:gd name="T54" fmla="*/ 63 w 84"/>
                  <a:gd name="T55" fmla="*/ 92 h 129"/>
                  <a:gd name="T56" fmla="*/ 60 w 84"/>
                  <a:gd name="T57" fmla="*/ 101 h 129"/>
                  <a:gd name="T58" fmla="*/ 54 w 84"/>
                  <a:gd name="T59" fmla="*/ 107 h 129"/>
                  <a:gd name="T60" fmla="*/ 44 w 84"/>
                  <a:gd name="T61" fmla="*/ 111 h 129"/>
                  <a:gd name="T62" fmla="*/ 31 w 84"/>
                  <a:gd name="T63" fmla="*/ 112 h 129"/>
                  <a:gd name="T64" fmla="*/ 15 w 84"/>
                  <a:gd name="T65" fmla="*/ 111 h 129"/>
                  <a:gd name="T66" fmla="*/ 0 w 84"/>
                  <a:gd name="T67" fmla="*/ 106 h 129"/>
                  <a:gd name="T68" fmla="*/ 0 w 84"/>
                  <a:gd name="T69" fmla="*/ 123 h 129"/>
                  <a:gd name="T70" fmla="*/ 5 w 84"/>
                  <a:gd name="T71" fmla="*/ 125 h 129"/>
                  <a:gd name="T72" fmla="*/ 12 w 84"/>
                  <a:gd name="T73" fmla="*/ 127 h 129"/>
                  <a:gd name="T74" fmla="*/ 22 w 84"/>
                  <a:gd name="T75" fmla="*/ 129 h 129"/>
                  <a:gd name="T76" fmla="*/ 34 w 84"/>
                  <a:gd name="T77" fmla="*/ 129 h 129"/>
                  <a:gd name="T78" fmla="*/ 54 w 84"/>
                  <a:gd name="T79" fmla="*/ 127 h 129"/>
                  <a:gd name="T80" fmla="*/ 70 w 84"/>
                  <a:gd name="T81" fmla="*/ 120 h 129"/>
                  <a:gd name="T82" fmla="*/ 80 w 84"/>
                  <a:gd name="T83" fmla="*/ 108 h 129"/>
                  <a:gd name="T84" fmla="*/ 84 w 84"/>
                  <a:gd name="T85" fmla="*/ 91 h 129"/>
                  <a:gd name="T86" fmla="*/ 80 w 84"/>
                  <a:gd name="T87" fmla="*/ 75 h 129"/>
                  <a:gd name="T88" fmla="*/ 72 w 84"/>
                  <a:gd name="T89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129">
                    <a:moveTo>
                      <a:pt x="72" y="64"/>
                    </a:moveTo>
                    <a:cubicBezTo>
                      <a:pt x="68" y="62"/>
                      <a:pt x="65" y="60"/>
                      <a:pt x="61" y="59"/>
                    </a:cubicBezTo>
                    <a:cubicBezTo>
                      <a:pt x="56" y="58"/>
                      <a:pt x="52" y="56"/>
                      <a:pt x="47" y="55"/>
                    </a:cubicBezTo>
                    <a:cubicBezTo>
                      <a:pt x="44" y="55"/>
                      <a:pt x="41" y="54"/>
                      <a:pt x="38" y="53"/>
                    </a:cubicBezTo>
                    <a:cubicBezTo>
                      <a:pt x="35" y="52"/>
                      <a:pt x="32" y="51"/>
                      <a:pt x="29" y="50"/>
                    </a:cubicBezTo>
                    <a:cubicBezTo>
                      <a:pt x="27" y="48"/>
                      <a:pt x="25" y="47"/>
                      <a:pt x="24" y="45"/>
                    </a:cubicBezTo>
                    <a:cubicBezTo>
                      <a:pt x="22" y="42"/>
                      <a:pt x="22" y="40"/>
                      <a:pt x="22" y="36"/>
                    </a:cubicBezTo>
                    <a:cubicBezTo>
                      <a:pt x="22" y="34"/>
                      <a:pt x="22" y="31"/>
                      <a:pt x="23" y="29"/>
                    </a:cubicBezTo>
                    <a:cubicBezTo>
                      <a:pt x="24" y="26"/>
                      <a:pt x="25" y="25"/>
                      <a:pt x="28" y="23"/>
                    </a:cubicBezTo>
                    <a:cubicBezTo>
                      <a:pt x="30" y="21"/>
                      <a:pt x="32" y="20"/>
                      <a:pt x="36" y="19"/>
                    </a:cubicBezTo>
                    <a:cubicBezTo>
                      <a:pt x="39" y="18"/>
                      <a:pt x="43" y="17"/>
                      <a:pt x="47" y="17"/>
                    </a:cubicBezTo>
                    <a:cubicBezTo>
                      <a:pt x="53" y="18"/>
                      <a:pt x="58" y="18"/>
                      <a:pt x="63" y="19"/>
                    </a:cubicBezTo>
                    <a:cubicBezTo>
                      <a:pt x="68" y="21"/>
                      <a:pt x="73" y="22"/>
                      <a:pt x="79" y="24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9" y="4"/>
                      <a:pt x="63" y="2"/>
                    </a:cubicBezTo>
                    <a:cubicBezTo>
                      <a:pt x="57" y="1"/>
                      <a:pt x="51" y="0"/>
                      <a:pt x="44" y="0"/>
                    </a:cubicBezTo>
                    <a:cubicBezTo>
                      <a:pt x="38" y="0"/>
                      <a:pt x="32" y="1"/>
                      <a:pt x="27" y="3"/>
                    </a:cubicBezTo>
                    <a:cubicBezTo>
                      <a:pt x="22" y="4"/>
                      <a:pt x="17" y="7"/>
                      <a:pt x="13" y="10"/>
                    </a:cubicBezTo>
                    <a:cubicBezTo>
                      <a:pt x="9" y="13"/>
                      <a:pt x="6" y="17"/>
                      <a:pt x="4" y="21"/>
                    </a:cubicBezTo>
                    <a:cubicBezTo>
                      <a:pt x="2" y="26"/>
                      <a:pt x="1" y="32"/>
                      <a:pt x="1" y="38"/>
                    </a:cubicBezTo>
                    <a:cubicBezTo>
                      <a:pt x="1" y="45"/>
                      <a:pt x="2" y="50"/>
                      <a:pt x="4" y="54"/>
                    </a:cubicBezTo>
                    <a:cubicBezTo>
                      <a:pt x="6" y="58"/>
                      <a:pt x="9" y="61"/>
                      <a:pt x="13" y="63"/>
                    </a:cubicBezTo>
                    <a:cubicBezTo>
                      <a:pt x="16" y="65"/>
                      <a:pt x="20" y="67"/>
                      <a:pt x="25" y="69"/>
                    </a:cubicBezTo>
                    <a:cubicBezTo>
                      <a:pt x="29" y="70"/>
                      <a:pt x="33" y="71"/>
                      <a:pt x="38" y="72"/>
                    </a:cubicBezTo>
                    <a:cubicBezTo>
                      <a:pt x="41" y="73"/>
                      <a:pt x="44" y="74"/>
                      <a:pt x="47" y="75"/>
                    </a:cubicBezTo>
                    <a:cubicBezTo>
                      <a:pt x="50" y="75"/>
                      <a:pt x="53" y="77"/>
                      <a:pt x="55" y="78"/>
                    </a:cubicBezTo>
                    <a:cubicBezTo>
                      <a:pt x="57" y="80"/>
                      <a:pt x="59" y="81"/>
                      <a:pt x="61" y="84"/>
                    </a:cubicBezTo>
                    <a:cubicBezTo>
                      <a:pt x="62" y="86"/>
                      <a:pt x="63" y="89"/>
                      <a:pt x="63" y="92"/>
                    </a:cubicBezTo>
                    <a:cubicBezTo>
                      <a:pt x="63" y="96"/>
                      <a:pt x="62" y="98"/>
                      <a:pt x="60" y="101"/>
                    </a:cubicBezTo>
                    <a:cubicBezTo>
                      <a:pt x="59" y="104"/>
                      <a:pt x="57" y="106"/>
                      <a:pt x="54" y="107"/>
                    </a:cubicBezTo>
                    <a:cubicBezTo>
                      <a:pt x="51" y="109"/>
                      <a:pt x="48" y="110"/>
                      <a:pt x="44" y="111"/>
                    </a:cubicBezTo>
                    <a:cubicBezTo>
                      <a:pt x="40" y="112"/>
                      <a:pt x="36" y="112"/>
                      <a:pt x="31" y="112"/>
                    </a:cubicBezTo>
                    <a:cubicBezTo>
                      <a:pt x="25" y="112"/>
                      <a:pt x="20" y="112"/>
                      <a:pt x="15" y="111"/>
                    </a:cubicBezTo>
                    <a:cubicBezTo>
                      <a:pt x="10" y="110"/>
                      <a:pt x="5" y="108"/>
                      <a:pt x="0" y="106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3"/>
                      <a:pt x="3" y="124"/>
                      <a:pt x="5" y="125"/>
                    </a:cubicBezTo>
                    <a:cubicBezTo>
                      <a:pt x="7" y="126"/>
                      <a:pt x="9" y="126"/>
                      <a:pt x="12" y="127"/>
                    </a:cubicBezTo>
                    <a:cubicBezTo>
                      <a:pt x="15" y="128"/>
                      <a:pt x="18" y="128"/>
                      <a:pt x="22" y="129"/>
                    </a:cubicBezTo>
                    <a:cubicBezTo>
                      <a:pt x="25" y="129"/>
                      <a:pt x="29" y="129"/>
                      <a:pt x="34" y="129"/>
                    </a:cubicBezTo>
                    <a:cubicBezTo>
                      <a:pt x="41" y="129"/>
                      <a:pt x="48" y="129"/>
                      <a:pt x="54" y="127"/>
                    </a:cubicBezTo>
                    <a:cubicBezTo>
                      <a:pt x="60" y="125"/>
                      <a:pt x="65" y="123"/>
                      <a:pt x="70" y="120"/>
                    </a:cubicBezTo>
                    <a:cubicBezTo>
                      <a:pt x="74" y="116"/>
                      <a:pt x="78" y="112"/>
                      <a:pt x="80" y="108"/>
                    </a:cubicBezTo>
                    <a:cubicBezTo>
                      <a:pt x="82" y="103"/>
                      <a:pt x="84" y="97"/>
                      <a:pt x="84" y="91"/>
                    </a:cubicBezTo>
                    <a:cubicBezTo>
                      <a:pt x="84" y="84"/>
                      <a:pt x="82" y="79"/>
                      <a:pt x="80" y="75"/>
                    </a:cubicBezTo>
                    <a:cubicBezTo>
                      <a:pt x="78" y="70"/>
                      <a:pt x="75" y="67"/>
                      <a:pt x="72" y="64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" name="Freeform 17"/>
              <p:cNvSpPr>
                <a:spLocks noEditPoints="1"/>
              </p:cNvSpPr>
              <p:nvPr/>
            </p:nvSpPr>
            <p:spPr bwMode="auto">
              <a:xfrm>
                <a:off x="2244725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3 w 104"/>
                  <a:gd name="T21" fmla="*/ 129 h 129"/>
                  <a:gd name="T22" fmla="*/ 83 w 104"/>
                  <a:gd name="T23" fmla="*/ 128 h 129"/>
                  <a:gd name="T24" fmla="*/ 100 w 104"/>
                  <a:gd name="T25" fmla="*/ 123 h 129"/>
                  <a:gd name="T26" fmla="*/ 100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6" y="128"/>
                      <a:pt x="54" y="129"/>
                      <a:pt x="63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100" y="123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" name="Freeform 18"/>
              <p:cNvSpPr>
                <a:spLocks/>
              </p:cNvSpPr>
              <p:nvPr/>
            </p:nvSpPr>
            <p:spPr bwMode="auto">
              <a:xfrm>
                <a:off x="2668587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1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6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5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8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1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5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5" y="18"/>
                      <a:pt x="71" y="20"/>
                      <a:pt x="75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8" y="24"/>
                    </a:cubicBezTo>
                    <a:cubicBezTo>
                      <a:pt x="96" y="18"/>
                      <a:pt x="93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Freeform 19"/>
              <p:cNvSpPr>
                <a:spLocks/>
              </p:cNvSpPr>
              <p:nvPr/>
            </p:nvSpPr>
            <p:spPr bwMode="auto">
              <a:xfrm>
                <a:off x="304323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4 w 82"/>
                  <a:gd name="T9" fmla="*/ 122 h 159"/>
                  <a:gd name="T10" fmla="*/ 44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4 w 82"/>
                  <a:gd name="T17" fmla="*/ 34 h 159"/>
                  <a:gd name="T18" fmla="*/ 44 w 82"/>
                  <a:gd name="T19" fmla="*/ 0 h 159"/>
                  <a:gd name="T20" fmla="*/ 24 w 82"/>
                  <a:gd name="T21" fmla="*/ 0 h 159"/>
                  <a:gd name="T22" fmla="*/ 24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4 w 82"/>
                  <a:gd name="T29" fmla="*/ 51 h 159"/>
                  <a:gd name="T30" fmla="*/ 24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4" y="125"/>
                      <a:pt x="44" y="12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125"/>
                      <a:pt x="24" y="125"/>
                      <a:pt x="24" y="125"/>
                    </a:cubicBezTo>
                    <a:cubicBezTo>
                      <a:pt x="24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Freeform 20"/>
              <p:cNvSpPr>
                <a:spLocks noEditPoints="1"/>
              </p:cNvSpPr>
              <p:nvPr/>
            </p:nvSpPr>
            <p:spPr bwMode="auto">
              <a:xfrm>
                <a:off x="3357562" y="9110663"/>
                <a:ext cx="300038" cy="396875"/>
              </a:xfrm>
              <a:custGeom>
                <a:avLst/>
                <a:gdLst>
                  <a:gd name="T0" fmla="*/ 94 w 98"/>
                  <a:gd name="T1" fmla="*/ 24 h 129"/>
                  <a:gd name="T2" fmla="*/ 77 w 98"/>
                  <a:gd name="T3" fmla="*/ 7 h 129"/>
                  <a:gd name="T4" fmla="*/ 47 w 98"/>
                  <a:gd name="T5" fmla="*/ 0 h 129"/>
                  <a:gd name="T6" fmla="*/ 36 w 98"/>
                  <a:gd name="T7" fmla="*/ 1 h 129"/>
                  <a:gd name="T8" fmla="*/ 27 w 98"/>
                  <a:gd name="T9" fmla="*/ 2 h 129"/>
                  <a:gd name="T10" fmla="*/ 18 w 98"/>
                  <a:gd name="T11" fmla="*/ 5 h 129"/>
                  <a:gd name="T12" fmla="*/ 11 w 98"/>
                  <a:gd name="T13" fmla="*/ 8 h 129"/>
                  <a:gd name="T14" fmla="*/ 11 w 98"/>
                  <a:gd name="T15" fmla="*/ 24 h 129"/>
                  <a:gd name="T16" fmla="*/ 27 w 98"/>
                  <a:gd name="T17" fmla="*/ 20 h 129"/>
                  <a:gd name="T18" fmla="*/ 44 w 98"/>
                  <a:gd name="T19" fmla="*/ 18 h 129"/>
                  <a:gd name="T20" fmla="*/ 64 w 98"/>
                  <a:gd name="T21" fmla="*/ 22 h 129"/>
                  <a:gd name="T22" fmla="*/ 75 w 98"/>
                  <a:gd name="T23" fmla="*/ 32 h 129"/>
                  <a:gd name="T24" fmla="*/ 77 w 98"/>
                  <a:gd name="T25" fmla="*/ 39 h 129"/>
                  <a:gd name="T26" fmla="*/ 78 w 98"/>
                  <a:gd name="T27" fmla="*/ 48 h 129"/>
                  <a:gd name="T28" fmla="*/ 78 w 98"/>
                  <a:gd name="T29" fmla="*/ 57 h 129"/>
                  <a:gd name="T30" fmla="*/ 77 w 98"/>
                  <a:gd name="T31" fmla="*/ 57 h 129"/>
                  <a:gd name="T32" fmla="*/ 63 w 98"/>
                  <a:gd name="T33" fmla="*/ 53 h 129"/>
                  <a:gd name="T34" fmla="*/ 45 w 98"/>
                  <a:gd name="T35" fmla="*/ 51 h 129"/>
                  <a:gd name="T36" fmla="*/ 27 w 98"/>
                  <a:gd name="T37" fmla="*/ 54 h 129"/>
                  <a:gd name="T38" fmla="*/ 12 w 98"/>
                  <a:gd name="T39" fmla="*/ 61 h 129"/>
                  <a:gd name="T40" fmla="*/ 3 w 98"/>
                  <a:gd name="T41" fmla="*/ 74 h 129"/>
                  <a:gd name="T42" fmla="*/ 0 w 98"/>
                  <a:gd name="T43" fmla="*/ 90 h 129"/>
                  <a:gd name="T44" fmla="*/ 3 w 98"/>
                  <a:gd name="T45" fmla="*/ 107 h 129"/>
                  <a:gd name="T46" fmla="*/ 11 w 98"/>
                  <a:gd name="T47" fmla="*/ 119 h 129"/>
                  <a:gd name="T48" fmla="*/ 24 w 98"/>
                  <a:gd name="T49" fmla="*/ 127 h 129"/>
                  <a:gd name="T50" fmla="*/ 40 w 98"/>
                  <a:gd name="T51" fmla="*/ 129 h 129"/>
                  <a:gd name="T52" fmla="*/ 53 w 98"/>
                  <a:gd name="T53" fmla="*/ 128 h 129"/>
                  <a:gd name="T54" fmla="*/ 63 w 98"/>
                  <a:gd name="T55" fmla="*/ 124 h 129"/>
                  <a:gd name="T56" fmla="*/ 72 w 98"/>
                  <a:gd name="T57" fmla="*/ 119 h 129"/>
                  <a:gd name="T58" fmla="*/ 78 w 98"/>
                  <a:gd name="T59" fmla="*/ 113 h 129"/>
                  <a:gd name="T60" fmla="*/ 79 w 98"/>
                  <a:gd name="T61" fmla="*/ 113 h 129"/>
                  <a:gd name="T62" fmla="*/ 81 w 98"/>
                  <a:gd name="T63" fmla="*/ 126 h 129"/>
                  <a:gd name="T64" fmla="*/ 98 w 98"/>
                  <a:gd name="T65" fmla="*/ 126 h 129"/>
                  <a:gd name="T66" fmla="*/ 98 w 98"/>
                  <a:gd name="T67" fmla="*/ 44 h 129"/>
                  <a:gd name="T68" fmla="*/ 97 w 98"/>
                  <a:gd name="T69" fmla="*/ 34 h 129"/>
                  <a:gd name="T70" fmla="*/ 94 w 98"/>
                  <a:gd name="T71" fmla="*/ 24 h 129"/>
                  <a:gd name="T72" fmla="*/ 78 w 98"/>
                  <a:gd name="T73" fmla="*/ 97 h 129"/>
                  <a:gd name="T74" fmla="*/ 73 w 98"/>
                  <a:gd name="T75" fmla="*/ 101 h 129"/>
                  <a:gd name="T76" fmla="*/ 66 w 98"/>
                  <a:gd name="T77" fmla="*/ 106 h 129"/>
                  <a:gd name="T78" fmla="*/ 56 w 98"/>
                  <a:gd name="T79" fmla="*/ 111 h 129"/>
                  <a:gd name="T80" fmla="*/ 44 w 98"/>
                  <a:gd name="T81" fmla="*/ 112 h 129"/>
                  <a:gd name="T82" fmla="*/ 35 w 98"/>
                  <a:gd name="T83" fmla="*/ 111 h 129"/>
                  <a:gd name="T84" fmla="*/ 28 w 98"/>
                  <a:gd name="T85" fmla="*/ 107 h 129"/>
                  <a:gd name="T86" fmla="*/ 23 w 98"/>
                  <a:gd name="T87" fmla="*/ 100 h 129"/>
                  <a:gd name="T88" fmla="*/ 21 w 98"/>
                  <a:gd name="T89" fmla="*/ 90 h 129"/>
                  <a:gd name="T90" fmla="*/ 28 w 98"/>
                  <a:gd name="T91" fmla="*/ 73 h 129"/>
                  <a:gd name="T92" fmla="*/ 48 w 98"/>
                  <a:gd name="T93" fmla="*/ 68 h 129"/>
                  <a:gd name="T94" fmla="*/ 65 w 98"/>
                  <a:gd name="T95" fmla="*/ 70 h 129"/>
                  <a:gd name="T96" fmla="*/ 78 w 98"/>
                  <a:gd name="T97" fmla="*/ 72 h 129"/>
                  <a:gd name="T98" fmla="*/ 78 w 98"/>
                  <a:gd name="T99" fmla="*/ 9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8" h="129">
                    <a:moveTo>
                      <a:pt x="94" y="24"/>
                    </a:moveTo>
                    <a:cubicBezTo>
                      <a:pt x="91" y="17"/>
                      <a:pt x="85" y="11"/>
                      <a:pt x="77" y="7"/>
                    </a:cubicBezTo>
                    <a:cubicBezTo>
                      <a:pt x="69" y="3"/>
                      <a:pt x="59" y="0"/>
                      <a:pt x="47" y="0"/>
                    </a:cubicBezTo>
                    <a:cubicBezTo>
                      <a:pt x="43" y="0"/>
                      <a:pt x="40" y="1"/>
                      <a:pt x="36" y="1"/>
                    </a:cubicBezTo>
                    <a:cubicBezTo>
                      <a:pt x="33" y="1"/>
                      <a:pt x="30" y="2"/>
                      <a:pt x="27" y="2"/>
                    </a:cubicBezTo>
                    <a:cubicBezTo>
                      <a:pt x="24" y="3"/>
                      <a:pt x="21" y="4"/>
                      <a:pt x="18" y="5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6" y="22"/>
                      <a:pt x="21" y="21"/>
                      <a:pt x="27" y="20"/>
                    </a:cubicBezTo>
                    <a:cubicBezTo>
                      <a:pt x="32" y="19"/>
                      <a:pt x="38" y="18"/>
                      <a:pt x="44" y="18"/>
                    </a:cubicBezTo>
                    <a:cubicBezTo>
                      <a:pt x="53" y="18"/>
                      <a:pt x="59" y="19"/>
                      <a:pt x="64" y="22"/>
                    </a:cubicBezTo>
                    <a:cubicBezTo>
                      <a:pt x="69" y="25"/>
                      <a:pt x="73" y="28"/>
                      <a:pt x="75" y="32"/>
                    </a:cubicBezTo>
                    <a:cubicBezTo>
                      <a:pt x="76" y="34"/>
                      <a:pt x="77" y="37"/>
                      <a:pt x="77" y="39"/>
                    </a:cubicBezTo>
                    <a:cubicBezTo>
                      <a:pt x="77" y="42"/>
                      <a:pt x="78" y="45"/>
                      <a:pt x="78" y="48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3" y="55"/>
                      <a:pt x="68" y="54"/>
                      <a:pt x="63" y="53"/>
                    </a:cubicBezTo>
                    <a:cubicBezTo>
                      <a:pt x="57" y="52"/>
                      <a:pt x="51" y="51"/>
                      <a:pt x="45" y="51"/>
                    </a:cubicBezTo>
                    <a:cubicBezTo>
                      <a:pt x="38" y="51"/>
                      <a:pt x="32" y="52"/>
                      <a:pt x="27" y="54"/>
                    </a:cubicBezTo>
                    <a:cubicBezTo>
                      <a:pt x="21" y="55"/>
                      <a:pt x="16" y="58"/>
                      <a:pt x="12" y="61"/>
                    </a:cubicBezTo>
                    <a:cubicBezTo>
                      <a:pt x="8" y="65"/>
                      <a:pt x="5" y="69"/>
                      <a:pt x="3" y="74"/>
                    </a:cubicBezTo>
                    <a:cubicBezTo>
                      <a:pt x="1" y="78"/>
                      <a:pt x="0" y="84"/>
                      <a:pt x="0" y="90"/>
                    </a:cubicBezTo>
                    <a:cubicBezTo>
                      <a:pt x="0" y="96"/>
                      <a:pt x="1" y="102"/>
                      <a:pt x="3" y="107"/>
                    </a:cubicBezTo>
                    <a:cubicBezTo>
                      <a:pt x="5" y="112"/>
                      <a:pt x="8" y="116"/>
                      <a:pt x="11" y="119"/>
                    </a:cubicBezTo>
                    <a:cubicBezTo>
                      <a:pt x="15" y="122"/>
                      <a:pt x="19" y="125"/>
                      <a:pt x="24" y="127"/>
                    </a:cubicBezTo>
                    <a:cubicBezTo>
                      <a:pt x="29" y="129"/>
                      <a:pt x="34" y="129"/>
                      <a:pt x="40" y="129"/>
                    </a:cubicBezTo>
                    <a:cubicBezTo>
                      <a:pt x="45" y="129"/>
                      <a:pt x="49" y="129"/>
                      <a:pt x="53" y="128"/>
                    </a:cubicBezTo>
                    <a:cubicBezTo>
                      <a:pt x="57" y="127"/>
                      <a:pt x="60" y="126"/>
                      <a:pt x="63" y="124"/>
                    </a:cubicBezTo>
                    <a:cubicBezTo>
                      <a:pt x="67" y="123"/>
                      <a:pt x="70" y="121"/>
                      <a:pt x="72" y="119"/>
                    </a:cubicBezTo>
                    <a:cubicBezTo>
                      <a:pt x="75" y="117"/>
                      <a:pt x="77" y="115"/>
                      <a:pt x="78" y="113"/>
                    </a:cubicBezTo>
                    <a:cubicBezTo>
                      <a:pt x="79" y="113"/>
                      <a:pt x="79" y="113"/>
                      <a:pt x="79" y="113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98" y="126"/>
                      <a:pt x="98" y="126"/>
                      <a:pt x="98" y="126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98" y="40"/>
                      <a:pt x="97" y="37"/>
                      <a:pt x="97" y="34"/>
                    </a:cubicBezTo>
                    <a:cubicBezTo>
                      <a:pt x="96" y="30"/>
                      <a:pt x="95" y="27"/>
                      <a:pt x="94" y="24"/>
                    </a:cubicBezTo>
                    <a:close/>
                    <a:moveTo>
                      <a:pt x="78" y="97"/>
                    </a:moveTo>
                    <a:cubicBezTo>
                      <a:pt x="77" y="98"/>
                      <a:pt x="75" y="99"/>
                      <a:pt x="73" y="101"/>
                    </a:cubicBezTo>
                    <a:cubicBezTo>
                      <a:pt x="71" y="103"/>
                      <a:pt x="69" y="104"/>
                      <a:pt x="66" y="106"/>
                    </a:cubicBezTo>
                    <a:cubicBezTo>
                      <a:pt x="63" y="108"/>
                      <a:pt x="60" y="109"/>
                      <a:pt x="56" y="111"/>
                    </a:cubicBezTo>
                    <a:cubicBezTo>
                      <a:pt x="53" y="112"/>
                      <a:pt x="49" y="112"/>
                      <a:pt x="44" y="112"/>
                    </a:cubicBezTo>
                    <a:cubicBezTo>
                      <a:pt x="41" y="112"/>
                      <a:pt x="38" y="112"/>
                      <a:pt x="35" y="111"/>
                    </a:cubicBezTo>
                    <a:cubicBezTo>
                      <a:pt x="32" y="110"/>
                      <a:pt x="30" y="109"/>
                      <a:pt x="28" y="107"/>
                    </a:cubicBezTo>
                    <a:cubicBezTo>
                      <a:pt x="26" y="105"/>
                      <a:pt x="24" y="103"/>
                      <a:pt x="23" y="100"/>
                    </a:cubicBezTo>
                    <a:cubicBezTo>
                      <a:pt x="22" y="97"/>
                      <a:pt x="21" y="94"/>
                      <a:pt x="21" y="90"/>
                    </a:cubicBezTo>
                    <a:cubicBezTo>
                      <a:pt x="21" y="83"/>
                      <a:pt x="23" y="77"/>
                      <a:pt x="28" y="73"/>
                    </a:cubicBezTo>
                    <a:cubicBezTo>
                      <a:pt x="33" y="70"/>
                      <a:pt x="40" y="68"/>
                      <a:pt x="48" y="68"/>
                    </a:cubicBezTo>
                    <a:cubicBezTo>
                      <a:pt x="54" y="68"/>
                      <a:pt x="60" y="69"/>
                      <a:pt x="65" y="70"/>
                    </a:cubicBezTo>
                    <a:cubicBezTo>
                      <a:pt x="70" y="70"/>
                      <a:pt x="74" y="71"/>
                      <a:pt x="78" y="72"/>
                    </a:cubicBezTo>
                    <a:lnTo>
                      <a:pt x="78" y="97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" name="Freeform 21"/>
              <p:cNvSpPr>
                <a:spLocks/>
              </p:cNvSpPr>
              <p:nvPr/>
            </p:nvSpPr>
            <p:spPr bwMode="auto">
              <a:xfrm>
                <a:off x="372268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3 w 82"/>
                  <a:gd name="T9" fmla="*/ 122 h 159"/>
                  <a:gd name="T10" fmla="*/ 43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3 w 82"/>
                  <a:gd name="T17" fmla="*/ 34 h 159"/>
                  <a:gd name="T18" fmla="*/ 43 w 82"/>
                  <a:gd name="T19" fmla="*/ 0 h 159"/>
                  <a:gd name="T20" fmla="*/ 23 w 82"/>
                  <a:gd name="T21" fmla="*/ 0 h 159"/>
                  <a:gd name="T22" fmla="*/ 23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3 w 82"/>
                  <a:gd name="T29" fmla="*/ 51 h 159"/>
                  <a:gd name="T30" fmla="*/ 23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3" y="125"/>
                      <a:pt x="43" y="12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23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" name="Rectangle 22"/>
              <p:cNvSpPr>
                <a:spLocks noChangeArrowheads="1"/>
              </p:cNvSpPr>
              <p:nvPr/>
            </p:nvSpPr>
            <p:spPr bwMode="auto">
              <a:xfrm>
                <a:off x="4060825" y="8966201"/>
                <a:ext cx="61913" cy="66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" name="Rectangle 23"/>
              <p:cNvSpPr>
                <a:spLocks noChangeArrowheads="1"/>
              </p:cNvSpPr>
              <p:nvPr/>
            </p:nvSpPr>
            <p:spPr bwMode="auto">
              <a:xfrm>
                <a:off x="4060825" y="9121776"/>
                <a:ext cx="61913" cy="376238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Freeform 24"/>
              <p:cNvSpPr>
                <a:spLocks noEditPoints="1"/>
              </p:cNvSpPr>
              <p:nvPr/>
            </p:nvSpPr>
            <p:spPr bwMode="auto">
              <a:xfrm>
                <a:off x="4222750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1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6" y="117"/>
                      <a:pt x="101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" name="Freeform 25"/>
              <p:cNvSpPr>
                <a:spLocks/>
              </p:cNvSpPr>
              <p:nvPr/>
            </p:nvSpPr>
            <p:spPr bwMode="auto">
              <a:xfrm>
                <a:off x="4678363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40" name="スライド番号プレースホルダー 5"/>
          <p:cNvSpPr txBox="1">
            <a:spLocks/>
          </p:cNvSpPr>
          <p:nvPr/>
        </p:nvSpPr>
        <p:spPr bwMode="gray">
          <a:xfrm>
            <a:off x="2187575" y="2195513"/>
            <a:ext cx="1466850" cy="316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ctr" defTabSz="914400" rtl="0" eaLnBrk="1" latinLnBrk="0" hangingPunct="1">
              <a:defRPr kumimoji="1" sz="1323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1pPr>
            <a:lvl2pPr marL="742950" indent="-28575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2pPr>
            <a:lvl3pPr marL="11430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3pPr>
            <a:lvl4pPr marL="16002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4pPr>
            <a:lvl5pPr marL="20574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BA65D717-049B-4437-AE32-2A6875BC4BF5}" type="slidenum">
              <a:rPr lang="ja-JP" altLang="en-US" sz="20000" smtClean="0">
                <a:solidFill>
                  <a:schemeClr val="bg1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ja-JP" altLang="en-US" sz="20000">
              <a:solidFill>
                <a:schemeClr val="bg1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304801" y="3579783"/>
            <a:ext cx="3349624" cy="400110"/>
          </a:xfrm>
          <a:prstGeom prst="rect">
            <a:avLst/>
          </a:prstGeom>
          <a:solidFill>
            <a:srgbClr val="DF0010"/>
          </a:solidFill>
        </p:spPr>
        <p:txBody>
          <a:bodyPr wrap="square" anchor="ctr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solidFill>
                  <a:schemeClr val="bg1"/>
                </a:solidFill>
                <a:latin typeface="+mj-ea"/>
                <a:ea typeface="+mj-ea"/>
              </a:rPr>
              <a:t>実施することのメリット</a:t>
            </a:r>
          </a:p>
        </p:txBody>
      </p:sp>
      <p:sp>
        <p:nvSpPr>
          <p:cNvPr id="90" name="テキスト ボックス 89"/>
          <p:cNvSpPr txBox="1"/>
          <p:nvPr/>
        </p:nvSpPr>
        <p:spPr>
          <a:xfrm>
            <a:off x="4056651" y="1694085"/>
            <a:ext cx="5732660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latin typeface="+mj-ea"/>
                <a:ea typeface="+mj-ea"/>
              </a:rPr>
              <a:t>組織の</a:t>
            </a:r>
            <a:r>
              <a:rPr lang="ja-JP" altLang="en-US" sz="2000">
                <a:solidFill>
                  <a:srgbClr val="CC0000"/>
                </a:solidFill>
                <a:latin typeface="+mj-ea"/>
                <a:ea typeface="+mj-ea"/>
              </a:rPr>
              <a:t>“ドキュメント力”</a:t>
            </a:r>
            <a:r>
              <a:rPr lang="ja-JP" altLang="en-US" sz="2000">
                <a:latin typeface="+mj-ea"/>
                <a:ea typeface="+mj-ea"/>
              </a:rPr>
              <a:t>がアップすることによって</a:t>
            </a:r>
            <a:r>
              <a:rPr lang="en-US" altLang="ja-JP" sz="2000">
                <a:latin typeface="+mn-ea"/>
              </a:rPr>
              <a:t>――</a:t>
            </a:r>
            <a:endParaRPr lang="ja-JP" altLang="en-US" sz="2000">
              <a:latin typeface="+mn-ea"/>
            </a:endParaRPr>
          </a:p>
        </p:txBody>
      </p:sp>
      <p:sp>
        <p:nvSpPr>
          <p:cNvPr id="91" name="テキスト ボックス 90"/>
          <p:cNvSpPr txBox="1"/>
          <p:nvPr/>
        </p:nvSpPr>
        <p:spPr>
          <a:xfrm>
            <a:off x="4056651" y="4959350"/>
            <a:ext cx="5577168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200">
                <a:latin typeface="+mj-ea"/>
                <a:ea typeface="+mj-ea"/>
              </a:rPr>
              <a:t>③商品</a:t>
            </a:r>
            <a:r>
              <a:rPr lang="ja-JP" altLang="en-US" sz="2800">
                <a:latin typeface="+mj-ea"/>
                <a:ea typeface="+mj-ea"/>
              </a:rPr>
              <a:t>の</a:t>
            </a:r>
            <a:r>
              <a:rPr lang="ja-JP" altLang="en-US" sz="3200">
                <a:latin typeface="+mj-ea"/>
                <a:ea typeface="+mj-ea"/>
              </a:rPr>
              <a:t>良さ</a:t>
            </a:r>
            <a:r>
              <a:rPr lang="ja-JP" altLang="en-US" sz="2800">
                <a:latin typeface="+mj-ea"/>
                <a:ea typeface="+mj-ea"/>
              </a:rPr>
              <a:t>を</a:t>
            </a:r>
            <a:r>
              <a:rPr lang="ja-JP" altLang="en-US" sz="3200">
                <a:latin typeface="+mj-ea"/>
                <a:ea typeface="+mj-ea"/>
              </a:rPr>
              <a:t>うまく伝えられる</a:t>
            </a:r>
          </a:p>
        </p:txBody>
      </p:sp>
      <p:sp>
        <p:nvSpPr>
          <p:cNvPr id="92" name="テキスト ボックス 91"/>
          <p:cNvSpPr txBox="1"/>
          <p:nvPr/>
        </p:nvSpPr>
        <p:spPr>
          <a:xfrm>
            <a:off x="4056651" y="2294160"/>
            <a:ext cx="6239209" cy="1015663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200">
                <a:latin typeface="+mj-ea"/>
                <a:ea typeface="+mj-ea"/>
              </a:rPr>
              <a:t>①社内</a:t>
            </a:r>
            <a:r>
              <a:rPr lang="ja-JP" altLang="en-US" sz="2800">
                <a:latin typeface="+mj-ea"/>
                <a:ea typeface="+mj-ea"/>
              </a:rPr>
              <a:t>の</a:t>
            </a:r>
            <a:r>
              <a:rPr lang="ja-JP" altLang="en-US" sz="3200">
                <a:latin typeface="+mj-ea"/>
                <a:ea typeface="+mj-ea"/>
              </a:rPr>
              <a:t>意識／感覚</a:t>
            </a:r>
            <a:r>
              <a:rPr lang="ja-JP" altLang="en-US" sz="2800">
                <a:latin typeface="+mj-ea"/>
                <a:ea typeface="+mj-ea"/>
              </a:rPr>
              <a:t>を</a:t>
            </a:r>
            <a:r>
              <a:rPr lang="ja-JP" altLang="en-US" sz="3200">
                <a:latin typeface="+mj-ea"/>
                <a:ea typeface="+mj-ea"/>
              </a:rPr>
              <a:t>揃えられる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800">
                <a:latin typeface="+mj-ea"/>
                <a:ea typeface="+mj-ea"/>
              </a:rPr>
              <a:t>　</a:t>
            </a:r>
            <a:r>
              <a:rPr lang="ja-JP" altLang="en-US" sz="2400">
                <a:latin typeface="+mj-ea"/>
                <a:ea typeface="+mj-ea"/>
              </a:rPr>
              <a:t>（＆社内外にバラバラな資料を流出させない）</a:t>
            </a:r>
          </a:p>
        </p:txBody>
      </p:sp>
      <p:sp>
        <p:nvSpPr>
          <p:cNvPr id="93" name="テキスト ボックス 92"/>
          <p:cNvSpPr txBox="1"/>
          <p:nvPr/>
        </p:nvSpPr>
        <p:spPr>
          <a:xfrm>
            <a:off x="4056651" y="3850592"/>
            <a:ext cx="5596404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200">
                <a:latin typeface="+mj-ea"/>
                <a:ea typeface="+mj-ea"/>
              </a:rPr>
              <a:t>②会社（組織）</a:t>
            </a:r>
            <a:r>
              <a:rPr lang="ja-JP" altLang="en-US" sz="2800">
                <a:latin typeface="+mj-ea"/>
                <a:ea typeface="+mj-ea"/>
              </a:rPr>
              <a:t>を</a:t>
            </a:r>
            <a:r>
              <a:rPr lang="ja-JP" altLang="en-US" sz="3200">
                <a:latin typeface="+mj-ea"/>
                <a:ea typeface="+mj-ea"/>
              </a:rPr>
              <a:t>うまくＰＲできる</a:t>
            </a:r>
          </a:p>
        </p:txBody>
      </p:sp>
      <p:sp>
        <p:nvSpPr>
          <p:cNvPr id="94" name="ホームベース 93"/>
          <p:cNvSpPr/>
          <p:nvPr/>
        </p:nvSpPr>
        <p:spPr bwMode="gray">
          <a:xfrm>
            <a:off x="4056649" y="5582016"/>
            <a:ext cx="3168652" cy="229530"/>
          </a:xfrm>
          <a:prstGeom prst="homePlate">
            <a:avLst/>
          </a:prstGeom>
          <a:gradFill flip="none" rotWithShape="1">
            <a:gsLst>
              <a:gs pos="100000">
                <a:schemeClr val="tx1">
                  <a:alpha val="0"/>
                  <a:lumMod val="0"/>
                  <a:lumOff val="100000"/>
                </a:schemeClr>
              </a:gs>
              <a:gs pos="0">
                <a:schemeClr val="tx1">
                  <a:lumMod val="50000"/>
                  <a:lumOff val="5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00">
                <a:latin typeface="+mj-ea"/>
                <a:ea typeface="+mj-ea"/>
              </a:rPr>
              <a:t>営業</a:t>
            </a:r>
          </a:p>
        </p:txBody>
      </p:sp>
      <p:sp>
        <p:nvSpPr>
          <p:cNvPr id="95" name="テキスト ボックス 94"/>
          <p:cNvSpPr txBox="1"/>
          <p:nvPr/>
        </p:nvSpPr>
        <p:spPr>
          <a:xfrm>
            <a:off x="7225301" y="5511855"/>
            <a:ext cx="1237839" cy="369332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>
                <a:solidFill>
                  <a:srgbClr val="CC0000"/>
                </a:solidFill>
                <a:latin typeface="+mj-ea"/>
                <a:ea typeface="+mj-ea"/>
              </a:rPr>
              <a:t>売上アップ</a:t>
            </a:r>
          </a:p>
        </p:txBody>
      </p:sp>
      <p:sp>
        <p:nvSpPr>
          <p:cNvPr id="96" name="ホームベース 95"/>
          <p:cNvSpPr/>
          <p:nvPr/>
        </p:nvSpPr>
        <p:spPr bwMode="gray">
          <a:xfrm>
            <a:off x="4056649" y="3348883"/>
            <a:ext cx="3168652" cy="229530"/>
          </a:xfrm>
          <a:prstGeom prst="homePlate">
            <a:avLst/>
          </a:prstGeom>
          <a:gradFill flip="none" rotWithShape="1">
            <a:gsLst>
              <a:gs pos="100000">
                <a:schemeClr val="tx1">
                  <a:alpha val="0"/>
                  <a:lumMod val="0"/>
                  <a:lumOff val="100000"/>
                </a:schemeClr>
              </a:gs>
              <a:gs pos="0">
                <a:schemeClr val="tx1">
                  <a:lumMod val="50000"/>
                  <a:lumOff val="5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00">
                <a:latin typeface="+mj-ea"/>
                <a:ea typeface="+mj-ea"/>
              </a:rPr>
              <a:t>ブランディング</a:t>
            </a:r>
          </a:p>
        </p:txBody>
      </p:sp>
      <p:sp>
        <p:nvSpPr>
          <p:cNvPr id="97" name="テキスト ボックス 96"/>
          <p:cNvSpPr txBox="1"/>
          <p:nvPr/>
        </p:nvSpPr>
        <p:spPr>
          <a:xfrm>
            <a:off x="7225301" y="3278465"/>
            <a:ext cx="2683748" cy="369332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>
                <a:solidFill>
                  <a:srgbClr val="CC0000"/>
                </a:solidFill>
                <a:latin typeface="+mj-ea"/>
                <a:ea typeface="+mj-ea"/>
              </a:rPr>
              <a:t>組織力アップ／リスク回避</a:t>
            </a:r>
          </a:p>
        </p:txBody>
      </p:sp>
      <p:sp>
        <p:nvSpPr>
          <p:cNvPr id="98" name="ホームベース 97"/>
          <p:cNvSpPr/>
          <p:nvPr/>
        </p:nvSpPr>
        <p:spPr bwMode="gray">
          <a:xfrm>
            <a:off x="4056649" y="4473709"/>
            <a:ext cx="3168652" cy="229530"/>
          </a:xfrm>
          <a:prstGeom prst="homePlate">
            <a:avLst/>
          </a:prstGeom>
          <a:gradFill flip="none" rotWithShape="1">
            <a:gsLst>
              <a:gs pos="100000">
                <a:schemeClr val="tx1">
                  <a:alpha val="0"/>
                  <a:lumMod val="0"/>
                  <a:lumOff val="100000"/>
                </a:schemeClr>
              </a:gs>
              <a:gs pos="0">
                <a:schemeClr val="tx1">
                  <a:lumMod val="50000"/>
                  <a:lumOff val="5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00">
                <a:latin typeface="+mj-ea"/>
                <a:ea typeface="+mj-ea"/>
              </a:rPr>
              <a:t>広報／ＩＲ</a:t>
            </a:r>
          </a:p>
        </p:txBody>
      </p:sp>
      <p:sp>
        <p:nvSpPr>
          <p:cNvPr id="99" name="テキスト ボックス 98"/>
          <p:cNvSpPr txBox="1"/>
          <p:nvPr/>
        </p:nvSpPr>
        <p:spPr>
          <a:xfrm>
            <a:off x="7225301" y="4403892"/>
            <a:ext cx="1822935" cy="369332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>
                <a:solidFill>
                  <a:srgbClr val="CC0000"/>
                </a:solidFill>
                <a:latin typeface="+mj-ea"/>
                <a:ea typeface="+mj-ea"/>
              </a:rPr>
              <a:t>プレゼン力アップ</a:t>
            </a: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7677618" y="257985"/>
            <a:ext cx="2709395" cy="25391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latin typeface="+mj-ea"/>
                <a:ea typeface="+mj-ea"/>
              </a:rPr>
              <a:t>「</a:t>
            </a:r>
            <a:r>
              <a:rPr lang="ja-JP" altLang="en-US" sz="1050" smtClean="0">
                <a:latin typeface="+mj-ea"/>
                <a:ea typeface="+mj-ea"/>
              </a:rPr>
              <a:t>パワーポイントドキュメンテーション」</a:t>
            </a:r>
            <a:r>
              <a:rPr lang="ja-JP" altLang="en-US" sz="1050">
                <a:latin typeface="+mj-ea"/>
                <a:ea typeface="+mj-ea"/>
              </a:rPr>
              <a:t>のご提案</a:t>
            </a:r>
          </a:p>
        </p:txBody>
      </p:sp>
    </p:spTree>
    <p:extLst>
      <p:ext uri="{BB962C8B-B14F-4D97-AF65-F5344CB8AC3E}">
        <p14:creationId xmlns:p14="http://schemas.microsoft.com/office/powerpoint/2010/main" val="1250707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正方形/長方形 44"/>
          <p:cNvSpPr/>
          <p:nvPr/>
        </p:nvSpPr>
        <p:spPr>
          <a:xfrm>
            <a:off x="301205" y="250825"/>
            <a:ext cx="3362557" cy="7058026"/>
          </a:xfrm>
          <a:prstGeom prst="rect">
            <a:avLst/>
          </a:prstGeom>
          <a:solidFill>
            <a:srgbClr val="DF00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6" name="グループ化 35"/>
          <p:cNvGrpSpPr/>
          <p:nvPr/>
        </p:nvGrpSpPr>
        <p:grpSpPr>
          <a:xfrm>
            <a:off x="7037388" y="7015642"/>
            <a:ext cx="2301882" cy="293208"/>
            <a:chOff x="7178230" y="7015642"/>
            <a:chExt cx="2301882" cy="293208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78230" y="7015642"/>
              <a:ext cx="764160" cy="293208"/>
            </a:xfrm>
            <a:prstGeom prst="rect">
              <a:avLst/>
            </a:prstGeom>
          </p:spPr>
        </p:pic>
        <p:grpSp>
          <p:nvGrpSpPr>
            <p:cNvPr id="35" name="グループ化 34"/>
            <p:cNvGrpSpPr/>
            <p:nvPr/>
          </p:nvGrpSpPr>
          <p:grpSpPr>
            <a:xfrm>
              <a:off x="8009990" y="7071479"/>
              <a:ext cx="1470122" cy="181534"/>
              <a:chOff x="-1157288" y="8923338"/>
              <a:chExt cx="6145214" cy="758825"/>
            </a:xfrm>
          </p:grpSpPr>
          <p:sp>
            <p:nvSpPr>
              <p:cNvPr id="17" name="Freeform 8"/>
              <p:cNvSpPr>
                <a:spLocks/>
              </p:cNvSpPr>
              <p:nvPr/>
            </p:nvSpPr>
            <p:spPr bwMode="auto">
              <a:xfrm>
                <a:off x="-1157288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6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39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4" y="32"/>
                      <a:pt x="30" y="27"/>
                      <a:pt x="36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9"/>
              <p:cNvSpPr>
                <a:spLocks noEditPoints="1"/>
              </p:cNvSpPr>
              <p:nvPr/>
            </p:nvSpPr>
            <p:spPr bwMode="auto">
              <a:xfrm>
                <a:off x="-752475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0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5" y="117"/>
                      <a:pt x="100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auto">
              <a:xfrm>
                <a:off x="-346075" y="9121776"/>
                <a:ext cx="350838" cy="376238"/>
              </a:xfrm>
              <a:custGeom>
                <a:avLst/>
                <a:gdLst>
                  <a:gd name="T0" fmla="*/ 69 w 114"/>
                  <a:gd name="T1" fmla="*/ 68 h 122"/>
                  <a:gd name="T2" fmla="*/ 57 w 114"/>
                  <a:gd name="T3" fmla="*/ 102 h 122"/>
                  <a:gd name="T4" fmla="*/ 57 w 114"/>
                  <a:gd name="T5" fmla="*/ 102 h 122"/>
                  <a:gd name="T6" fmla="*/ 45 w 114"/>
                  <a:gd name="T7" fmla="*/ 68 h 122"/>
                  <a:gd name="T8" fmla="*/ 20 w 114"/>
                  <a:gd name="T9" fmla="*/ 0 h 122"/>
                  <a:gd name="T10" fmla="*/ 0 w 114"/>
                  <a:gd name="T11" fmla="*/ 0 h 122"/>
                  <a:gd name="T12" fmla="*/ 47 w 114"/>
                  <a:gd name="T13" fmla="*/ 122 h 122"/>
                  <a:gd name="T14" fmla="*/ 67 w 114"/>
                  <a:gd name="T15" fmla="*/ 122 h 122"/>
                  <a:gd name="T16" fmla="*/ 114 w 114"/>
                  <a:gd name="T17" fmla="*/ 0 h 122"/>
                  <a:gd name="T18" fmla="*/ 94 w 114"/>
                  <a:gd name="T19" fmla="*/ 0 h 122"/>
                  <a:gd name="T20" fmla="*/ 69 w 114"/>
                  <a:gd name="T21" fmla="*/ 6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22">
                    <a:moveTo>
                      <a:pt x="69" y="68"/>
                    </a:moveTo>
                    <a:cubicBezTo>
                      <a:pt x="64" y="82"/>
                      <a:pt x="60" y="93"/>
                      <a:pt x="57" y="102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93"/>
                      <a:pt x="50" y="81"/>
                      <a:pt x="45" y="6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94" y="0"/>
                      <a:pt x="94" y="0"/>
                      <a:pt x="94" y="0"/>
                    </a:cubicBezTo>
                    <a:lnTo>
                      <a:pt x="69" y="68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Freeform 11"/>
              <p:cNvSpPr>
                <a:spLocks noEditPoints="1"/>
              </p:cNvSpPr>
              <p:nvPr/>
            </p:nvSpPr>
            <p:spPr bwMode="auto">
              <a:xfrm>
                <a:off x="55562" y="9110663"/>
                <a:ext cx="320675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Rectangle 12"/>
              <p:cNvSpPr>
                <a:spLocks noChangeArrowheads="1"/>
              </p:cNvSpPr>
              <p:nvPr/>
            </p:nvSpPr>
            <p:spPr bwMode="auto">
              <a:xfrm>
                <a:off x="485775" y="8923338"/>
                <a:ext cx="61913" cy="574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Freeform 13"/>
              <p:cNvSpPr>
                <a:spLocks noEditPoints="1"/>
              </p:cNvSpPr>
              <p:nvPr/>
            </p:nvSpPr>
            <p:spPr bwMode="auto">
              <a:xfrm>
                <a:off x="830262" y="9110663"/>
                <a:ext cx="334963" cy="571500"/>
              </a:xfrm>
              <a:custGeom>
                <a:avLst/>
                <a:gdLst>
                  <a:gd name="T0" fmla="*/ 93 w 109"/>
                  <a:gd name="T1" fmla="*/ 15 h 186"/>
                  <a:gd name="T2" fmla="*/ 76 w 109"/>
                  <a:gd name="T3" fmla="*/ 4 h 186"/>
                  <a:gd name="T4" fmla="*/ 56 w 109"/>
                  <a:gd name="T5" fmla="*/ 0 h 186"/>
                  <a:gd name="T6" fmla="*/ 42 w 109"/>
                  <a:gd name="T7" fmla="*/ 3 h 186"/>
                  <a:gd name="T8" fmla="*/ 31 w 109"/>
                  <a:gd name="T9" fmla="*/ 7 h 186"/>
                  <a:gd name="T10" fmla="*/ 24 w 109"/>
                  <a:gd name="T11" fmla="*/ 13 h 186"/>
                  <a:gd name="T12" fmla="*/ 20 w 109"/>
                  <a:gd name="T13" fmla="*/ 18 h 186"/>
                  <a:gd name="T14" fmla="*/ 20 w 109"/>
                  <a:gd name="T15" fmla="*/ 18 h 186"/>
                  <a:gd name="T16" fmla="*/ 15 w 109"/>
                  <a:gd name="T17" fmla="*/ 4 h 186"/>
                  <a:gd name="T18" fmla="*/ 0 w 109"/>
                  <a:gd name="T19" fmla="*/ 4 h 186"/>
                  <a:gd name="T20" fmla="*/ 0 w 109"/>
                  <a:gd name="T21" fmla="*/ 186 h 186"/>
                  <a:gd name="T22" fmla="*/ 20 w 109"/>
                  <a:gd name="T23" fmla="*/ 186 h 186"/>
                  <a:gd name="T24" fmla="*/ 20 w 109"/>
                  <a:gd name="T25" fmla="*/ 115 h 186"/>
                  <a:gd name="T26" fmla="*/ 20 w 109"/>
                  <a:gd name="T27" fmla="*/ 115 h 186"/>
                  <a:gd name="T28" fmla="*/ 35 w 109"/>
                  <a:gd name="T29" fmla="*/ 126 h 186"/>
                  <a:gd name="T30" fmla="*/ 55 w 109"/>
                  <a:gd name="T31" fmla="*/ 129 h 186"/>
                  <a:gd name="T32" fmla="*/ 66 w 109"/>
                  <a:gd name="T33" fmla="*/ 128 h 186"/>
                  <a:gd name="T34" fmla="*/ 78 w 109"/>
                  <a:gd name="T35" fmla="*/ 124 h 186"/>
                  <a:gd name="T36" fmla="*/ 90 w 109"/>
                  <a:gd name="T37" fmla="*/ 116 h 186"/>
                  <a:gd name="T38" fmla="*/ 100 w 109"/>
                  <a:gd name="T39" fmla="*/ 103 h 186"/>
                  <a:gd name="T40" fmla="*/ 106 w 109"/>
                  <a:gd name="T41" fmla="*/ 86 h 186"/>
                  <a:gd name="T42" fmla="*/ 109 w 109"/>
                  <a:gd name="T43" fmla="*/ 64 h 186"/>
                  <a:gd name="T44" fmla="*/ 104 w 109"/>
                  <a:gd name="T45" fmla="*/ 35 h 186"/>
                  <a:gd name="T46" fmla="*/ 93 w 109"/>
                  <a:gd name="T47" fmla="*/ 15 h 186"/>
                  <a:gd name="T48" fmla="*/ 84 w 109"/>
                  <a:gd name="T49" fmla="*/ 88 h 186"/>
                  <a:gd name="T50" fmla="*/ 75 w 109"/>
                  <a:gd name="T51" fmla="*/ 103 h 186"/>
                  <a:gd name="T52" fmla="*/ 64 w 109"/>
                  <a:gd name="T53" fmla="*/ 110 h 186"/>
                  <a:gd name="T54" fmla="*/ 52 w 109"/>
                  <a:gd name="T55" fmla="*/ 112 h 186"/>
                  <a:gd name="T56" fmla="*/ 34 w 109"/>
                  <a:gd name="T57" fmla="*/ 109 h 186"/>
                  <a:gd name="T58" fmla="*/ 20 w 109"/>
                  <a:gd name="T59" fmla="*/ 99 h 186"/>
                  <a:gd name="T60" fmla="*/ 20 w 109"/>
                  <a:gd name="T61" fmla="*/ 34 h 186"/>
                  <a:gd name="T62" fmla="*/ 25 w 109"/>
                  <a:gd name="T63" fmla="*/ 29 h 186"/>
                  <a:gd name="T64" fmla="*/ 32 w 109"/>
                  <a:gd name="T65" fmla="*/ 24 h 186"/>
                  <a:gd name="T66" fmla="*/ 41 w 109"/>
                  <a:gd name="T67" fmla="*/ 19 h 186"/>
                  <a:gd name="T68" fmla="*/ 52 w 109"/>
                  <a:gd name="T69" fmla="*/ 18 h 186"/>
                  <a:gd name="T70" fmla="*/ 68 w 109"/>
                  <a:gd name="T71" fmla="*/ 21 h 186"/>
                  <a:gd name="T72" fmla="*/ 79 w 109"/>
                  <a:gd name="T73" fmla="*/ 30 h 186"/>
                  <a:gd name="T74" fmla="*/ 86 w 109"/>
                  <a:gd name="T75" fmla="*/ 45 h 186"/>
                  <a:gd name="T76" fmla="*/ 88 w 109"/>
                  <a:gd name="T77" fmla="*/ 64 h 186"/>
                  <a:gd name="T78" fmla="*/ 84 w 109"/>
                  <a:gd name="T79" fmla="*/ 8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9" h="186">
                    <a:moveTo>
                      <a:pt x="93" y="15"/>
                    </a:moveTo>
                    <a:cubicBezTo>
                      <a:pt x="88" y="10"/>
                      <a:pt x="82" y="6"/>
                      <a:pt x="76" y="4"/>
                    </a:cubicBezTo>
                    <a:cubicBezTo>
                      <a:pt x="69" y="2"/>
                      <a:pt x="63" y="0"/>
                      <a:pt x="56" y="0"/>
                    </a:cubicBezTo>
                    <a:cubicBezTo>
                      <a:pt x="51" y="0"/>
                      <a:pt x="46" y="1"/>
                      <a:pt x="42" y="3"/>
                    </a:cubicBezTo>
                    <a:cubicBezTo>
                      <a:pt x="38" y="4"/>
                      <a:pt x="34" y="6"/>
                      <a:pt x="31" y="7"/>
                    </a:cubicBezTo>
                    <a:cubicBezTo>
                      <a:pt x="28" y="9"/>
                      <a:pt x="26" y="11"/>
                      <a:pt x="24" y="13"/>
                    </a:cubicBezTo>
                    <a:cubicBezTo>
                      <a:pt x="22" y="14"/>
                      <a:pt x="21" y="16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20" y="186"/>
                      <a:pt x="20" y="186"/>
                      <a:pt x="20" y="186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5" y="120"/>
                      <a:pt x="30" y="123"/>
                      <a:pt x="35" y="126"/>
                    </a:cubicBezTo>
                    <a:cubicBezTo>
                      <a:pt x="41" y="128"/>
                      <a:pt x="47" y="129"/>
                      <a:pt x="55" y="129"/>
                    </a:cubicBezTo>
                    <a:cubicBezTo>
                      <a:pt x="58" y="129"/>
                      <a:pt x="62" y="129"/>
                      <a:pt x="66" y="128"/>
                    </a:cubicBezTo>
                    <a:cubicBezTo>
                      <a:pt x="70" y="127"/>
                      <a:pt x="74" y="126"/>
                      <a:pt x="78" y="124"/>
                    </a:cubicBezTo>
                    <a:cubicBezTo>
                      <a:pt x="82" y="122"/>
                      <a:pt x="86" y="119"/>
                      <a:pt x="90" y="116"/>
                    </a:cubicBezTo>
                    <a:cubicBezTo>
                      <a:pt x="94" y="112"/>
                      <a:pt x="97" y="108"/>
                      <a:pt x="100" y="103"/>
                    </a:cubicBezTo>
                    <a:cubicBezTo>
                      <a:pt x="102" y="99"/>
                      <a:pt x="105" y="93"/>
                      <a:pt x="106" y="86"/>
                    </a:cubicBezTo>
                    <a:cubicBezTo>
                      <a:pt x="108" y="80"/>
                      <a:pt x="109" y="72"/>
                      <a:pt x="109" y="64"/>
                    </a:cubicBezTo>
                    <a:cubicBezTo>
                      <a:pt x="109" y="52"/>
                      <a:pt x="107" y="43"/>
                      <a:pt x="104" y="35"/>
                    </a:cubicBezTo>
                    <a:cubicBezTo>
                      <a:pt x="101" y="27"/>
                      <a:pt x="98" y="20"/>
                      <a:pt x="93" y="15"/>
                    </a:cubicBezTo>
                    <a:close/>
                    <a:moveTo>
                      <a:pt x="84" y="88"/>
                    </a:moveTo>
                    <a:cubicBezTo>
                      <a:pt x="82" y="94"/>
                      <a:pt x="79" y="99"/>
                      <a:pt x="75" y="103"/>
                    </a:cubicBezTo>
                    <a:cubicBezTo>
                      <a:pt x="72" y="106"/>
                      <a:pt x="68" y="109"/>
                      <a:pt x="64" y="110"/>
                    </a:cubicBezTo>
                    <a:cubicBezTo>
                      <a:pt x="60" y="112"/>
                      <a:pt x="55" y="112"/>
                      <a:pt x="52" y="112"/>
                    </a:cubicBezTo>
                    <a:cubicBezTo>
                      <a:pt x="45" y="112"/>
                      <a:pt x="40" y="111"/>
                      <a:pt x="34" y="109"/>
                    </a:cubicBezTo>
                    <a:cubicBezTo>
                      <a:pt x="29" y="106"/>
                      <a:pt x="24" y="103"/>
                      <a:pt x="20" y="99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3"/>
                      <a:pt x="23" y="31"/>
                      <a:pt x="25" y="29"/>
                    </a:cubicBezTo>
                    <a:cubicBezTo>
                      <a:pt x="27" y="27"/>
                      <a:pt x="29" y="25"/>
                      <a:pt x="32" y="24"/>
                    </a:cubicBezTo>
                    <a:cubicBezTo>
                      <a:pt x="34" y="22"/>
                      <a:pt x="38" y="20"/>
                      <a:pt x="41" y="19"/>
                    </a:cubicBezTo>
                    <a:cubicBezTo>
                      <a:pt x="44" y="18"/>
                      <a:pt x="48" y="18"/>
                      <a:pt x="52" y="18"/>
                    </a:cubicBezTo>
                    <a:cubicBezTo>
                      <a:pt x="58" y="18"/>
                      <a:pt x="63" y="19"/>
                      <a:pt x="68" y="21"/>
                    </a:cubicBezTo>
                    <a:cubicBezTo>
                      <a:pt x="72" y="23"/>
                      <a:pt x="76" y="26"/>
                      <a:pt x="79" y="30"/>
                    </a:cubicBezTo>
                    <a:cubicBezTo>
                      <a:pt x="82" y="34"/>
                      <a:pt x="84" y="39"/>
                      <a:pt x="86" y="45"/>
                    </a:cubicBezTo>
                    <a:cubicBezTo>
                      <a:pt x="87" y="50"/>
                      <a:pt x="88" y="57"/>
                      <a:pt x="88" y="64"/>
                    </a:cubicBezTo>
                    <a:cubicBezTo>
                      <a:pt x="88" y="74"/>
                      <a:pt x="87" y="82"/>
                      <a:pt x="84" y="88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Freeform 14"/>
              <p:cNvSpPr>
                <a:spLocks/>
              </p:cNvSpPr>
              <p:nvPr/>
            </p:nvSpPr>
            <p:spPr bwMode="auto">
              <a:xfrm>
                <a:off x="1260475" y="9110663"/>
                <a:ext cx="206375" cy="387350"/>
              </a:xfrm>
              <a:custGeom>
                <a:avLst/>
                <a:gdLst>
                  <a:gd name="T0" fmla="*/ 62 w 67"/>
                  <a:gd name="T1" fmla="*/ 0 h 126"/>
                  <a:gd name="T2" fmla="*/ 49 w 67"/>
                  <a:gd name="T3" fmla="*/ 2 h 126"/>
                  <a:gd name="T4" fmla="*/ 37 w 67"/>
                  <a:gd name="T5" fmla="*/ 7 h 126"/>
                  <a:gd name="T6" fmla="*/ 27 w 67"/>
                  <a:gd name="T7" fmla="*/ 14 h 126"/>
                  <a:gd name="T8" fmla="*/ 20 w 67"/>
                  <a:gd name="T9" fmla="*/ 23 h 126"/>
                  <a:gd name="T10" fmla="*/ 20 w 67"/>
                  <a:gd name="T11" fmla="*/ 23 h 126"/>
                  <a:gd name="T12" fmla="*/ 16 w 67"/>
                  <a:gd name="T13" fmla="*/ 4 h 126"/>
                  <a:gd name="T14" fmla="*/ 0 w 67"/>
                  <a:gd name="T15" fmla="*/ 4 h 126"/>
                  <a:gd name="T16" fmla="*/ 0 w 67"/>
                  <a:gd name="T17" fmla="*/ 126 h 126"/>
                  <a:gd name="T18" fmla="*/ 20 w 67"/>
                  <a:gd name="T19" fmla="*/ 126 h 126"/>
                  <a:gd name="T20" fmla="*/ 20 w 67"/>
                  <a:gd name="T21" fmla="*/ 41 h 126"/>
                  <a:gd name="T22" fmla="*/ 28 w 67"/>
                  <a:gd name="T23" fmla="*/ 32 h 126"/>
                  <a:gd name="T24" fmla="*/ 39 w 67"/>
                  <a:gd name="T25" fmla="*/ 25 h 126"/>
                  <a:gd name="T26" fmla="*/ 52 w 67"/>
                  <a:gd name="T27" fmla="*/ 21 h 126"/>
                  <a:gd name="T28" fmla="*/ 66 w 67"/>
                  <a:gd name="T29" fmla="*/ 20 h 126"/>
                  <a:gd name="T30" fmla="*/ 67 w 67"/>
                  <a:gd name="T31" fmla="*/ 20 h 126"/>
                  <a:gd name="T32" fmla="*/ 67 w 67"/>
                  <a:gd name="T33" fmla="*/ 1 h 126"/>
                  <a:gd name="T34" fmla="*/ 65 w 67"/>
                  <a:gd name="T35" fmla="*/ 1 h 126"/>
                  <a:gd name="T36" fmla="*/ 62 w 67"/>
                  <a:gd name="T3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126">
                    <a:moveTo>
                      <a:pt x="62" y="0"/>
                    </a:moveTo>
                    <a:cubicBezTo>
                      <a:pt x="58" y="0"/>
                      <a:pt x="53" y="1"/>
                      <a:pt x="49" y="2"/>
                    </a:cubicBezTo>
                    <a:cubicBezTo>
                      <a:pt x="45" y="3"/>
                      <a:pt x="41" y="5"/>
                      <a:pt x="37" y="7"/>
                    </a:cubicBezTo>
                    <a:cubicBezTo>
                      <a:pt x="33" y="9"/>
                      <a:pt x="30" y="12"/>
                      <a:pt x="27" y="14"/>
                    </a:cubicBezTo>
                    <a:cubicBezTo>
                      <a:pt x="24" y="17"/>
                      <a:pt x="22" y="20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2" y="37"/>
                      <a:pt x="25" y="34"/>
                      <a:pt x="28" y="32"/>
                    </a:cubicBezTo>
                    <a:cubicBezTo>
                      <a:pt x="32" y="29"/>
                      <a:pt x="35" y="27"/>
                      <a:pt x="39" y="25"/>
                    </a:cubicBezTo>
                    <a:cubicBezTo>
                      <a:pt x="43" y="23"/>
                      <a:pt x="47" y="22"/>
                      <a:pt x="52" y="21"/>
                    </a:cubicBezTo>
                    <a:cubicBezTo>
                      <a:pt x="57" y="20"/>
                      <a:pt x="61" y="20"/>
                      <a:pt x="66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1"/>
                      <a:pt x="66" y="1"/>
                      <a:pt x="65" y="1"/>
                    </a:cubicBezTo>
                    <a:cubicBezTo>
                      <a:pt x="64" y="0"/>
                      <a:pt x="63" y="0"/>
                      <a:pt x="62" y="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Freeform 15"/>
              <p:cNvSpPr>
                <a:spLocks noEditPoints="1"/>
              </p:cNvSpPr>
              <p:nvPr/>
            </p:nvSpPr>
            <p:spPr bwMode="auto">
              <a:xfrm>
                <a:off x="1512887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4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4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Freeform 16"/>
              <p:cNvSpPr>
                <a:spLocks/>
              </p:cNvSpPr>
              <p:nvPr/>
            </p:nvSpPr>
            <p:spPr bwMode="auto">
              <a:xfrm>
                <a:off x="1916112" y="9110663"/>
                <a:ext cx="257175" cy="396875"/>
              </a:xfrm>
              <a:custGeom>
                <a:avLst/>
                <a:gdLst>
                  <a:gd name="T0" fmla="*/ 72 w 84"/>
                  <a:gd name="T1" fmla="*/ 64 h 129"/>
                  <a:gd name="T2" fmla="*/ 61 w 84"/>
                  <a:gd name="T3" fmla="*/ 59 h 129"/>
                  <a:gd name="T4" fmla="*/ 47 w 84"/>
                  <a:gd name="T5" fmla="*/ 55 h 129"/>
                  <a:gd name="T6" fmla="*/ 38 w 84"/>
                  <a:gd name="T7" fmla="*/ 53 h 129"/>
                  <a:gd name="T8" fmla="*/ 29 w 84"/>
                  <a:gd name="T9" fmla="*/ 50 h 129"/>
                  <a:gd name="T10" fmla="*/ 24 w 84"/>
                  <a:gd name="T11" fmla="*/ 45 h 129"/>
                  <a:gd name="T12" fmla="*/ 22 w 84"/>
                  <a:gd name="T13" fmla="*/ 36 h 129"/>
                  <a:gd name="T14" fmla="*/ 23 w 84"/>
                  <a:gd name="T15" fmla="*/ 29 h 129"/>
                  <a:gd name="T16" fmla="*/ 28 w 84"/>
                  <a:gd name="T17" fmla="*/ 23 h 129"/>
                  <a:gd name="T18" fmla="*/ 36 w 84"/>
                  <a:gd name="T19" fmla="*/ 19 h 129"/>
                  <a:gd name="T20" fmla="*/ 47 w 84"/>
                  <a:gd name="T21" fmla="*/ 17 h 129"/>
                  <a:gd name="T22" fmla="*/ 63 w 84"/>
                  <a:gd name="T23" fmla="*/ 19 h 129"/>
                  <a:gd name="T24" fmla="*/ 79 w 84"/>
                  <a:gd name="T25" fmla="*/ 24 h 129"/>
                  <a:gd name="T26" fmla="*/ 79 w 84"/>
                  <a:gd name="T27" fmla="*/ 7 h 129"/>
                  <a:gd name="T28" fmla="*/ 63 w 84"/>
                  <a:gd name="T29" fmla="*/ 2 h 129"/>
                  <a:gd name="T30" fmla="*/ 44 w 84"/>
                  <a:gd name="T31" fmla="*/ 0 h 129"/>
                  <a:gd name="T32" fmla="*/ 27 w 84"/>
                  <a:gd name="T33" fmla="*/ 3 h 129"/>
                  <a:gd name="T34" fmla="*/ 13 w 84"/>
                  <a:gd name="T35" fmla="*/ 10 h 129"/>
                  <a:gd name="T36" fmla="*/ 4 w 84"/>
                  <a:gd name="T37" fmla="*/ 21 h 129"/>
                  <a:gd name="T38" fmla="*/ 1 w 84"/>
                  <a:gd name="T39" fmla="*/ 38 h 129"/>
                  <a:gd name="T40" fmla="*/ 4 w 84"/>
                  <a:gd name="T41" fmla="*/ 54 h 129"/>
                  <a:gd name="T42" fmla="*/ 13 w 84"/>
                  <a:gd name="T43" fmla="*/ 63 h 129"/>
                  <a:gd name="T44" fmla="*/ 25 w 84"/>
                  <a:gd name="T45" fmla="*/ 69 h 129"/>
                  <a:gd name="T46" fmla="*/ 38 w 84"/>
                  <a:gd name="T47" fmla="*/ 72 h 129"/>
                  <a:gd name="T48" fmla="*/ 47 w 84"/>
                  <a:gd name="T49" fmla="*/ 75 h 129"/>
                  <a:gd name="T50" fmla="*/ 55 w 84"/>
                  <a:gd name="T51" fmla="*/ 78 h 129"/>
                  <a:gd name="T52" fmla="*/ 61 w 84"/>
                  <a:gd name="T53" fmla="*/ 84 h 129"/>
                  <a:gd name="T54" fmla="*/ 63 w 84"/>
                  <a:gd name="T55" fmla="*/ 92 h 129"/>
                  <a:gd name="T56" fmla="*/ 60 w 84"/>
                  <a:gd name="T57" fmla="*/ 101 h 129"/>
                  <a:gd name="T58" fmla="*/ 54 w 84"/>
                  <a:gd name="T59" fmla="*/ 107 h 129"/>
                  <a:gd name="T60" fmla="*/ 44 w 84"/>
                  <a:gd name="T61" fmla="*/ 111 h 129"/>
                  <a:gd name="T62" fmla="*/ 31 w 84"/>
                  <a:gd name="T63" fmla="*/ 112 h 129"/>
                  <a:gd name="T64" fmla="*/ 15 w 84"/>
                  <a:gd name="T65" fmla="*/ 111 h 129"/>
                  <a:gd name="T66" fmla="*/ 0 w 84"/>
                  <a:gd name="T67" fmla="*/ 106 h 129"/>
                  <a:gd name="T68" fmla="*/ 0 w 84"/>
                  <a:gd name="T69" fmla="*/ 123 h 129"/>
                  <a:gd name="T70" fmla="*/ 5 w 84"/>
                  <a:gd name="T71" fmla="*/ 125 h 129"/>
                  <a:gd name="T72" fmla="*/ 12 w 84"/>
                  <a:gd name="T73" fmla="*/ 127 h 129"/>
                  <a:gd name="T74" fmla="*/ 22 w 84"/>
                  <a:gd name="T75" fmla="*/ 129 h 129"/>
                  <a:gd name="T76" fmla="*/ 34 w 84"/>
                  <a:gd name="T77" fmla="*/ 129 h 129"/>
                  <a:gd name="T78" fmla="*/ 54 w 84"/>
                  <a:gd name="T79" fmla="*/ 127 h 129"/>
                  <a:gd name="T80" fmla="*/ 70 w 84"/>
                  <a:gd name="T81" fmla="*/ 120 h 129"/>
                  <a:gd name="T82" fmla="*/ 80 w 84"/>
                  <a:gd name="T83" fmla="*/ 108 h 129"/>
                  <a:gd name="T84" fmla="*/ 84 w 84"/>
                  <a:gd name="T85" fmla="*/ 91 h 129"/>
                  <a:gd name="T86" fmla="*/ 80 w 84"/>
                  <a:gd name="T87" fmla="*/ 75 h 129"/>
                  <a:gd name="T88" fmla="*/ 72 w 84"/>
                  <a:gd name="T89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129">
                    <a:moveTo>
                      <a:pt x="72" y="64"/>
                    </a:moveTo>
                    <a:cubicBezTo>
                      <a:pt x="68" y="62"/>
                      <a:pt x="65" y="60"/>
                      <a:pt x="61" y="59"/>
                    </a:cubicBezTo>
                    <a:cubicBezTo>
                      <a:pt x="56" y="58"/>
                      <a:pt x="52" y="56"/>
                      <a:pt x="47" y="55"/>
                    </a:cubicBezTo>
                    <a:cubicBezTo>
                      <a:pt x="44" y="55"/>
                      <a:pt x="41" y="54"/>
                      <a:pt x="38" y="53"/>
                    </a:cubicBezTo>
                    <a:cubicBezTo>
                      <a:pt x="35" y="52"/>
                      <a:pt x="32" y="51"/>
                      <a:pt x="29" y="50"/>
                    </a:cubicBezTo>
                    <a:cubicBezTo>
                      <a:pt x="27" y="48"/>
                      <a:pt x="25" y="47"/>
                      <a:pt x="24" y="45"/>
                    </a:cubicBezTo>
                    <a:cubicBezTo>
                      <a:pt x="22" y="42"/>
                      <a:pt x="22" y="40"/>
                      <a:pt x="22" y="36"/>
                    </a:cubicBezTo>
                    <a:cubicBezTo>
                      <a:pt x="22" y="34"/>
                      <a:pt x="22" y="31"/>
                      <a:pt x="23" y="29"/>
                    </a:cubicBezTo>
                    <a:cubicBezTo>
                      <a:pt x="24" y="26"/>
                      <a:pt x="25" y="25"/>
                      <a:pt x="28" y="23"/>
                    </a:cubicBezTo>
                    <a:cubicBezTo>
                      <a:pt x="30" y="21"/>
                      <a:pt x="32" y="20"/>
                      <a:pt x="36" y="19"/>
                    </a:cubicBezTo>
                    <a:cubicBezTo>
                      <a:pt x="39" y="18"/>
                      <a:pt x="43" y="17"/>
                      <a:pt x="47" y="17"/>
                    </a:cubicBezTo>
                    <a:cubicBezTo>
                      <a:pt x="53" y="18"/>
                      <a:pt x="58" y="18"/>
                      <a:pt x="63" y="19"/>
                    </a:cubicBezTo>
                    <a:cubicBezTo>
                      <a:pt x="68" y="21"/>
                      <a:pt x="73" y="22"/>
                      <a:pt x="79" y="24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9" y="4"/>
                      <a:pt x="63" y="2"/>
                    </a:cubicBezTo>
                    <a:cubicBezTo>
                      <a:pt x="57" y="1"/>
                      <a:pt x="51" y="0"/>
                      <a:pt x="44" y="0"/>
                    </a:cubicBezTo>
                    <a:cubicBezTo>
                      <a:pt x="38" y="0"/>
                      <a:pt x="32" y="1"/>
                      <a:pt x="27" y="3"/>
                    </a:cubicBezTo>
                    <a:cubicBezTo>
                      <a:pt x="22" y="4"/>
                      <a:pt x="17" y="7"/>
                      <a:pt x="13" y="10"/>
                    </a:cubicBezTo>
                    <a:cubicBezTo>
                      <a:pt x="9" y="13"/>
                      <a:pt x="6" y="17"/>
                      <a:pt x="4" y="21"/>
                    </a:cubicBezTo>
                    <a:cubicBezTo>
                      <a:pt x="2" y="26"/>
                      <a:pt x="1" y="32"/>
                      <a:pt x="1" y="38"/>
                    </a:cubicBezTo>
                    <a:cubicBezTo>
                      <a:pt x="1" y="45"/>
                      <a:pt x="2" y="50"/>
                      <a:pt x="4" y="54"/>
                    </a:cubicBezTo>
                    <a:cubicBezTo>
                      <a:pt x="6" y="58"/>
                      <a:pt x="9" y="61"/>
                      <a:pt x="13" y="63"/>
                    </a:cubicBezTo>
                    <a:cubicBezTo>
                      <a:pt x="16" y="65"/>
                      <a:pt x="20" y="67"/>
                      <a:pt x="25" y="69"/>
                    </a:cubicBezTo>
                    <a:cubicBezTo>
                      <a:pt x="29" y="70"/>
                      <a:pt x="33" y="71"/>
                      <a:pt x="38" y="72"/>
                    </a:cubicBezTo>
                    <a:cubicBezTo>
                      <a:pt x="41" y="73"/>
                      <a:pt x="44" y="74"/>
                      <a:pt x="47" y="75"/>
                    </a:cubicBezTo>
                    <a:cubicBezTo>
                      <a:pt x="50" y="75"/>
                      <a:pt x="53" y="77"/>
                      <a:pt x="55" y="78"/>
                    </a:cubicBezTo>
                    <a:cubicBezTo>
                      <a:pt x="57" y="80"/>
                      <a:pt x="59" y="81"/>
                      <a:pt x="61" y="84"/>
                    </a:cubicBezTo>
                    <a:cubicBezTo>
                      <a:pt x="62" y="86"/>
                      <a:pt x="63" y="89"/>
                      <a:pt x="63" y="92"/>
                    </a:cubicBezTo>
                    <a:cubicBezTo>
                      <a:pt x="63" y="96"/>
                      <a:pt x="62" y="98"/>
                      <a:pt x="60" y="101"/>
                    </a:cubicBezTo>
                    <a:cubicBezTo>
                      <a:pt x="59" y="104"/>
                      <a:pt x="57" y="106"/>
                      <a:pt x="54" y="107"/>
                    </a:cubicBezTo>
                    <a:cubicBezTo>
                      <a:pt x="51" y="109"/>
                      <a:pt x="48" y="110"/>
                      <a:pt x="44" y="111"/>
                    </a:cubicBezTo>
                    <a:cubicBezTo>
                      <a:pt x="40" y="112"/>
                      <a:pt x="36" y="112"/>
                      <a:pt x="31" y="112"/>
                    </a:cubicBezTo>
                    <a:cubicBezTo>
                      <a:pt x="25" y="112"/>
                      <a:pt x="20" y="112"/>
                      <a:pt x="15" y="111"/>
                    </a:cubicBezTo>
                    <a:cubicBezTo>
                      <a:pt x="10" y="110"/>
                      <a:pt x="5" y="108"/>
                      <a:pt x="0" y="106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3"/>
                      <a:pt x="3" y="124"/>
                      <a:pt x="5" y="125"/>
                    </a:cubicBezTo>
                    <a:cubicBezTo>
                      <a:pt x="7" y="126"/>
                      <a:pt x="9" y="126"/>
                      <a:pt x="12" y="127"/>
                    </a:cubicBezTo>
                    <a:cubicBezTo>
                      <a:pt x="15" y="128"/>
                      <a:pt x="18" y="128"/>
                      <a:pt x="22" y="129"/>
                    </a:cubicBezTo>
                    <a:cubicBezTo>
                      <a:pt x="25" y="129"/>
                      <a:pt x="29" y="129"/>
                      <a:pt x="34" y="129"/>
                    </a:cubicBezTo>
                    <a:cubicBezTo>
                      <a:pt x="41" y="129"/>
                      <a:pt x="48" y="129"/>
                      <a:pt x="54" y="127"/>
                    </a:cubicBezTo>
                    <a:cubicBezTo>
                      <a:pt x="60" y="125"/>
                      <a:pt x="65" y="123"/>
                      <a:pt x="70" y="120"/>
                    </a:cubicBezTo>
                    <a:cubicBezTo>
                      <a:pt x="74" y="116"/>
                      <a:pt x="78" y="112"/>
                      <a:pt x="80" y="108"/>
                    </a:cubicBezTo>
                    <a:cubicBezTo>
                      <a:pt x="82" y="103"/>
                      <a:pt x="84" y="97"/>
                      <a:pt x="84" y="91"/>
                    </a:cubicBezTo>
                    <a:cubicBezTo>
                      <a:pt x="84" y="84"/>
                      <a:pt x="82" y="79"/>
                      <a:pt x="80" y="75"/>
                    </a:cubicBezTo>
                    <a:cubicBezTo>
                      <a:pt x="78" y="70"/>
                      <a:pt x="75" y="67"/>
                      <a:pt x="72" y="64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" name="Freeform 17"/>
              <p:cNvSpPr>
                <a:spLocks noEditPoints="1"/>
              </p:cNvSpPr>
              <p:nvPr/>
            </p:nvSpPr>
            <p:spPr bwMode="auto">
              <a:xfrm>
                <a:off x="2244725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3 w 104"/>
                  <a:gd name="T21" fmla="*/ 129 h 129"/>
                  <a:gd name="T22" fmla="*/ 83 w 104"/>
                  <a:gd name="T23" fmla="*/ 128 h 129"/>
                  <a:gd name="T24" fmla="*/ 100 w 104"/>
                  <a:gd name="T25" fmla="*/ 123 h 129"/>
                  <a:gd name="T26" fmla="*/ 100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6" y="128"/>
                      <a:pt x="54" y="129"/>
                      <a:pt x="63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100" y="123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" name="Freeform 18"/>
              <p:cNvSpPr>
                <a:spLocks/>
              </p:cNvSpPr>
              <p:nvPr/>
            </p:nvSpPr>
            <p:spPr bwMode="auto">
              <a:xfrm>
                <a:off x="2668587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1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6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5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8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1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5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5" y="18"/>
                      <a:pt x="71" y="20"/>
                      <a:pt x="75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8" y="24"/>
                    </a:cubicBezTo>
                    <a:cubicBezTo>
                      <a:pt x="96" y="18"/>
                      <a:pt x="93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Freeform 19"/>
              <p:cNvSpPr>
                <a:spLocks/>
              </p:cNvSpPr>
              <p:nvPr/>
            </p:nvSpPr>
            <p:spPr bwMode="auto">
              <a:xfrm>
                <a:off x="304323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4 w 82"/>
                  <a:gd name="T9" fmla="*/ 122 h 159"/>
                  <a:gd name="T10" fmla="*/ 44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4 w 82"/>
                  <a:gd name="T17" fmla="*/ 34 h 159"/>
                  <a:gd name="T18" fmla="*/ 44 w 82"/>
                  <a:gd name="T19" fmla="*/ 0 h 159"/>
                  <a:gd name="T20" fmla="*/ 24 w 82"/>
                  <a:gd name="T21" fmla="*/ 0 h 159"/>
                  <a:gd name="T22" fmla="*/ 24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4 w 82"/>
                  <a:gd name="T29" fmla="*/ 51 h 159"/>
                  <a:gd name="T30" fmla="*/ 24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4" y="125"/>
                      <a:pt x="44" y="12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125"/>
                      <a:pt x="24" y="125"/>
                      <a:pt x="24" y="125"/>
                    </a:cubicBezTo>
                    <a:cubicBezTo>
                      <a:pt x="24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Freeform 20"/>
              <p:cNvSpPr>
                <a:spLocks noEditPoints="1"/>
              </p:cNvSpPr>
              <p:nvPr/>
            </p:nvSpPr>
            <p:spPr bwMode="auto">
              <a:xfrm>
                <a:off x="3357562" y="9110663"/>
                <a:ext cx="300038" cy="396875"/>
              </a:xfrm>
              <a:custGeom>
                <a:avLst/>
                <a:gdLst>
                  <a:gd name="T0" fmla="*/ 94 w 98"/>
                  <a:gd name="T1" fmla="*/ 24 h 129"/>
                  <a:gd name="T2" fmla="*/ 77 w 98"/>
                  <a:gd name="T3" fmla="*/ 7 h 129"/>
                  <a:gd name="T4" fmla="*/ 47 w 98"/>
                  <a:gd name="T5" fmla="*/ 0 h 129"/>
                  <a:gd name="T6" fmla="*/ 36 w 98"/>
                  <a:gd name="T7" fmla="*/ 1 h 129"/>
                  <a:gd name="T8" fmla="*/ 27 w 98"/>
                  <a:gd name="T9" fmla="*/ 2 h 129"/>
                  <a:gd name="T10" fmla="*/ 18 w 98"/>
                  <a:gd name="T11" fmla="*/ 5 h 129"/>
                  <a:gd name="T12" fmla="*/ 11 w 98"/>
                  <a:gd name="T13" fmla="*/ 8 h 129"/>
                  <a:gd name="T14" fmla="*/ 11 w 98"/>
                  <a:gd name="T15" fmla="*/ 24 h 129"/>
                  <a:gd name="T16" fmla="*/ 27 w 98"/>
                  <a:gd name="T17" fmla="*/ 20 h 129"/>
                  <a:gd name="T18" fmla="*/ 44 w 98"/>
                  <a:gd name="T19" fmla="*/ 18 h 129"/>
                  <a:gd name="T20" fmla="*/ 64 w 98"/>
                  <a:gd name="T21" fmla="*/ 22 h 129"/>
                  <a:gd name="T22" fmla="*/ 75 w 98"/>
                  <a:gd name="T23" fmla="*/ 32 h 129"/>
                  <a:gd name="T24" fmla="*/ 77 w 98"/>
                  <a:gd name="T25" fmla="*/ 39 h 129"/>
                  <a:gd name="T26" fmla="*/ 78 w 98"/>
                  <a:gd name="T27" fmla="*/ 48 h 129"/>
                  <a:gd name="T28" fmla="*/ 78 w 98"/>
                  <a:gd name="T29" fmla="*/ 57 h 129"/>
                  <a:gd name="T30" fmla="*/ 77 w 98"/>
                  <a:gd name="T31" fmla="*/ 57 h 129"/>
                  <a:gd name="T32" fmla="*/ 63 w 98"/>
                  <a:gd name="T33" fmla="*/ 53 h 129"/>
                  <a:gd name="T34" fmla="*/ 45 w 98"/>
                  <a:gd name="T35" fmla="*/ 51 h 129"/>
                  <a:gd name="T36" fmla="*/ 27 w 98"/>
                  <a:gd name="T37" fmla="*/ 54 h 129"/>
                  <a:gd name="T38" fmla="*/ 12 w 98"/>
                  <a:gd name="T39" fmla="*/ 61 h 129"/>
                  <a:gd name="T40" fmla="*/ 3 w 98"/>
                  <a:gd name="T41" fmla="*/ 74 h 129"/>
                  <a:gd name="T42" fmla="*/ 0 w 98"/>
                  <a:gd name="T43" fmla="*/ 90 h 129"/>
                  <a:gd name="T44" fmla="*/ 3 w 98"/>
                  <a:gd name="T45" fmla="*/ 107 h 129"/>
                  <a:gd name="T46" fmla="*/ 11 w 98"/>
                  <a:gd name="T47" fmla="*/ 119 h 129"/>
                  <a:gd name="T48" fmla="*/ 24 w 98"/>
                  <a:gd name="T49" fmla="*/ 127 h 129"/>
                  <a:gd name="T50" fmla="*/ 40 w 98"/>
                  <a:gd name="T51" fmla="*/ 129 h 129"/>
                  <a:gd name="T52" fmla="*/ 53 w 98"/>
                  <a:gd name="T53" fmla="*/ 128 h 129"/>
                  <a:gd name="T54" fmla="*/ 63 w 98"/>
                  <a:gd name="T55" fmla="*/ 124 h 129"/>
                  <a:gd name="T56" fmla="*/ 72 w 98"/>
                  <a:gd name="T57" fmla="*/ 119 h 129"/>
                  <a:gd name="T58" fmla="*/ 78 w 98"/>
                  <a:gd name="T59" fmla="*/ 113 h 129"/>
                  <a:gd name="T60" fmla="*/ 79 w 98"/>
                  <a:gd name="T61" fmla="*/ 113 h 129"/>
                  <a:gd name="T62" fmla="*/ 81 w 98"/>
                  <a:gd name="T63" fmla="*/ 126 h 129"/>
                  <a:gd name="T64" fmla="*/ 98 w 98"/>
                  <a:gd name="T65" fmla="*/ 126 h 129"/>
                  <a:gd name="T66" fmla="*/ 98 w 98"/>
                  <a:gd name="T67" fmla="*/ 44 h 129"/>
                  <a:gd name="T68" fmla="*/ 97 w 98"/>
                  <a:gd name="T69" fmla="*/ 34 h 129"/>
                  <a:gd name="T70" fmla="*/ 94 w 98"/>
                  <a:gd name="T71" fmla="*/ 24 h 129"/>
                  <a:gd name="T72" fmla="*/ 78 w 98"/>
                  <a:gd name="T73" fmla="*/ 97 h 129"/>
                  <a:gd name="T74" fmla="*/ 73 w 98"/>
                  <a:gd name="T75" fmla="*/ 101 h 129"/>
                  <a:gd name="T76" fmla="*/ 66 w 98"/>
                  <a:gd name="T77" fmla="*/ 106 h 129"/>
                  <a:gd name="T78" fmla="*/ 56 w 98"/>
                  <a:gd name="T79" fmla="*/ 111 h 129"/>
                  <a:gd name="T80" fmla="*/ 44 w 98"/>
                  <a:gd name="T81" fmla="*/ 112 h 129"/>
                  <a:gd name="T82" fmla="*/ 35 w 98"/>
                  <a:gd name="T83" fmla="*/ 111 h 129"/>
                  <a:gd name="T84" fmla="*/ 28 w 98"/>
                  <a:gd name="T85" fmla="*/ 107 h 129"/>
                  <a:gd name="T86" fmla="*/ 23 w 98"/>
                  <a:gd name="T87" fmla="*/ 100 h 129"/>
                  <a:gd name="T88" fmla="*/ 21 w 98"/>
                  <a:gd name="T89" fmla="*/ 90 h 129"/>
                  <a:gd name="T90" fmla="*/ 28 w 98"/>
                  <a:gd name="T91" fmla="*/ 73 h 129"/>
                  <a:gd name="T92" fmla="*/ 48 w 98"/>
                  <a:gd name="T93" fmla="*/ 68 h 129"/>
                  <a:gd name="T94" fmla="*/ 65 w 98"/>
                  <a:gd name="T95" fmla="*/ 70 h 129"/>
                  <a:gd name="T96" fmla="*/ 78 w 98"/>
                  <a:gd name="T97" fmla="*/ 72 h 129"/>
                  <a:gd name="T98" fmla="*/ 78 w 98"/>
                  <a:gd name="T99" fmla="*/ 9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8" h="129">
                    <a:moveTo>
                      <a:pt x="94" y="24"/>
                    </a:moveTo>
                    <a:cubicBezTo>
                      <a:pt x="91" y="17"/>
                      <a:pt x="85" y="11"/>
                      <a:pt x="77" y="7"/>
                    </a:cubicBezTo>
                    <a:cubicBezTo>
                      <a:pt x="69" y="3"/>
                      <a:pt x="59" y="0"/>
                      <a:pt x="47" y="0"/>
                    </a:cubicBezTo>
                    <a:cubicBezTo>
                      <a:pt x="43" y="0"/>
                      <a:pt x="40" y="1"/>
                      <a:pt x="36" y="1"/>
                    </a:cubicBezTo>
                    <a:cubicBezTo>
                      <a:pt x="33" y="1"/>
                      <a:pt x="30" y="2"/>
                      <a:pt x="27" y="2"/>
                    </a:cubicBezTo>
                    <a:cubicBezTo>
                      <a:pt x="24" y="3"/>
                      <a:pt x="21" y="4"/>
                      <a:pt x="18" y="5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6" y="22"/>
                      <a:pt x="21" y="21"/>
                      <a:pt x="27" y="20"/>
                    </a:cubicBezTo>
                    <a:cubicBezTo>
                      <a:pt x="32" y="19"/>
                      <a:pt x="38" y="18"/>
                      <a:pt x="44" y="18"/>
                    </a:cubicBezTo>
                    <a:cubicBezTo>
                      <a:pt x="53" y="18"/>
                      <a:pt x="59" y="19"/>
                      <a:pt x="64" y="22"/>
                    </a:cubicBezTo>
                    <a:cubicBezTo>
                      <a:pt x="69" y="25"/>
                      <a:pt x="73" y="28"/>
                      <a:pt x="75" y="32"/>
                    </a:cubicBezTo>
                    <a:cubicBezTo>
                      <a:pt x="76" y="34"/>
                      <a:pt x="77" y="37"/>
                      <a:pt x="77" y="39"/>
                    </a:cubicBezTo>
                    <a:cubicBezTo>
                      <a:pt x="77" y="42"/>
                      <a:pt x="78" y="45"/>
                      <a:pt x="78" y="48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3" y="55"/>
                      <a:pt x="68" y="54"/>
                      <a:pt x="63" y="53"/>
                    </a:cubicBezTo>
                    <a:cubicBezTo>
                      <a:pt x="57" y="52"/>
                      <a:pt x="51" y="51"/>
                      <a:pt x="45" y="51"/>
                    </a:cubicBezTo>
                    <a:cubicBezTo>
                      <a:pt x="38" y="51"/>
                      <a:pt x="32" y="52"/>
                      <a:pt x="27" y="54"/>
                    </a:cubicBezTo>
                    <a:cubicBezTo>
                      <a:pt x="21" y="55"/>
                      <a:pt x="16" y="58"/>
                      <a:pt x="12" y="61"/>
                    </a:cubicBezTo>
                    <a:cubicBezTo>
                      <a:pt x="8" y="65"/>
                      <a:pt x="5" y="69"/>
                      <a:pt x="3" y="74"/>
                    </a:cubicBezTo>
                    <a:cubicBezTo>
                      <a:pt x="1" y="78"/>
                      <a:pt x="0" y="84"/>
                      <a:pt x="0" y="90"/>
                    </a:cubicBezTo>
                    <a:cubicBezTo>
                      <a:pt x="0" y="96"/>
                      <a:pt x="1" y="102"/>
                      <a:pt x="3" y="107"/>
                    </a:cubicBezTo>
                    <a:cubicBezTo>
                      <a:pt x="5" y="112"/>
                      <a:pt x="8" y="116"/>
                      <a:pt x="11" y="119"/>
                    </a:cubicBezTo>
                    <a:cubicBezTo>
                      <a:pt x="15" y="122"/>
                      <a:pt x="19" y="125"/>
                      <a:pt x="24" y="127"/>
                    </a:cubicBezTo>
                    <a:cubicBezTo>
                      <a:pt x="29" y="129"/>
                      <a:pt x="34" y="129"/>
                      <a:pt x="40" y="129"/>
                    </a:cubicBezTo>
                    <a:cubicBezTo>
                      <a:pt x="45" y="129"/>
                      <a:pt x="49" y="129"/>
                      <a:pt x="53" y="128"/>
                    </a:cubicBezTo>
                    <a:cubicBezTo>
                      <a:pt x="57" y="127"/>
                      <a:pt x="60" y="126"/>
                      <a:pt x="63" y="124"/>
                    </a:cubicBezTo>
                    <a:cubicBezTo>
                      <a:pt x="67" y="123"/>
                      <a:pt x="70" y="121"/>
                      <a:pt x="72" y="119"/>
                    </a:cubicBezTo>
                    <a:cubicBezTo>
                      <a:pt x="75" y="117"/>
                      <a:pt x="77" y="115"/>
                      <a:pt x="78" y="113"/>
                    </a:cubicBezTo>
                    <a:cubicBezTo>
                      <a:pt x="79" y="113"/>
                      <a:pt x="79" y="113"/>
                      <a:pt x="79" y="113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98" y="126"/>
                      <a:pt x="98" y="126"/>
                      <a:pt x="98" y="126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98" y="40"/>
                      <a:pt x="97" y="37"/>
                      <a:pt x="97" y="34"/>
                    </a:cubicBezTo>
                    <a:cubicBezTo>
                      <a:pt x="96" y="30"/>
                      <a:pt x="95" y="27"/>
                      <a:pt x="94" y="24"/>
                    </a:cubicBezTo>
                    <a:close/>
                    <a:moveTo>
                      <a:pt x="78" y="97"/>
                    </a:moveTo>
                    <a:cubicBezTo>
                      <a:pt x="77" y="98"/>
                      <a:pt x="75" y="99"/>
                      <a:pt x="73" y="101"/>
                    </a:cubicBezTo>
                    <a:cubicBezTo>
                      <a:pt x="71" y="103"/>
                      <a:pt x="69" y="104"/>
                      <a:pt x="66" y="106"/>
                    </a:cubicBezTo>
                    <a:cubicBezTo>
                      <a:pt x="63" y="108"/>
                      <a:pt x="60" y="109"/>
                      <a:pt x="56" y="111"/>
                    </a:cubicBezTo>
                    <a:cubicBezTo>
                      <a:pt x="53" y="112"/>
                      <a:pt x="49" y="112"/>
                      <a:pt x="44" y="112"/>
                    </a:cubicBezTo>
                    <a:cubicBezTo>
                      <a:pt x="41" y="112"/>
                      <a:pt x="38" y="112"/>
                      <a:pt x="35" y="111"/>
                    </a:cubicBezTo>
                    <a:cubicBezTo>
                      <a:pt x="32" y="110"/>
                      <a:pt x="30" y="109"/>
                      <a:pt x="28" y="107"/>
                    </a:cubicBezTo>
                    <a:cubicBezTo>
                      <a:pt x="26" y="105"/>
                      <a:pt x="24" y="103"/>
                      <a:pt x="23" y="100"/>
                    </a:cubicBezTo>
                    <a:cubicBezTo>
                      <a:pt x="22" y="97"/>
                      <a:pt x="21" y="94"/>
                      <a:pt x="21" y="90"/>
                    </a:cubicBezTo>
                    <a:cubicBezTo>
                      <a:pt x="21" y="83"/>
                      <a:pt x="23" y="77"/>
                      <a:pt x="28" y="73"/>
                    </a:cubicBezTo>
                    <a:cubicBezTo>
                      <a:pt x="33" y="70"/>
                      <a:pt x="40" y="68"/>
                      <a:pt x="48" y="68"/>
                    </a:cubicBezTo>
                    <a:cubicBezTo>
                      <a:pt x="54" y="68"/>
                      <a:pt x="60" y="69"/>
                      <a:pt x="65" y="70"/>
                    </a:cubicBezTo>
                    <a:cubicBezTo>
                      <a:pt x="70" y="70"/>
                      <a:pt x="74" y="71"/>
                      <a:pt x="78" y="72"/>
                    </a:cubicBezTo>
                    <a:lnTo>
                      <a:pt x="78" y="97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" name="Freeform 21"/>
              <p:cNvSpPr>
                <a:spLocks/>
              </p:cNvSpPr>
              <p:nvPr/>
            </p:nvSpPr>
            <p:spPr bwMode="auto">
              <a:xfrm>
                <a:off x="372268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3 w 82"/>
                  <a:gd name="T9" fmla="*/ 122 h 159"/>
                  <a:gd name="T10" fmla="*/ 43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3 w 82"/>
                  <a:gd name="T17" fmla="*/ 34 h 159"/>
                  <a:gd name="T18" fmla="*/ 43 w 82"/>
                  <a:gd name="T19" fmla="*/ 0 h 159"/>
                  <a:gd name="T20" fmla="*/ 23 w 82"/>
                  <a:gd name="T21" fmla="*/ 0 h 159"/>
                  <a:gd name="T22" fmla="*/ 23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3 w 82"/>
                  <a:gd name="T29" fmla="*/ 51 h 159"/>
                  <a:gd name="T30" fmla="*/ 23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3" y="125"/>
                      <a:pt x="43" y="12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23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" name="Rectangle 22"/>
              <p:cNvSpPr>
                <a:spLocks noChangeArrowheads="1"/>
              </p:cNvSpPr>
              <p:nvPr/>
            </p:nvSpPr>
            <p:spPr bwMode="auto">
              <a:xfrm>
                <a:off x="4060825" y="8966201"/>
                <a:ext cx="61913" cy="66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" name="Rectangle 23"/>
              <p:cNvSpPr>
                <a:spLocks noChangeArrowheads="1"/>
              </p:cNvSpPr>
              <p:nvPr/>
            </p:nvSpPr>
            <p:spPr bwMode="auto">
              <a:xfrm>
                <a:off x="4060825" y="9121776"/>
                <a:ext cx="61913" cy="376238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Freeform 24"/>
              <p:cNvSpPr>
                <a:spLocks noEditPoints="1"/>
              </p:cNvSpPr>
              <p:nvPr/>
            </p:nvSpPr>
            <p:spPr bwMode="auto">
              <a:xfrm>
                <a:off x="4222750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1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6" y="117"/>
                      <a:pt x="101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" name="Freeform 25"/>
              <p:cNvSpPr>
                <a:spLocks/>
              </p:cNvSpPr>
              <p:nvPr/>
            </p:nvSpPr>
            <p:spPr bwMode="auto">
              <a:xfrm>
                <a:off x="4678363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40" name="スライド番号プレースホルダー 5"/>
          <p:cNvSpPr txBox="1">
            <a:spLocks/>
          </p:cNvSpPr>
          <p:nvPr/>
        </p:nvSpPr>
        <p:spPr bwMode="gray">
          <a:xfrm>
            <a:off x="2187575" y="2195513"/>
            <a:ext cx="1466850" cy="316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ctr" defTabSz="914400" rtl="0" eaLnBrk="1" latinLnBrk="0" hangingPunct="1">
              <a:defRPr kumimoji="1" sz="1323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1pPr>
            <a:lvl2pPr marL="742950" indent="-28575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2pPr>
            <a:lvl3pPr marL="11430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3pPr>
            <a:lvl4pPr marL="16002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4pPr>
            <a:lvl5pPr marL="20574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BA65D717-049B-4437-AE32-2A6875BC4BF5}" type="slidenum">
              <a:rPr lang="ja-JP" altLang="en-US" sz="20000" smtClean="0">
                <a:solidFill>
                  <a:schemeClr val="bg1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ja-JP" altLang="en-US" sz="20000">
              <a:solidFill>
                <a:schemeClr val="bg1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304801" y="3579783"/>
            <a:ext cx="3349624" cy="400110"/>
          </a:xfrm>
          <a:prstGeom prst="rect">
            <a:avLst/>
          </a:prstGeom>
          <a:solidFill>
            <a:srgbClr val="DF0010"/>
          </a:solidFill>
        </p:spPr>
        <p:txBody>
          <a:bodyPr wrap="square" anchor="ctr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solidFill>
                  <a:schemeClr val="bg1"/>
                </a:solidFill>
                <a:latin typeface="+mj-ea"/>
                <a:ea typeface="+mj-ea"/>
              </a:rPr>
              <a:t>具体的な施策</a:t>
            </a:r>
          </a:p>
        </p:txBody>
      </p:sp>
      <p:sp>
        <p:nvSpPr>
          <p:cNvPr id="100" name="円/楕円 99"/>
          <p:cNvSpPr/>
          <p:nvPr/>
        </p:nvSpPr>
        <p:spPr>
          <a:xfrm>
            <a:off x="3978462" y="2551488"/>
            <a:ext cx="719137" cy="717550"/>
          </a:xfrm>
          <a:prstGeom prst="ellipse">
            <a:avLst/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400">
                <a:latin typeface="+mj-ea"/>
                <a:ea typeface="+mj-ea"/>
              </a:rPr>
              <a:t>基本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>
                <a:latin typeface="+mj-ea"/>
                <a:ea typeface="+mj-ea"/>
              </a:rPr>
              <a:t>ツール</a:t>
            </a:r>
          </a:p>
        </p:txBody>
      </p:sp>
      <p:sp>
        <p:nvSpPr>
          <p:cNvPr id="101" name="テキスト ボックス 100"/>
          <p:cNvSpPr txBox="1"/>
          <p:nvPr/>
        </p:nvSpPr>
        <p:spPr>
          <a:xfrm>
            <a:off x="4894449" y="1513263"/>
            <a:ext cx="5097463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800">
                <a:latin typeface="+mj-ea"/>
                <a:ea typeface="+mj-ea"/>
              </a:rPr>
              <a:t>①オリジナルブランドテンプレート</a:t>
            </a:r>
          </a:p>
        </p:txBody>
      </p:sp>
      <p:sp>
        <p:nvSpPr>
          <p:cNvPr id="102" name="メモ 101"/>
          <p:cNvSpPr/>
          <p:nvPr/>
        </p:nvSpPr>
        <p:spPr>
          <a:xfrm>
            <a:off x="6308912" y="2338763"/>
            <a:ext cx="776287" cy="527050"/>
          </a:xfrm>
          <a:prstGeom prst="foldedCorner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05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PPT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solidFill>
                  <a:schemeClr val="tx1"/>
                </a:solidFill>
                <a:latin typeface="+mj-ea"/>
                <a:ea typeface="+mj-ea"/>
              </a:rPr>
              <a:t>企画書</a:t>
            </a:r>
          </a:p>
        </p:txBody>
      </p:sp>
      <p:sp>
        <p:nvSpPr>
          <p:cNvPr id="103" name="フレーム 102"/>
          <p:cNvSpPr/>
          <p:nvPr/>
        </p:nvSpPr>
        <p:spPr>
          <a:xfrm>
            <a:off x="7396349" y="2338763"/>
            <a:ext cx="776288" cy="527050"/>
          </a:xfrm>
          <a:prstGeom prst="fram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05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PPT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solidFill>
                  <a:schemeClr val="tx1"/>
                </a:solidFill>
                <a:latin typeface="+mj-ea"/>
                <a:ea typeface="+mj-ea"/>
              </a:rPr>
              <a:t>スライド</a:t>
            </a:r>
          </a:p>
        </p:txBody>
      </p:sp>
      <p:sp>
        <p:nvSpPr>
          <p:cNvPr id="104" name="テキスト ボックス 103"/>
          <p:cNvSpPr txBox="1"/>
          <p:nvPr/>
        </p:nvSpPr>
        <p:spPr>
          <a:xfrm>
            <a:off x="4894449" y="2938838"/>
            <a:ext cx="3084513" cy="5222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800">
                <a:latin typeface="+mj-ea"/>
                <a:ea typeface="+mj-ea"/>
              </a:rPr>
              <a:t>②会社案内スライド</a:t>
            </a:r>
          </a:p>
        </p:txBody>
      </p:sp>
      <p:sp>
        <p:nvSpPr>
          <p:cNvPr id="105" name="テキスト ボックス 4"/>
          <p:cNvSpPr txBox="1">
            <a:spLocks noChangeArrowheads="1"/>
          </p:cNvSpPr>
          <p:nvPr/>
        </p:nvSpPr>
        <p:spPr bwMode="auto">
          <a:xfrm>
            <a:off x="7032812" y="2418138"/>
            <a:ext cx="4159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r>
              <a:rPr lang="ja-JP" altLang="en-US"/>
              <a:t>＋</a:t>
            </a:r>
          </a:p>
        </p:txBody>
      </p:sp>
      <p:sp>
        <p:nvSpPr>
          <p:cNvPr id="106" name="フレーム 105"/>
          <p:cNvSpPr/>
          <p:nvPr/>
        </p:nvSpPr>
        <p:spPr>
          <a:xfrm>
            <a:off x="6320024" y="3778626"/>
            <a:ext cx="776288" cy="528637"/>
          </a:xfrm>
          <a:prstGeom prst="fram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05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PPT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solidFill>
                  <a:schemeClr val="tx1"/>
                </a:solidFill>
                <a:latin typeface="+mj-ea"/>
                <a:ea typeface="+mj-ea"/>
              </a:rPr>
              <a:t>スライド</a:t>
            </a:r>
          </a:p>
        </p:txBody>
      </p:sp>
      <p:sp>
        <p:nvSpPr>
          <p:cNvPr id="107" name="テキスト ボックス 106"/>
          <p:cNvSpPr txBox="1"/>
          <p:nvPr/>
        </p:nvSpPr>
        <p:spPr>
          <a:xfrm>
            <a:off x="4894449" y="2002213"/>
            <a:ext cx="5205413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latin typeface="+mn-lt"/>
                <a:ea typeface="+mn-ea"/>
              </a:rPr>
              <a:t>パワーポイントの企業内（</a:t>
            </a:r>
            <a:r>
              <a:rPr lang="en-US" altLang="ja-JP" sz="1050">
                <a:latin typeface="+mn-lt"/>
                <a:ea typeface="+mn-ea"/>
              </a:rPr>
              <a:t>or </a:t>
            </a:r>
            <a:r>
              <a:rPr lang="ja-JP" altLang="en-US" sz="1050">
                <a:latin typeface="+mn-lt"/>
                <a:ea typeface="+mn-ea"/>
              </a:rPr>
              <a:t>事業部内）統一テンプレート。「企画書」と「スライド」の２</a:t>
            </a:r>
            <a:r>
              <a:rPr lang="ja-JP" altLang="en-US" sz="1050" smtClean="0">
                <a:latin typeface="+mn-lt"/>
                <a:ea typeface="+mn-ea"/>
              </a:rPr>
              <a:t>タイプ</a:t>
            </a:r>
            <a:endParaRPr lang="ja-JP" altLang="en-US" sz="1050">
              <a:latin typeface="+mn-lt"/>
              <a:ea typeface="+mn-ea"/>
            </a:endParaRPr>
          </a:p>
        </p:txBody>
      </p:sp>
      <p:sp>
        <p:nvSpPr>
          <p:cNvPr id="108" name="テキスト ボックス 107"/>
          <p:cNvSpPr txBox="1"/>
          <p:nvPr/>
        </p:nvSpPr>
        <p:spPr>
          <a:xfrm>
            <a:off x="4894449" y="3442076"/>
            <a:ext cx="5511800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latin typeface="+mn-lt"/>
                <a:ea typeface="+mn-ea"/>
              </a:rPr>
              <a:t>営業時の会社案内やセミナー、各種説明会にも利用できる</a:t>
            </a:r>
            <a:r>
              <a:rPr lang="en-US" altLang="ja-JP" sz="1050">
                <a:latin typeface="+mn-lt"/>
                <a:ea typeface="+mn-ea"/>
              </a:rPr>
              <a:t>5</a:t>
            </a:r>
            <a:r>
              <a:rPr lang="ja-JP" altLang="en-US" sz="1050">
                <a:latin typeface="+mn-lt"/>
                <a:ea typeface="+mn-ea"/>
              </a:rPr>
              <a:t>分程度の会社（事業）案内</a:t>
            </a:r>
            <a:r>
              <a:rPr lang="ja-JP" altLang="en-US" sz="1050" smtClean="0">
                <a:latin typeface="+mn-lt"/>
                <a:ea typeface="+mn-ea"/>
              </a:rPr>
              <a:t>スライド</a:t>
            </a:r>
            <a:endParaRPr lang="ja-JP" altLang="en-US" sz="1050">
              <a:latin typeface="+mn-lt"/>
              <a:ea typeface="+mn-ea"/>
            </a:endParaRPr>
          </a:p>
        </p:txBody>
      </p:sp>
      <p:sp>
        <p:nvSpPr>
          <p:cNvPr id="109" name="左中かっこ 108"/>
          <p:cNvSpPr/>
          <p:nvPr/>
        </p:nvSpPr>
        <p:spPr>
          <a:xfrm flipH="1">
            <a:off x="6102537" y="3778626"/>
            <a:ext cx="169862" cy="528637"/>
          </a:xfrm>
          <a:prstGeom prst="leftBrace">
            <a:avLst>
              <a:gd name="adj1" fmla="val 30751"/>
              <a:gd name="adj2" fmla="val 50000"/>
            </a:avLst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10" name="テキスト ボックス 109"/>
          <p:cNvSpPr txBox="1"/>
          <p:nvPr/>
        </p:nvSpPr>
        <p:spPr>
          <a:xfrm>
            <a:off x="5227824" y="3862763"/>
            <a:ext cx="990600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◎プロジェクター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◎ノートＰＣ</a:t>
            </a:r>
          </a:p>
        </p:txBody>
      </p:sp>
      <p:sp>
        <p:nvSpPr>
          <p:cNvPr id="111" name="左大かっこ 110"/>
          <p:cNvSpPr/>
          <p:nvPr/>
        </p:nvSpPr>
        <p:spPr>
          <a:xfrm>
            <a:off x="4762687" y="1433888"/>
            <a:ext cx="217487" cy="2952750"/>
          </a:xfrm>
          <a:prstGeom prst="leftBracket">
            <a:avLst>
              <a:gd name="adj" fmla="val 0"/>
            </a:avLst>
          </a:prstGeom>
          <a:ln w="1905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12" name="円/楕円 111"/>
          <p:cNvSpPr/>
          <p:nvPr/>
        </p:nvSpPr>
        <p:spPr>
          <a:xfrm>
            <a:off x="3978462" y="4986713"/>
            <a:ext cx="719137" cy="719138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400">
                <a:latin typeface="+mj-ea"/>
                <a:ea typeface="+mj-ea"/>
              </a:rPr>
              <a:t>展開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>
                <a:latin typeface="+mj-ea"/>
                <a:ea typeface="+mj-ea"/>
              </a:rPr>
              <a:t>ツール</a:t>
            </a:r>
          </a:p>
        </p:txBody>
      </p:sp>
      <p:sp>
        <p:nvSpPr>
          <p:cNvPr id="113" name="左大かっこ 112"/>
          <p:cNvSpPr/>
          <p:nvPr/>
        </p:nvSpPr>
        <p:spPr>
          <a:xfrm>
            <a:off x="4762687" y="4554913"/>
            <a:ext cx="217487" cy="1584325"/>
          </a:xfrm>
          <a:prstGeom prst="leftBracket">
            <a:avLst>
              <a:gd name="adj" fmla="val 0"/>
            </a:avLst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14" name="テキスト ボックス 113"/>
          <p:cNvSpPr txBox="1"/>
          <p:nvPr/>
        </p:nvSpPr>
        <p:spPr>
          <a:xfrm>
            <a:off x="4894449" y="4670801"/>
            <a:ext cx="3635375" cy="5222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800">
                <a:latin typeface="+mj-ea"/>
                <a:ea typeface="+mj-ea"/>
              </a:rPr>
              <a:t>③営業プレゼンスライド</a:t>
            </a:r>
          </a:p>
        </p:txBody>
      </p:sp>
      <p:sp>
        <p:nvSpPr>
          <p:cNvPr id="115" name="テキスト ボックス 114"/>
          <p:cNvSpPr txBox="1"/>
          <p:nvPr/>
        </p:nvSpPr>
        <p:spPr>
          <a:xfrm>
            <a:off x="4894449" y="5158163"/>
            <a:ext cx="3706464" cy="25391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latin typeface="+mn-lt"/>
                <a:ea typeface="+mn-ea"/>
              </a:rPr>
              <a:t>商品毎に制作する商品案内提案書を</a:t>
            </a:r>
            <a:r>
              <a:rPr lang="ja-JP" altLang="en-US" sz="1050" smtClean="0">
                <a:latin typeface="+mn-lt"/>
                <a:ea typeface="+mn-ea"/>
              </a:rPr>
              <a:t>アウトソーシングにて制作</a:t>
            </a:r>
            <a:endParaRPr lang="ja-JP" altLang="en-US" sz="1050">
              <a:latin typeface="+mn-lt"/>
              <a:ea typeface="+mn-ea"/>
            </a:endParaRPr>
          </a:p>
        </p:txBody>
      </p:sp>
      <p:sp>
        <p:nvSpPr>
          <p:cNvPr id="116" name="テキスト ボックス 115"/>
          <p:cNvSpPr txBox="1"/>
          <p:nvPr/>
        </p:nvSpPr>
        <p:spPr>
          <a:xfrm rot="20700000">
            <a:off x="3864703" y="2446404"/>
            <a:ext cx="835485" cy="646331"/>
          </a:xfrm>
          <a:prstGeom prst="rect">
            <a:avLst/>
          </a:prstGeom>
          <a:noFill/>
        </p:spPr>
        <p:txBody>
          <a:bodyPr spcFirstLastPara="1" wrap="none">
            <a:prstTxWarp prst="textArchUp">
              <a:avLst/>
            </a:prstTxWarp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400">
                <a:latin typeface="+mn-lt"/>
                <a:ea typeface="+mn-ea"/>
              </a:rPr>
              <a:t>Phase</a:t>
            </a:r>
            <a:r>
              <a:rPr lang="en-US" altLang="ja-JP" sz="3600">
                <a:latin typeface="+mn-lt"/>
                <a:ea typeface="+mn-ea"/>
              </a:rPr>
              <a:t>1</a:t>
            </a:r>
            <a:endParaRPr lang="ja-JP" altLang="en-US" sz="3600">
              <a:latin typeface="+mn-lt"/>
              <a:ea typeface="+mn-ea"/>
            </a:endParaRPr>
          </a:p>
        </p:txBody>
      </p:sp>
      <p:sp>
        <p:nvSpPr>
          <p:cNvPr id="117" name="テキスト ボックス 116"/>
          <p:cNvSpPr txBox="1"/>
          <p:nvPr/>
        </p:nvSpPr>
        <p:spPr>
          <a:xfrm rot="20700000">
            <a:off x="3864703" y="4864678"/>
            <a:ext cx="835485" cy="646331"/>
          </a:xfrm>
          <a:prstGeom prst="rect">
            <a:avLst/>
          </a:prstGeom>
          <a:noFill/>
        </p:spPr>
        <p:txBody>
          <a:bodyPr spcFirstLastPara="1" wrap="none">
            <a:prstTxWarp prst="textArchUp">
              <a:avLst/>
            </a:prstTxWarp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400">
                <a:latin typeface="+mn-lt"/>
                <a:ea typeface="+mn-ea"/>
              </a:rPr>
              <a:t>Phase</a:t>
            </a:r>
            <a:r>
              <a:rPr lang="en-US" altLang="ja-JP" sz="3600">
                <a:latin typeface="+mn-lt"/>
                <a:ea typeface="+mn-ea"/>
              </a:rPr>
              <a:t>2</a:t>
            </a:r>
            <a:endParaRPr lang="ja-JP" altLang="en-US" sz="3600">
              <a:latin typeface="+mn-lt"/>
              <a:ea typeface="+mn-ea"/>
            </a:endParaRPr>
          </a:p>
        </p:txBody>
      </p:sp>
      <p:sp>
        <p:nvSpPr>
          <p:cNvPr id="118" name="左中かっこ 117"/>
          <p:cNvSpPr/>
          <p:nvPr/>
        </p:nvSpPr>
        <p:spPr>
          <a:xfrm>
            <a:off x="8536174" y="3778626"/>
            <a:ext cx="169863" cy="528637"/>
          </a:xfrm>
          <a:prstGeom prst="leftBrace">
            <a:avLst>
              <a:gd name="adj1" fmla="val 30751"/>
              <a:gd name="adj2" fmla="val 50000"/>
            </a:avLst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19" name="テキスト ボックス 118"/>
          <p:cNvSpPr txBox="1"/>
          <p:nvPr/>
        </p:nvSpPr>
        <p:spPr>
          <a:xfrm>
            <a:off x="8613962" y="3862763"/>
            <a:ext cx="979755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◎タブレット端末</a:t>
            </a:r>
            <a:endParaRPr lang="ja-JP" altLang="en-US" sz="90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◎ペーパー</a:t>
            </a:r>
          </a:p>
        </p:txBody>
      </p:sp>
      <p:sp>
        <p:nvSpPr>
          <p:cNvPr id="120" name="フレーム 119"/>
          <p:cNvSpPr/>
          <p:nvPr/>
        </p:nvSpPr>
        <p:spPr>
          <a:xfrm>
            <a:off x="7718612" y="3778626"/>
            <a:ext cx="777875" cy="528637"/>
          </a:xfrm>
          <a:prstGeom prst="frame">
            <a:avLst>
              <a:gd name="adj1" fmla="val 3438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050">
                <a:solidFill>
                  <a:schemeClr val="tx1"/>
                </a:solidFill>
                <a:latin typeface="+mj-ea"/>
                <a:ea typeface="+mj-ea"/>
              </a:rPr>
              <a:t>PDF</a:t>
            </a:r>
            <a:endParaRPr lang="ja-JP" altLang="en-US" sz="1050">
              <a:solidFill>
                <a:schemeClr val="tx1"/>
              </a:solidFill>
              <a:latin typeface="+mj-ea"/>
              <a:ea typeface="+mj-ea"/>
            </a:endParaRPr>
          </a:p>
        </p:txBody>
      </p:sp>
      <p:cxnSp>
        <p:nvCxnSpPr>
          <p:cNvPr id="121" name="直線矢印コネクタ 120"/>
          <p:cNvCxnSpPr/>
          <p:nvPr/>
        </p:nvCxnSpPr>
        <p:spPr>
          <a:xfrm>
            <a:off x="7223312" y="4050088"/>
            <a:ext cx="465137" cy="0"/>
          </a:xfrm>
          <a:prstGeom prst="straightConnector1">
            <a:avLst/>
          </a:prstGeom>
          <a:ln w="38100" cap="rnd">
            <a:solidFill>
              <a:schemeClr val="bg1">
                <a:lumMod val="50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メモ 121"/>
          <p:cNvSpPr/>
          <p:nvPr/>
        </p:nvSpPr>
        <p:spPr>
          <a:xfrm>
            <a:off x="6308912" y="5510588"/>
            <a:ext cx="776287" cy="528638"/>
          </a:xfrm>
          <a:prstGeom prst="foldedCorner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05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PPT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solidFill>
                  <a:schemeClr val="tx1"/>
                </a:solidFill>
                <a:latin typeface="+mj-ea"/>
                <a:ea typeface="+mj-ea"/>
              </a:rPr>
              <a:t>企画書</a:t>
            </a:r>
          </a:p>
        </p:txBody>
      </p:sp>
      <p:sp>
        <p:nvSpPr>
          <p:cNvPr id="123" name="フレーム 122"/>
          <p:cNvSpPr/>
          <p:nvPr/>
        </p:nvSpPr>
        <p:spPr>
          <a:xfrm>
            <a:off x="7396349" y="5510588"/>
            <a:ext cx="776288" cy="528638"/>
          </a:xfrm>
          <a:prstGeom prst="fram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05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PPT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solidFill>
                  <a:schemeClr val="tx1"/>
                </a:solidFill>
                <a:latin typeface="+mj-ea"/>
                <a:ea typeface="+mj-ea"/>
              </a:rPr>
              <a:t>スライド</a:t>
            </a:r>
          </a:p>
        </p:txBody>
      </p:sp>
      <p:sp>
        <p:nvSpPr>
          <p:cNvPr id="124" name="テキスト ボックス 60"/>
          <p:cNvSpPr txBox="1">
            <a:spLocks noChangeArrowheads="1"/>
          </p:cNvSpPr>
          <p:nvPr/>
        </p:nvSpPr>
        <p:spPr bwMode="auto">
          <a:xfrm>
            <a:off x="7032812" y="5589963"/>
            <a:ext cx="4159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r>
              <a:rPr lang="ja-JP" altLang="en-US"/>
              <a:t>＋</a:t>
            </a:r>
          </a:p>
        </p:txBody>
      </p:sp>
      <p:sp>
        <p:nvSpPr>
          <p:cNvPr id="125" name="テキスト ボックス 61"/>
          <p:cNvSpPr txBox="1">
            <a:spLocks noChangeArrowheads="1"/>
          </p:cNvSpPr>
          <p:nvPr/>
        </p:nvSpPr>
        <p:spPr bwMode="auto">
          <a:xfrm>
            <a:off x="8129774" y="5589963"/>
            <a:ext cx="4143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r>
              <a:rPr lang="ja-JP" altLang="en-US"/>
              <a:t>＋</a:t>
            </a:r>
          </a:p>
        </p:txBody>
      </p:sp>
      <p:sp>
        <p:nvSpPr>
          <p:cNvPr id="126" name="フレーム 125"/>
          <p:cNvSpPr/>
          <p:nvPr/>
        </p:nvSpPr>
        <p:spPr>
          <a:xfrm>
            <a:off x="8501249" y="5510588"/>
            <a:ext cx="777875" cy="528638"/>
          </a:xfrm>
          <a:prstGeom prst="frame">
            <a:avLst>
              <a:gd name="adj1" fmla="val 3438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050">
                <a:solidFill>
                  <a:schemeClr val="tx1"/>
                </a:solidFill>
                <a:latin typeface="+mj-ea"/>
                <a:ea typeface="+mj-ea"/>
              </a:rPr>
              <a:t>PDF</a:t>
            </a:r>
            <a:endParaRPr lang="ja-JP" altLang="en-US" sz="105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7677618" y="257985"/>
            <a:ext cx="2709395" cy="25391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latin typeface="+mj-ea"/>
                <a:ea typeface="+mj-ea"/>
              </a:rPr>
              <a:t>「</a:t>
            </a:r>
            <a:r>
              <a:rPr lang="ja-JP" altLang="en-US" sz="1050" smtClean="0">
                <a:latin typeface="+mj-ea"/>
                <a:ea typeface="+mj-ea"/>
              </a:rPr>
              <a:t>パワーポイントドキュメンテーション」</a:t>
            </a:r>
            <a:r>
              <a:rPr lang="ja-JP" altLang="en-US" sz="1050">
                <a:latin typeface="+mj-ea"/>
                <a:ea typeface="+mj-ea"/>
              </a:rPr>
              <a:t>のご提案</a:t>
            </a:r>
          </a:p>
        </p:txBody>
      </p:sp>
    </p:spTree>
    <p:extLst>
      <p:ext uri="{BB962C8B-B14F-4D97-AF65-F5344CB8AC3E}">
        <p14:creationId xmlns:p14="http://schemas.microsoft.com/office/powerpoint/2010/main" val="1632057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正方形/長方形 44"/>
          <p:cNvSpPr/>
          <p:nvPr/>
        </p:nvSpPr>
        <p:spPr>
          <a:xfrm>
            <a:off x="301205" y="250825"/>
            <a:ext cx="3362557" cy="7058026"/>
          </a:xfrm>
          <a:prstGeom prst="rect">
            <a:avLst/>
          </a:prstGeom>
          <a:solidFill>
            <a:srgbClr val="DF00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6" name="グループ化 35"/>
          <p:cNvGrpSpPr/>
          <p:nvPr/>
        </p:nvGrpSpPr>
        <p:grpSpPr>
          <a:xfrm>
            <a:off x="7037388" y="7015642"/>
            <a:ext cx="2301882" cy="293208"/>
            <a:chOff x="7178230" y="7015642"/>
            <a:chExt cx="2301882" cy="293208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78230" y="7015642"/>
              <a:ext cx="764160" cy="293208"/>
            </a:xfrm>
            <a:prstGeom prst="rect">
              <a:avLst/>
            </a:prstGeom>
          </p:spPr>
        </p:pic>
        <p:grpSp>
          <p:nvGrpSpPr>
            <p:cNvPr id="35" name="グループ化 34"/>
            <p:cNvGrpSpPr/>
            <p:nvPr/>
          </p:nvGrpSpPr>
          <p:grpSpPr>
            <a:xfrm>
              <a:off x="8009990" y="7071479"/>
              <a:ext cx="1470122" cy="181534"/>
              <a:chOff x="-1157288" y="8923338"/>
              <a:chExt cx="6145214" cy="758825"/>
            </a:xfrm>
          </p:grpSpPr>
          <p:sp>
            <p:nvSpPr>
              <p:cNvPr id="17" name="Freeform 8"/>
              <p:cNvSpPr>
                <a:spLocks/>
              </p:cNvSpPr>
              <p:nvPr/>
            </p:nvSpPr>
            <p:spPr bwMode="auto">
              <a:xfrm>
                <a:off x="-1157288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6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39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4" y="32"/>
                      <a:pt x="30" y="27"/>
                      <a:pt x="36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9"/>
              <p:cNvSpPr>
                <a:spLocks noEditPoints="1"/>
              </p:cNvSpPr>
              <p:nvPr/>
            </p:nvSpPr>
            <p:spPr bwMode="auto">
              <a:xfrm>
                <a:off x="-752475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0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5" y="117"/>
                      <a:pt x="100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auto">
              <a:xfrm>
                <a:off x="-346075" y="9121776"/>
                <a:ext cx="350838" cy="376238"/>
              </a:xfrm>
              <a:custGeom>
                <a:avLst/>
                <a:gdLst>
                  <a:gd name="T0" fmla="*/ 69 w 114"/>
                  <a:gd name="T1" fmla="*/ 68 h 122"/>
                  <a:gd name="T2" fmla="*/ 57 w 114"/>
                  <a:gd name="T3" fmla="*/ 102 h 122"/>
                  <a:gd name="T4" fmla="*/ 57 w 114"/>
                  <a:gd name="T5" fmla="*/ 102 h 122"/>
                  <a:gd name="T6" fmla="*/ 45 w 114"/>
                  <a:gd name="T7" fmla="*/ 68 h 122"/>
                  <a:gd name="T8" fmla="*/ 20 w 114"/>
                  <a:gd name="T9" fmla="*/ 0 h 122"/>
                  <a:gd name="T10" fmla="*/ 0 w 114"/>
                  <a:gd name="T11" fmla="*/ 0 h 122"/>
                  <a:gd name="T12" fmla="*/ 47 w 114"/>
                  <a:gd name="T13" fmla="*/ 122 h 122"/>
                  <a:gd name="T14" fmla="*/ 67 w 114"/>
                  <a:gd name="T15" fmla="*/ 122 h 122"/>
                  <a:gd name="T16" fmla="*/ 114 w 114"/>
                  <a:gd name="T17" fmla="*/ 0 h 122"/>
                  <a:gd name="T18" fmla="*/ 94 w 114"/>
                  <a:gd name="T19" fmla="*/ 0 h 122"/>
                  <a:gd name="T20" fmla="*/ 69 w 114"/>
                  <a:gd name="T21" fmla="*/ 6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22">
                    <a:moveTo>
                      <a:pt x="69" y="68"/>
                    </a:moveTo>
                    <a:cubicBezTo>
                      <a:pt x="64" y="82"/>
                      <a:pt x="60" y="93"/>
                      <a:pt x="57" y="102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93"/>
                      <a:pt x="50" y="81"/>
                      <a:pt x="45" y="6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94" y="0"/>
                      <a:pt x="94" y="0"/>
                      <a:pt x="94" y="0"/>
                    </a:cubicBezTo>
                    <a:lnTo>
                      <a:pt x="69" y="68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Freeform 11"/>
              <p:cNvSpPr>
                <a:spLocks noEditPoints="1"/>
              </p:cNvSpPr>
              <p:nvPr/>
            </p:nvSpPr>
            <p:spPr bwMode="auto">
              <a:xfrm>
                <a:off x="55562" y="9110663"/>
                <a:ext cx="320675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Rectangle 12"/>
              <p:cNvSpPr>
                <a:spLocks noChangeArrowheads="1"/>
              </p:cNvSpPr>
              <p:nvPr/>
            </p:nvSpPr>
            <p:spPr bwMode="auto">
              <a:xfrm>
                <a:off x="485775" y="8923338"/>
                <a:ext cx="61913" cy="574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Freeform 13"/>
              <p:cNvSpPr>
                <a:spLocks noEditPoints="1"/>
              </p:cNvSpPr>
              <p:nvPr/>
            </p:nvSpPr>
            <p:spPr bwMode="auto">
              <a:xfrm>
                <a:off x="830262" y="9110663"/>
                <a:ext cx="334963" cy="571500"/>
              </a:xfrm>
              <a:custGeom>
                <a:avLst/>
                <a:gdLst>
                  <a:gd name="T0" fmla="*/ 93 w 109"/>
                  <a:gd name="T1" fmla="*/ 15 h 186"/>
                  <a:gd name="T2" fmla="*/ 76 w 109"/>
                  <a:gd name="T3" fmla="*/ 4 h 186"/>
                  <a:gd name="T4" fmla="*/ 56 w 109"/>
                  <a:gd name="T5" fmla="*/ 0 h 186"/>
                  <a:gd name="T6" fmla="*/ 42 w 109"/>
                  <a:gd name="T7" fmla="*/ 3 h 186"/>
                  <a:gd name="T8" fmla="*/ 31 w 109"/>
                  <a:gd name="T9" fmla="*/ 7 h 186"/>
                  <a:gd name="T10" fmla="*/ 24 w 109"/>
                  <a:gd name="T11" fmla="*/ 13 h 186"/>
                  <a:gd name="T12" fmla="*/ 20 w 109"/>
                  <a:gd name="T13" fmla="*/ 18 h 186"/>
                  <a:gd name="T14" fmla="*/ 20 w 109"/>
                  <a:gd name="T15" fmla="*/ 18 h 186"/>
                  <a:gd name="T16" fmla="*/ 15 w 109"/>
                  <a:gd name="T17" fmla="*/ 4 h 186"/>
                  <a:gd name="T18" fmla="*/ 0 w 109"/>
                  <a:gd name="T19" fmla="*/ 4 h 186"/>
                  <a:gd name="T20" fmla="*/ 0 w 109"/>
                  <a:gd name="T21" fmla="*/ 186 h 186"/>
                  <a:gd name="T22" fmla="*/ 20 w 109"/>
                  <a:gd name="T23" fmla="*/ 186 h 186"/>
                  <a:gd name="T24" fmla="*/ 20 w 109"/>
                  <a:gd name="T25" fmla="*/ 115 h 186"/>
                  <a:gd name="T26" fmla="*/ 20 w 109"/>
                  <a:gd name="T27" fmla="*/ 115 h 186"/>
                  <a:gd name="T28" fmla="*/ 35 w 109"/>
                  <a:gd name="T29" fmla="*/ 126 h 186"/>
                  <a:gd name="T30" fmla="*/ 55 w 109"/>
                  <a:gd name="T31" fmla="*/ 129 h 186"/>
                  <a:gd name="T32" fmla="*/ 66 w 109"/>
                  <a:gd name="T33" fmla="*/ 128 h 186"/>
                  <a:gd name="T34" fmla="*/ 78 w 109"/>
                  <a:gd name="T35" fmla="*/ 124 h 186"/>
                  <a:gd name="T36" fmla="*/ 90 w 109"/>
                  <a:gd name="T37" fmla="*/ 116 h 186"/>
                  <a:gd name="T38" fmla="*/ 100 w 109"/>
                  <a:gd name="T39" fmla="*/ 103 h 186"/>
                  <a:gd name="T40" fmla="*/ 106 w 109"/>
                  <a:gd name="T41" fmla="*/ 86 h 186"/>
                  <a:gd name="T42" fmla="*/ 109 w 109"/>
                  <a:gd name="T43" fmla="*/ 64 h 186"/>
                  <a:gd name="T44" fmla="*/ 104 w 109"/>
                  <a:gd name="T45" fmla="*/ 35 h 186"/>
                  <a:gd name="T46" fmla="*/ 93 w 109"/>
                  <a:gd name="T47" fmla="*/ 15 h 186"/>
                  <a:gd name="T48" fmla="*/ 84 w 109"/>
                  <a:gd name="T49" fmla="*/ 88 h 186"/>
                  <a:gd name="T50" fmla="*/ 75 w 109"/>
                  <a:gd name="T51" fmla="*/ 103 h 186"/>
                  <a:gd name="T52" fmla="*/ 64 w 109"/>
                  <a:gd name="T53" fmla="*/ 110 h 186"/>
                  <a:gd name="T54" fmla="*/ 52 w 109"/>
                  <a:gd name="T55" fmla="*/ 112 h 186"/>
                  <a:gd name="T56" fmla="*/ 34 w 109"/>
                  <a:gd name="T57" fmla="*/ 109 h 186"/>
                  <a:gd name="T58" fmla="*/ 20 w 109"/>
                  <a:gd name="T59" fmla="*/ 99 h 186"/>
                  <a:gd name="T60" fmla="*/ 20 w 109"/>
                  <a:gd name="T61" fmla="*/ 34 h 186"/>
                  <a:gd name="T62" fmla="*/ 25 w 109"/>
                  <a:gd name="T63" fmla="*/ 29 h 186"/>
                  <a:gd name="T64" fmla="*/ 32 w 109"/>
                  <a:gd name="T65" fmla="*/ 24 h 186"/>
                  <a:gd name="T66" fmla="*/ 41 w 109"/>
                  <a:gd name="T67" fmla="*/ 19 h 186"/>
                  <a:gd name="T68" fmla="*/ 52 w 109"/>
                  <a:gd name="T69" fmla="*/ 18 h 186"/>
                  <a:gd name="T70" fmla="*/ 68 w 109"/>
                  <a:gd name="T71" fmla="*/ 21 h 186"/>
                  <a:gd name="T72" fmla="*/ 79 w 109"/>
                  <a:gd name="T73" fmla="*/ 30 h 186"/>
                  <a:gd name="T74" fmla="*/ 86 w 109"/>
                  <a:gd name="T75" fmla="*/ 45 h 186"/>
                  <a:gd name="T76" fmla="*/ 88 w 109"/>
                  <a:gd name="T77" fmla="*/ 64 h 186"/>
                  <a:gd name="T78" fmla="*/ 84 w 109"/>
                  <a:gd name="T79" fmla="*/ 8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9" h="186">
                    <a:moveTo>
                      <a:pt x="93" y="15"/>
                    </a:moveTo>
                    <a:cubicBezTo>
                      <a:pt x="88" y="10"/>
                      <a:pt x="82" y="6"/>
                      <a:pt x="76" y="4"/>
                    </a:cubicBezTo>
                    <a:cubicBezTo>
                      <a:pt x="69" y="2"/>
                      <a:pt x="63" y="0"/>
                      <a:pt x="56" y="0"/>
                    </a:cubicBezTo>
                    <a:cubicBezTo>
                      <a:pt x="51" y="0"/>
                      <a:pt x="46" y="1"/>
                      <a:pt x="42" y="3"/>
                    </a:cubicBezTo>
                    <a:cubicBezTo>
                      <a:pt x="38" y="4"/>
                      <a:pt x="34" y="6"/>
                      <a:pt x="31" y="7"/>
                    </a:cubicBezTo>
                    <a:cubicBezTo>
                      <a:pt x="28" y="9"/>
                      <a:pt x="26" y="11"/>
                      <a:pt x="24" y="13"/>
                    </a:cubicBezTo>
                    <a:cubicBezTo>
                      <a:pt x="22" y="14"/>
                      <a:pt x="21" y="16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20" y="186"/>
                      <a:pt x="20" y="186"/>
                      <a:pt x="20" y="186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5" y="120"/>
                      <a:pt x="30" y="123"/>
                      <a:pt x="35" y="126"/>
                    </a:cubicBezTo>
                    <a:cubicBezTo>
                      <a:pt x="41" y="128"/>
                      <a:pt x="47" y="129"/>
                      <a:pt x="55" y="129"/>
                    </a:cubicBezTo>
                    <a:cubicBezTo>
                      <a:pt x="58" y="129"/>
                      <a:pt x="62" y="129"/>
                      <a:pt x="66" y="128"/>
                    </a:cubicBezTo>
                    <a:cubicBezTo>
                      <a:pt x="70" y="127"/>
                      <a:pt x="74" y="126"/>
                      <a:pt x="78" y="124"/>
                    </a:cubicBezTo>
                    <a:cubicBezTo>
                      <a:pt x="82" y="122"/>
                      <a:pt x="86" y="119"/>
                      <a:pt x="90" y="116"/>
                    </a:cubicBezTo>
                    <a:cubicBezTo>
                      <a:pt x="94" y="112"/>
                      <a:pt x="97" y="108"/>
                      <a:pt x="100" y="103"/>
                    </a:cubicBezTo>
                    <a:cubicBezTo>
                      <a:pt x="102" y="99"/>
                      <a:pt x="105" y="93"/>
                      <a:pt x="106" y="86"/>
                    </a:cubicBezTo>
                    <a:cubicBezTo>
                      <a:pt x="108" y="80"/>
                      <a:pt x="109" y="72"/>
                      <a:pt x="109" y="64"/>
                    </a:cubicBezTo>
                    <a:cubicBezTo>
                      <a:pt x="109" y="52"/>
                      <a:pt x="107" y="43"/>
                      <a:pt x="104" y="35"/>
                    </a:cubicBezTo>
                    <a:cubicBezTo>
                      <a:pt x="101" y="27"/>
                      <a:pt x="98" y="20"/>
                      <a:pt x="93" y="15"/>
                    </a:cubicBezTo>
                    <a:close/>
                    <a:moveTo>
                      <a:pt x="84" y="88"/>
                    </a:moveTo>
                    <a:cubicBezTo>
                      <a:pt x="82" y="94"/>
                      <a:pt x="79" y="99"/>
                      <a:pt x="75" y="103"/>
                    </a:cubicBezTo>
                    <a:cubicBezTo>
                      <a:pt x="72" y="106"/>
                      <a:pt x="68" y="109"/>
                      <a:pt x="64" y="110"/>
                    </a:cubicBezTo>
                    <a:cubicBezTo>
                      <a:pt x="60" y="112"/>
                      <a:pt x="55" y="112"/>
                      <a:pt x="52" y="112"/>
                    </a:cubicBezTo>
                    <a:cubicBezTo>
                      <a:pt x="45" y="112"/>
                      <a:pt x="40" y="111"/>
                      <a:pt x="34" y="109"/>
                    </a:cubicBezTo>
                    <a:cubicBezTo>
                      <a:pt x="29" y="106"/>
                      <a:pt x="24" y="103"/>
                      <a:pt x="20" y="99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3"/>
                      <a:pt x="23" y="31"/>
                      <a:pt x="25" y="29"/>
                    </a:cubicBezTo>
                    <a:cubicBezTo>
                      <a:pt x="27" y="27"/>
                      <a:pt x="29" y="25"/>
                      <a:pt x="32" y="24"/>
                    </a:cubicBezTo>
                    <a:cubicBezTo>
                      <a:pt x="34" y="22"/>
                      <a:pt x="38" y="20"/>
                      <a:pt x="41" y="19"/>
                    </a:cubicBezTo>
                    <a:cubicBezTo>
                      <a:pt x="44" y="18"/>
                      <a:pt x="48" y="18"/>
                      <a:pt x="52" y="18"/>
                    </a:cubicBezTo>
                    <a:cubicBezTo>
                      <a:pt x="58" y="18"/>
                      <a:pt x="63" y="19"/>
                      <a:pt x="68" y="21"/>
                    </a:cubicBezTo>
                    <a:cubicBezTo>
                      <a:pt x="72" y="23"/>
                      <a:pt x="76" y="26"/>
                      <a:pt x="79" y="30"/>
                    </a:cubicBezTo>
                    <a:cubicBezTo>
                      <a:pt x="82" y="34"/>
                      <a:pt x="84" y="39"/>
                      <a:pt x="86" y="45"/>
                    </a:cubicBezTo>
                    <a:cubicBezTo>
                      <a:pt x="87" y="50"/>
                      <a:pt x="88" y="57"/>
                      <a:pt x="88" y="64"/>
                    </a:cubicBezTo>
                    <a:cubicBezTo>
                      <a:pt x="88" y="74"/>
                      <a:pt x="87" y="82"/>
                      <a:pt x="84" y="88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Freeform 14"/>
              <p:cNvSpPr>
                <a:spLocks/>
              </p:cNvSpPr>
              <p:nvPr/>
            </p:nvSpPr>
            <p:spPr bwMode="auto">
              <a:xfrm>
                <a:off x="1260475" y="9110663"/>
                <a:ext cx="206375" cy="387350"/>
              </a:xfrm>
              <a:custGeom>
                <a:avLst/>
                <a:gdLst>
                  <a:gd name="T0" fmla="*/ 62 w 67"/>
                  <a:gd name="T1" fmla="*/ 0 h 126"/>
                  <a:gd name="T2" fmla="*/ 49 w 67"/>
                  <a:gd name="T3" fmla="*/ 2 h 126"/>
                  <a:gd name="T4" fmla="*/ 37 w 67"/>
                  <a:gd name="T5" fmla="*/ 7 h 126"/>
                  <a:gd name="T6" fmla="*/ 27 w 67"/>
                  <a:gd name="T7" fmla="*/ 14 h 126"/>
                  <a:gd name="T8" fmla="*/ 20 w 67"/>
                  <a:gd name="T9" fmla="*/ 23 h 126"/>
                  <a:gd name="T10" fmla="*/ 20 w 67"/>
                  <a:gd name="T11" fmla="*/ 23 h 126"/>
                  <a:gd name="T12" fmla="*/ 16 w 67"/>
                  <a:gd name="T13" fmla="*/ 4 h 126"/>
                  <a:gd name="T14" fmla="*/ 0 w 67"/>
                  <a:gd name="T15" fmla="*/ 4 h 126"/>
                  <a:gd name="T16" fmla="*/ 0 w 67"/>
                  <a:gd name="T17" fmla="*/ 126 h 126"/>
                  <a:gd name="T18" fmla="*/ 20 w 67"/>
                  <a:gd name="T19" fmla="*/ 126 h 126"/>
                  <a:gd name="T20" fmla="*/ 20 w 67"/>
                  <a:gd name="T21" fmla="*/ 41 h 126"/>
                  <a:gd name="T22" fmla="*/ 28 w 67"/>
                  <a:gd name="T23" fmla="*/ 32 h 126"/>
                  <a:gd name="T24" fmla="*/ 39 w 67"/>
                  <a:gd name="T25" fmla="*/ 25 h 126"/>
                  <a:gd name="T26" fmla="*/ 52 w 67"/>
                  <a:gd name="T27" fmla="*/ 21 h 126"/>
                  <a:gd name="T28" fmla="*/ 66 w 67"/>
                  <a:gd name="T29" fmla="*/ 20 h 126"/>
                  <a:gd name="T30" fmla="*/ 67 w 67"/>
                  <a:gd name="T31" fmla="*/ 20 h 126"/>
                  <a:gd name="T32" fmla="*/ 67 w 67"/>
                  <a:gd name="T33" fmla="*/ 1 h 126"/>
                  <a:gd name="T34" fmla="*/ 65 w 67"/>
                  <a:gd name="T35" fmla="*/ 1 h 126"/>
                  <a:gd name="T36" fmla="*/ 62 w 67"/>
                  <a:gd name="T3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126">
                    <a:moveTo>
                      <a:pt x="62" y="0"/>
                    </a:moveTo>
                    <a:cubicBezTo>
                      <a:pt x="58" y="0"/>
                      <a:pt x="53" y="1"/>
                      <a:pt x="49" y="2"/>
                    </a:cubicBezTo>
                    <a:cubicBezTo>
                      <a:pt x="45" y="3"/>
                      <a:pt x="41" y="5"/>
                      <a:pt x="37" y="7"/>
                    </a:cubicBezTo>
                    <a:cubicBezTo>
                      <a:pt x="33" y="9"/>
                      <a:pt x="30" y="12"/>
                      <a:pt x="27" y="14"/>
                    </a:cubicBezTo>
                    <a:cubicBezTo>
                      <a:pt x="24" y="17"/>
                      <a:pt x="22" y="20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2" y="37"/>
                      <a:pt x="25" y="34"/>
                      <a:pt x="28" y="32"/>
                    </a:cubicBezTo>
                    <a:cubicBezTo>
                      <a:pt x="32" y="29"/>
                      <a:pt x="35" y="27"/>
                      <a:pt x="39" y="25"/>
                    </a:cubicBezTo>
                    <a:cubicBezTo>
                      <a:pt x="43" y="23"/>
                      <a:pt x="47" y="22"/>
                      <a:pt x="52" y="21"/>
                    </a:cubicBezTo>
                    <a:cubicBezTo>
                      <a:pt x="57" y="20"/>
                      <a:pt x="61" y="20"/>
                      <a:pt x="66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1"/>
                      <a:pt x="66" y="1"/>
                      <a:pt x="65" y="1"/>
                    </a:cubicBezTo>
                    <a:cubicBezTo>
                      <a:pt x="64" y="0"/>
                      <a:pt x="63" y="0"/>
                      <a:pt x="62" y="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Freeform 15"/>
              <p:cNvSpPr>
                <a:spLocks noEditPoints="1"/>
              </p:cNvSpPr>
              <p:nvPr/>
            </p:nvSpPr>
            <p:spPr bwMode="auto">
              <a:xfrm>
                <a:off x="1512887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4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4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Freeform 16"/>
              <p:cNvSpPr>
                <a:spLocks/>
              </p:cNvSpPr>
              <p:nvPr/>
            </p:nvSpPr>
            <p:spPr bwMode="auto">
              <a:xfrm>
                <a:off x="1916112" y="9110663"/>
                <a:ext cx="257175" cy="396875"/>
              </a:xfrm>
              <a:custGeom>
                <a:avLst/>
                <a:gdLst>
                  <a:gd name="T0" fmla="*/ 72 w 84"/>
                  <a:gd name="T1" fmla="*/ 64 h 129"/>
                  <a:gd name="T2" fmla="*/ 61 w 84"/>
                  <a:gd name="T3" fmla="*/ 59 h 129"/>
                  <a:gd name="T4" fmla="*/ 47 w 84"/>
                  <a:gd name="T5" fmla="*/ 55 h 129"/>
                  <a:gd name="T6" fmla="*/ 38 w 84"/>
                  <a:gd name="T7" fmla="*/ 53 h 129"/>
                  <a:gd name="T8" fmla="*/ 29 w 84"/>
                  <a:gd name="T9" fmla="*/ 50 h 129"/>
                  <a:gd name="T10" fmla="*/ 24 w 84"/>
                  <a:gd name="T11" fmla="*/ 45 h 129"/>
                  <a:gd name="T12" fmla="*/ 22 w 84"/>
                  <a:gd name="T13" fmla="*/ 36 h 129"/>
                  <a:gd name="T14" fmla="*/ 23 w 84"/>
                  <a:gd name="T15" fmla="*/ 29 h 129"/>
                  <a:gd name="T16" fmla="*/ 28 w 84"/>
                  <a:gd name="T17" fmla="*/ 23 h 129"/>
                  <a:gd name="T18" fmla="*/ 36 w 84"/>
                  <a:gd name="T19" fmla="*/ 19 h 129"/>
                  <a:gd name="T20" fmla="*/ 47 w 84"/>
                  <a:gd name="T21" fmla="*/ 17 h 129"/>
                  <a:gd name="T22" fmla="*/ 63 w 84"/>
                  <a:gd name="T23" fmla="*/ 19 h 129"/>
                  <a:gd name="T24" fmla="*/ 79 w 84"/>
                  <a:gd name="T25" fmla="*/ 24 h 129"/>
                  <a:gd name="T26" fmla="*/ 79 w 84"/>
                  <a:gd name="T27" fmla="*/ 7 h 129"/>
                  <a:gd name="T28" fmla="*/ 63 w 84"/>
                  <a:gd name="T29" fmla="*/ 2 h 129"/>
                  <a:gd name="T30" fmla="*/ 44 w 84"/>
                  <a:gd name="T31" fmla="*/ 0 h 129"/>
                  <a:gd name="T32" fmla="*/ 27 w 84"/>
                  <a:gd name="T33" fmla="*/ 3 h 129"/>
                  <a:gd name="T34" fmla="*/ 13 w 84"/>
                  <a:gd name="T35" fmla="*/ 10 h 129"/>
                  <a:gd name="T36" fmla="*/ 4 w 84"/>
                  <a:gd name="T37" fmla="*/ 21 h 129"/>
                  <a:gd name="T38" fmla="*/ 1 w 84"/>
                  <a:gd name="T39" fmla="*/ 38 h 129"/>
                  <a:gd name="T40" fmla="*/ 4 w 84"/>
                  <a:gd name="T41" fmla="*/ 54 h 129"/>
                  <a:gd name="T42" fmla="*/ 13 w 84"/>
                  <a:gd name="T43" fmla="*/ 63 h 129"/>
                  <a:gd name="T44" fmla="*/ 25 w 84"/>
                  <a:gd name="T45" fmla="*/ 69 h 129"/>
                  <a:gd name="T46" fmla="*/ 38 w 84"/>
                  <a:gd name="T47" fmla="*/ 72 h 129"/>
                  <a:gd name="T48" fmla="*/ 47 w 84"/>
                  <a:gd name="T49" fmla="*/ 75 h 129"/>
                  <a:gd name="T50" fmla="*/ 55 w 84"/>
                  <a:gd name="T51" fmla="*/ 78 h 129"/>
                  <a:gd name="T52" fmla="*/ 61 w 84"/>
                  <a:gd name="T53" fmla="*/ 84 h 129"/>
                  <a:gd name="T54" fmla="*/ 63 w 84"/>
                  <a:gd name="T55" fmla="*/ 92 h 129"/>
                  <a:gd name="T56" fmla="*/ 60 w 84"/>
                  <a:gd name="T57" fmla="*/ 101 h 129"/>
                  <a:gd name="T58" fmla="*/ 54 w 84"/>
                  <a:gd name="T59" fmla="*/ 107 h 129"/>
                  <a:gd name="T60" fmla="*/ 44 w 84"/>
                  <a:gd name="T61" fmla="*/ 111 h 129"/>
                  <a:gd name="T62" fmla="*/ 31 w 84"/>
                  <a:gd name="T63" fmla="*/ 112 h 129"/>
                  <a:gd name="T64" fmla="*/ 15 w 84"/>
                  <a:gd name="T65" fmla="*/ 111 h 129"/>
                  <a:gd name="T66" fmla="*/ 0 w 84"/>
                  <a:gd name="T67" fmla="*/ 106 h 129"/>
                  <a:gd name="T68" fmla="*/ 0 w 84"/>
                  <a:gd name="T69" fmla="*/ 123 h 129"/>
                  <a:gd name="T70" fmla="*/ 5 w 84"/>
                  <a:gd name="T71" fmla="*/ 125 h 129"/>
                  <a:gd name="T72" fmla="*/ 12 w 84"/>
                  <a:gd name="T73" fmla="*/ 127 h 129"/>
                  <a:gd name="T74" fmla="*/ 22 w 84"/>
                  <a:gd name="T75" fmla="*/ 129 h 129"/>
                  <a:gd name="T76" fmla="*/ 34 w 84"/>
                  <a:gd name="T77" fmla="*/ 129 h 129"/>
                  <a:gd name="T78" fmla="*/ 54 w 84"/>
                  <a:gd name="T79" fmla="*/ 127 h 129"/>
                  <a:gd name="T80" fmla="*/ 70 w 84"/>
                  <a:gd name="T81" fmla="*/ 120 h 129"/>
                  <a:gd name="T82" fmla="*/ 80 w 84"/>
                  <a:gd name="T83" fmla="*/ 108 h 129"/>
                  <a:gd name="T84" fmla="*/ 84 w 84"/>
                  <a:gd name="T85" fmla="*/ 91 h 129"/>
                  <a:gd name="T86" fmla="*/ 80 w 84"/>
                  <a:gd name="T87" fmla="*/ 75 h 129"/>
                  <a:gd name="T88" fmla="*/ 72 w 84"/>
                  <a:gd name="T89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129">
                    <a:moveTo>
                      <a:pt x="72" y="64"/>
                    </a:moveTo>
                    <a:cubicBezTo>
                      <a:pt x="68" y="62"/>
                      <a:pt x="65" y="60"/>
                      <a:pt x="61" y="59"/>
                    </a:cubicBezTo>
                    <a:cubicBezTo>
                      <a:pt x="56" y="58"/>
                      <a:pt x="52" y="56"/>
                      <a:pt x="47" y="55"/>
                    </a:cubicBezTo>
                    <a:cubicBezTo>
                      <a:pt x="44" y="55"/>
                      <a:pt x="41" y="54"/>
                      <a:pt x="38" y="53"/>
                    </a:cubicBezTo>
                    <a:cubicBezTo>
                      <a:pt x="35" y="52"/>
                      <a:pt x="32" y="51"/>
                      <a:pt x="29" y="50"/>
                    </a:cubicBezTo>
                    <a:cubicBezTo>
                      <a:pt x="27" y="48"/>
                      <a:pt x="25" y="47"/>
                      <a:pt x="24" y="45"/>
                    </a:cubicBezTo>
                    <a:cubicBezTo>
                      <a:pt x="22" y="42"/>
                      <a:pt x="22" y="40"/>
                      <a:pt x="22" y="36"/>
                    </a:cubicBezTo>
                    <a:cubicBezTo>
                      <a:pt x="22" y="34"/>
                      <a:pt x="22" y="31"/>
                      <a:pt x="23" y="29"/>
                    </a:cubicBezTo>
                    <a:cubicBezTo>
                      <a:pt x="24" y="26"/>
                      <a:pt x="25" y="25"/>
                      <a:pt x="28" y="23"/>
                    </a:cubicBezTo>
                    <a:cubicBezTo>
                      <a:pt x="30" y="21"/>
                      <a:pt x="32" y="20"/>
                      <a:pt x="36" y="19"/>
                    </a:cubicBezTo>
                    <a:cubicBezTo>
                      <a:pt x="39" y="18"/>
                      <a:pt x="43" y="17"/>
                      <a:pt x="47" y="17"/>
                    </a:cubicBezTo>
                    <a:cubicBezTo>
                      <a:pt x="53" y="18"/>
                      <a:pt x="58" y="18"/>
                      <a:pt x="63" y="19"/>
                    </a:cubicBezTo>
                    <a:cubicBezTo>
                      <a:pt x="68" y="21"/>
                      <a:pt x="73" y="22"/>
                      <a:pt x="79" y="24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9" y="4"/>
                      <a:pt x="63" y="2"/>
                    </a:cubicBezTo>
                    <a:cubicBezTo>
                      <a:pt x="57" y="1"/>
                      <a:pt x="51" y="0"/>
                      <a:pt x="44" y="0"/>
                    </a:cubicBezTo>
                    <a:cubicBezTo>
                      <a:pt x="38" y="0"/>
                      <a:pt x="32" y="1"/>
                      <a:pt x="27" y="3"/>
                    </a:cubicBezTo>
                    <a:cubicBezTo>
                      <a:pt x="22" y="4"/>
                      <a:pt x="17" y="7"/>
                      <a:pt x="13" y="10"/>
                    </a:cubicBezTo>
                    <a:cubicBezTo>
                      <a:pt x="9" y="13"/>
                      <a:pt x="6" y="17"/>
                      <a:pt x="4" y="21"/>
                    </a:cubicBezTo>
                    <a:cubicBezTo>
                      <a:pt x="2" y="26"/>
                      <a:pt x="1" y="32"/>
                      <a:pt x="1" y="38"/>
                    </a:cubicBezTo>
                    <a:cubicBezTo>
                      <a:pt x="1" y="45"/>
                      <a:pt x="2" y="50"/>
                      <a:pt x="4" y="54"/>
                    </a:cubicBezTo>
                    <a:cubicBezTo>
                      <a:pt x="6" y="58"/>
                      <a:pt x="9" y="61"/>
                      <a:pt x="13" y="63"/>
                    </a:cubicBezTo>
                    <a:cubicBezTo>
                      <a:pt x="16" y="65"/>
                      <a:pt x="20" y="67"/>
                      <a:pt x="25" y="69"/>
                    </a:cubicBezTo>
                    <a:cubicBezTo>
                      <a:pt x="29" y="70"/>
                      <a:pt x="33" y="71"/>
                      <a:pt x="38" y="72"/>
                    </a:cubicBezTo>
                    <a:cubicBezTo>
                      <a:pt x="41" y="73"/>
                      <a:pt x="44" y="74"/>
                      <a:pt x="47" y="75"/>
                    </a:cubicBezTo>
                    <a:cubicBezTo>
                      <a:pt x="50" y="75"/>
                      <a:pt x="53" y="77"/>
                      <a:pt x="55" y="78"/>
                    </a:cubicBezTo>
                    <a:cubicBezTo>
                      <a:pt x="57" y="80"/>
                      <a:pt x="59" y="81"/>
                      <a:pt x="61" y="84"/>
                    </a:cubicBezTo>
                    <a:cubicBezTo>
                      <a:pt x="62" y="86"/>
                      <a:pt x="63" y="89"/>
                      <a:pt x="63" y="92"/>
                    </a:cubicBezTo>
                    <a:cubicBezTo>
                      <a:pt x="63" y="96"/>
                      <a:pt x="62" y="98"/>
                      <a:pt x="60" y="101"/>
                    </a:cubicBezTo>
                    <a:cubicBezTo>
                      <a:pt x="59" y="104"/>
                      <a:pt x="57" y="106"/>
                      <a:pt x="54" y="107"/>
                    </a:cubicBezTo>
                    <a:cubicBezTo>
                      <a:pt x="51" y="109"/>
                      <a:pt x="48" y="110"/>
                      <a:pt x="44" y="111"/>
                    </a:cubicBezTo>
                    <a:cubicBezTo>
                      <a:pt x="40" y="112"/>
                      <a:pt x="36" y="112"/>
                      <a:pt x="31" y="112"/>
                    </a:cubicBezTo>
                    <a:cubicBezTo>
                      <a:pt x="25" y="112"/>
                      <a:pt x="20" y="112"/>
                      <a:pt x="15" y="111"/>
                    </a:cubicBezTo>
                    <a:cubicBezTo>
                      <a:pt x="10" y="110"/>
                      <a:pt x="5" y="108"/>
                      <a:pt x="0" y="106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3"/>
                      <a:pt x="3" y="124"/>
                      <a:pt x="5" y="125"/>
                    </a:cubicBezTo>
                    <a:cubicBezTo>
                      <a:pt x="7" y="126"/>
                      <a:pt x="9" y="126"/>
                      <a:pt x="12" y="127"/>
                    </a:cubicBezTo>
                    <a:cubicBezTo>
                      <a:pt x="15" y="128"/>
                      <a:pt x="18" y="128"/>
                      <a:pt x="22" y="129"/>
                    </a:cubicBezTo>
                    <a:cubicBezTo>
                      <a:pt x="25" y="129"/>
                      <a:pt x="29" y="129"/>
                      <a:pt x="34" y="129"/>
                    </a:cubicBezTo>
                    <a:cubicBezTo>
                      <a:pt x="41" y="129"/>
                      <a:pt x="48" y="129"/>
                      <a:pt x="54" y="127"/>
                    </a:cubicBezTo>
                    <a:cubicBezTo>
                      <a:pt x="60" y="125"/>
                      <a:pt x="65" y="123"/>
                      <a:pt x="70" y="120"/>
                    </a:cubicBezTo>
                    <a:cubicBezTo>
                      <a:pt x="74" y="116"/>
                      <a:pt x="78" y="112"/>
                      <a:pt x="80" y="108"/>
                    </a:cubicBezTo>
                    <a:cubicBezTo>
                      <a:pt x="82" y="103"/>
                      <a:pt x="84" y="97"/>
                      <a:pt x="84" y="91"/>
                    </a:cubicBezTo>
                    <a:cubicBezTo>
                      <a:pt x="84" y="84"/>
                      <a:pt x="82" y="79"/>
                      <a:pt x="80" y="75"/>
                    </a:cubicBezTo>
                    <a:cubicBezTo>
                      <a:pt x="78" y="70"/>
                      <a:pt x="75" y="67"/>
                      <a:pt x="72" y="64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" name="Freeform 17"/>
              <p:cNvSpPr>
                <a:spLocks noEditPoints="1"/>
              </p:cNvSpPr>
              <p:nvPr/>
            </p:nvSpPr>
            <p:spPr bwMode="auto">
              <a:xfrm>
                <a:off x="2244725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3 w 104"/>
                  <a:gd name="T21" fmla="*/ 129 h 129"/>
                  <a:gd name="T22" fmla="*/ 83 w 104"/>
                  <a:gd name="T23" fmla="*/ 128 h 129"/>
                  <a:gd name="T24" fmla="*/ 100 w 104"/>
                  <a:gd name="T25" fmla="*/ 123 h 129"/>
                  <a:gd name="T26" fmla="*/ 100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6" y="128"/>
                      <a:pt x="54" y="129"/>
                      <a:pt x="63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100" y="123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" name="Freeform 18"/>
              <p:cNvSpPr>
                <a:spLocks/>
              </p:cNvSpPr>
              <p:nvPr/>
            </p:nvSpPr>
            <p:spPr bwMode="auto">
              <a:xfrm>
                <a:off x="2668587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1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6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5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8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1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5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5" y="18"/>
                      <a:pt x="71" y="20"/>
                      <a:pt x="75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8" y="24"/>
                    </a:cubicBezTo>
                    <a:cubicBezTo>
                      <a:pt x="96" y="18"/>
                      <a:pt x="93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Freeform 19"/>
              <p:cNvSpPr>
                <a:spLocks/>
              </p:cNvSpPr>
              <p:nvPr/>
            </p:nvSpPr>
            <p:spPr bwMode="auto">
              <a:xfrm>
                <a:off x="304323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4 w 82"/>
                  <a:gd name="T9" fmla="*/ 122 h 159"/>
                  <a:gd name="T10" fmla="*/ 44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4 w 82"/>
                  <a:gd name="T17" fmla="*/ 34 h 159"/>
                  <a:gd name="T18" fmla="*/ 44 w 82"/>
                  <a:gd name="T19" fmla="*/ 0 h 159"/>
                  <a:gd name="T20" fmla="*/ 24 w 82"/>
                  <a:gd name="T21" fmla="*/ 0 h 159"/>
                  <a:gd name="T22" fmla="*/ 24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4 w 82"/>
                  <a:gd name="T29" fmla="*/ 51 h 159"/>
                  <a:gd name="T30" fmla="*/ 24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4" y="125"/>
                      <a:pt x="44" y="12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125"/>
                      <a:pt x="24" y="125"/>
                      <a:pt x="24" y="125"/>
                    </a:cubicBezTo>
                    <a:cubicBezTo>
                      <a:pt x="24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Freeform 20"/>
              <p:cNvSpPr>
                <a:spLocks noEditPoints="1"/>
              </p:cNvSpPr>
              <p:nvPr/>
            </p:nvSpPr>
            <p:spPr bwMode="auto">
              <a:xfrm>
                <a:off x="3357562" y="9110663"/>
                <a:ext cx="300038" cy="396875"/>
              </a:xfrm>
              <a:custGeom>
                <a:avLst/>
                <a:gdLst>
                  <a:gd name="T0" fmla="*/ 94 w 98"/>
                  <a:gd name="T1" fmla="*/ 24 h 129"/>
                  <a:gd name="T2" fmla="*/ 77 w 98"/>
                  <a:gd name="T3" fmla="*/ 7 h 129"/>
                  <a:gd name="T4" fmla="*/ 47 w 98"/>
                  <a:gd name="T5" fmla="*/ 0 h 129"/>
                  <a:gd name="T6" fmla="*/ 36 w 98"/>
                  <a:gd name="T7" fmla="*/ 1 h 129"/>
                  <a:gd name="T8" fmla="*/ 27 w 98"/>
                  <a:gd name="T9" fmla="*/ 2 h 129"/>
                  <a:gd name="T10" fmla="*/ 18 w 98"/>
                  <a:gd name="T11" fmla="*/ 5 h 129"/>
                  <a:gd name="T12" fmla="*/ 11 w 98"/>
                  <a:gd name="T13" fmla="*/ 8 h 129"/>
                  <a:gd name="T14" fmla="*/ 11 w 98"/>
                  <a:gd name="T15" fmla="*/ 24 h 129"/>
                  <a:gd name="T16" fmla="*/ 27 w 98"/>
                  <a:gd name="T17" fmla="*/ 20 h 129"/>
                  <a:gd name="T18" fmla="*/ 44 w 98"/>
                  <a:gd name="T19" fmla="*/ 18 h 129"/>
                  <a:gd name="T20" fmla="*/ 64 w 98"/>
                  <a:gd name="T21" fmla="*/ 22 h 129"/>
                  <a:gd name="T22" fmla="*/ 75 w 98"/>
                  <a:gd name="T23" fmla="*/ 32 h 129"/>
                  <a:gd name="T24" fmla="*/ 77 w 98"/>
                  <a:gd name="T25" fmla="*/ 39 h 129"/>
                  <a:gd name="T26" fmla="*/ 78 w 98"/>
                  <a:gd name="T27" fmla="*/ 48 h 129"/>
                  <a:gd name="T28" fmla="*/ 78 w 98"/>
                  <a:gd name="T29" fmla="*/ 57 h 129"/>
                  <a:gd name="T30" fmla="*/ 77 w 98"/>
                  <a:gd name="T31" fmla="*/ 57 h 129"/>
                  <a:gd name="T32" fmla="*/ 63 w 98"/>
                  <a:gd name="T33" fmla="*/ 53 h 129"/>
                  <a:gd name="T34" fmla="*/ 45 w 98"/>
                  <a:gd name="T35" fmla="*/ 51 h 129"/>
                  <a:gd name="T36" fmla="*/ 27 w 98"/>
                  <a:gd name="T37" fmla="*/ 54 h 129"/>
                  <a:gd name="T38" fmla="*/ 12 w 98"/>
                  <a:gd name="T39" fmla="*/ 61 h 129"/>
                  <a:gd name="T40" fmla="*/ 3 w 98"/>
                  <a:gd name="T41" fmla="*/ 74 h 129"/>
                  <a:gd name="T42" fmla="*/ 0 w 98"/>
                  <a:gd name="T43" fmla="*/ 90 h 129"/>
                  <a:gd name="T44" fmla="*/ 3 w 98"/>
                  <a:gd name="T45" fmla="*/ 107 h 129"/>
                  <a:gd name="T46" fmla="*/ 11 w 98"/>
                  <a:gd name="T47" fmla="*/ 119 h 129"/>
                  <a:gd name="T48" fmla="*/ 24 w 98"/>
                  <a:gd name="T49" fmla="*/ 127 h 129"/>
                  <a:gd name="T50" fmla="*/ 40 w 98"/>
                  <a:gd name="T51" fmla="*/ 129 h 129"/>
                  <a:gd name="T52" fmla="*/ 53 w 98"/>
                  <a:gd name="T53" fmla="*/ 128 h 129"/>
                  <a:gd name="T54" fmla="*/ 63 w 98"/>
                  <a:gd name="T55" fmla="*/ 124 h 129"/>
                  <a:gd name="T56" fmla="*/ 72 w 98"/>
                  <a:gd name="T57" fmla="*/ 119 h 129"/>
                  <a:gd name="T58" fmla="*/ 78 w 98"/>
                  <a:gd name="T59" fmla="*/ 113 h 129"/>
                  <a:gd name="T60" fmla="*/ 79 w 98"/>
                  <a:gd name="T61" fmla="*/ 113 h 129"/>
                  <a:gd name="T62" fmla="*/ 81 w 98"/>
                  <a:gd name="T63" fmla="*/ 126 h 129"/>
                  <a:gd name="T64" fmla="*/ 98 w 98"/>
                  <a:gd name="T65" fmla="*/ 126 h 129"/>
                  <a:gd name="T66" fmla="*/ 98 w 98"/>
                  <a:gd name="T67" fmla="*/ 44 h 129"/>
                  <a:gd name="T68" fmla="*/ 97 w 98"/>
                  <a:gd name="T69" fmla="*/ 34 h 129"/>
                  <a:gd name="T70" fmla="*/ 94 w 98"/>
                  <a:gd name="T71" fmla="*/ 24 h 129"/>
                  <a:gd name="T72" fmla="*/ 78 w 98"/>
                  <a:gd name="T73" fmla="*/ 97 h 129"/>
                  <a:gd name="T74" fmla="*/ 73 w 98"/>
                  <a:gd name="T75" fmla="*/ 101 h 129"/>
                  <a:gd name="T76" fmla="*/ 66 w 98"/>
                  <a:gd name="T77" fmla="*/ 106 h 129"/>
                  <a:gd name="T78" fmla="*/ 56 w 98"/>
                  <a:gd name="T79" fmla="*/ 111 h 129"/>
                  <a:gd name="T80" fmla="*/ 44 w 98"/>
                  <a:gd name="T81" fmla="*/ 112 h 129"/>
                  <a:gd name="T82" fmla="*/ 35 w 98"/>
                  <a:gd name="T83" fmla="*/ 111 h 129"/>
                  <a:gd name="T84" fmla="*/ 28 w 98"/>
                  <a:gd name="T85" fmla="*/ 107 h 129"/>
                  <a:gd name="T86" fmla="*/ 23 w 98"/>
                  <a:gd name="T87" fmla="*/ 100 h 129"/>
                  <a:gd name="T88" fmla="*/ 21 w 98"/>
                  <a:gd name="T89" fmla="*/ 90 h 129"/>
                  <a:gd name="T90" fmla="*/ 28 w 98"/>
                  <a:gd name="T91" fmla="*/ 73 h 129"/>
                  <a:gd name="T92" fmla="*/ 48 w 98"/>
                  <a:gd name="T93" fmla="*/ 68 h 129"/>
                  <a:gd name="T94" fmla="*/ 65 w 98"/>
                  <a:gd name="T95" fmla="*/ 70 h 129"/>
                  <a:gd name="T96" fmla="*/ 78 w 98"/>
                  <a:gd name="T97" fmla="*/ 72 h 129"/>
                  <a:gd name="T98" fmla="*/ 78 w 98"/>
                  <a:gd name="T99" fmla="*/ 9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8" h="129">
                    <a:moveTo>
                      <a:pt x="94" y="24"/>
                    </a:moveTo>
                    <a:cubicBezTo>
                      <a:pt x="91" y="17"/>
                      <a:pt x="85" y="11"/>
                      <a:pt x="77" y="7"/>
                    </a:cubicBezTo>
                    <a:cubicBezTo>
                      <a:pt x="69" y="3"/>
                      <a:pt x="59" y="0"/>
                      <a:pt x="47" y="0"/>
                    </a:cubicBezTo>
                    <a:cubicBezTo>
                      <a:pt x="43" y="0"/>
                      <a:pt x="40" y="1"/>
                      <a:pt x="36" y="1"/>
                    </a:cubicBezTo>
                    <a:cubicBezTo>
                      <a:pt x="33" y="1"/>
                      <a:pt x="30" y="2"/>
                      <a:pt x="27" y="2"/>
                    </a:cubicBezTo>
                    <a:cubicBezTo>
                      <a:pt x="24" y="3"/>
                      <a:pt x="21" y="4"/>
                      <a:pt x="18" y="5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6" y="22"/>
                      <a:pt x="21" y="21"/>
                      <a:pt x="27" y="20"/>
                    </a:cubicBezTo>
                    <a:cubicBezTo>
                      <a:pt x="32" y="19"/>
                      <a:pt x="38" y="18"/>
                      <a:pt x="44" y="18"/>
                    </a:cubicBezTo>
                    <a:cubicBezTo>
                      <a:pt x="53" y="18"/>
                      <a:pt x="59" y="19"/>
                      <a:pt x="64" y="22"/>
                    </a:cubicBezTo>
                    <a:cubicBezTo>
                      <a:pt x="69" y="25"/>
                      <a:pt x="73" y="28"/>
                      <a:pt x="75" y="32"/>
                    </a:cubicBezTo>
                    <a:cubicBezTo>
                      <a:pt x="76" y="34"/>
                      <a:pt x="77" y="37"/>
                      <a:pt x="77" y="39"/>
                    </a:cubicBezTo>
                    <a:cubicBezTo>
                      <a:pt x="77" y="42"/>
                      <a:pt x="78" y="45"/>
                      <a:pt x="78" y="48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3" y="55"/>
                      <a:pt x="68" y="54"/>
                      <a:pt x="63" y="53"/>
                    </a:cubicBezTo>
                    <a:cubicBezTo>
                      <a:pt x="57" y="52"/>
                      <a:pt x="51" y="51"/>
                      <a:pt x="45" y="51"/>
                    </a:cubicBezTo>
                    <a:cubicBezTo>
                      <a:pt x="38" y="51"/>
                      <a:pt x="32" y="52"/>
                      <a:pt x="27" y="54"/>
                    </a:cubicBezTo>
                    <a:cubicBezTo>
                      <a:pt x="21" y="55"/>
                      <a:pt x="16" y="58"/>
                      <a:pt x="12" y="61"/>
                    </a:cubicBezTo>
                    <a:cubicBezTo>
                      <a:pt x="8" y="65"/>
                      <a:pt x="5" y="69"/>
                      <a:pt x="3" y="74"/>
                    </a:cubicBezTo>
                    <a:cubicBezTo>
                      <a:pt x="1" y="78"/>
                      <a:pt x="0" y="84"/>
                      <a:pt x="0" y="90"/>
                    </a:cubicBezTo>
                    <a:cubicBezTo>
                      <a:pt x="0" y="96"/>
                      <a:pt x="1" y="102"/>
                      <a:pt x="3" y="107"/>
                    </a:cubicBezTo>
                    <a:cubicBezTo>
                      <a:pt x="5" y="112"/>
                      <a:pt x="8" y="116"/>
                      <a:pt x="11" y="119"/>
                    </a:cubicBezTo>
                    <a:cubicBezTo>
                      <a:pt x="15" y="122"/>
                      <a:pt x="19" y="125"/>
                      <a:pt x="24" y="127"/>
                    </a:cubicBezTo>
                    <a:cubicBezTo>
                      <a:pt x="29" y="129"/>
                      <a:pt x="34" y="129"/>
                      <a:pt x="40" y="129"/>
                    </a:cubicBezTo>
                    <a:cubicBezTo>
                      <a:pt x="45" y="129"/>
                      <a:pt x="49" y="129"/>
                      <a:pt x="53" y="128"/>
                    </a:cubicBezTo>
                    <a:cubicBezTo>
                      <a:pt x="57" y="127"/>
                      <a:pt x="60" y="126"/>
                      <a:pt x="63" y="124"/>
                    </a:cubicBezTo>
                    <a:cubicBezTo>
                      <a:pt x="67" y="123"/>
                      <a:pt x="70" y="121"/>
                      <a:pt x="72" y="119"/>
                    </a:cubicBezTo>
                    <a:cubicBezTo>
                      <a:pt x="75" y="117"/>
                      <a:pt x="77" y="115"/>
                      <a:pt x="78" y="113"/>
                    </a:cubicBezTo>
                    <a:cubicBezTo>
                      <a:pt x="79" y="113"/>
                      <a:pt x="79" y="113"/>
                      <a:pt x="79" y="113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98" y="126"/>
                      <a:pt x="98" y="126"/>
                      <a:pt x="98" y="126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98" y="40"/>
                      <a:pt x="97" y="37"/>
                      <a:pt x="97" y="34"/>
                    </a:cubicBezTo>
                    <a:cubicBezTo>
                      <a:pt x="96" y="30"/>
                      <a:pt x="95" y="27"/>
                      <a:pt x="94" y="24"/>
                    </a:cubicBezTo>
                    <a:close/>
                    <a:moveTo>
                      <a:pt x="78" y="97"/>
                    </a:moveTo>
                    <a:cubicBezTo>
                      <a:pt x="77" y="98"/>
                      <a:pt x="75" y="99"/>
                      <a:pt x="73" y="101"/>
                    </a:cubicBezTo>
                    <a:cubicBezTo>
                      <a:pt x="71" y="103"/>
                      <a:pt x="69" y="104"/>
                      <a:pt x="66" y="106"/>
                    </a:cubicBezTo>
                    <a:cubicBezTo>
                      <a:pt x="63" y="108"/>
                      <a:pt x="60" y="109"/>
                      <a:pt x="56" y="111"/>
                    </a:cubicBezTo>
                    <a:cubicBezTo>
                      <a:pt x="53" y="112"/>
                      <a:pt x="49" y="112"/>
                      <a:pt x="44" y="112"/>
                    </a:cubicBezTo>
                    <a:cubicBezTo>
                      <a:pt x="41" y="112"/>
                      <a:pt x="38" y="112"/>
                      <a:pt x="35" y="111"/>
                    </a:cubicBezTo>
                    <a:cubicBezTo>
                      <a:pt x="32" y="110"/>
                      <a:pt x="30" y="109"/>
                      <a:pt x="28" y="107"/>
                    </a:cubicBezTo>
                    <a:cubicBezTo>
                      <a:pt x="26" y="105"/>
                      <a:pt x="24" y="103"/>
                      <a:pt x="23" y="100"/>
                    </a:cubicBezTo>
                    <a:cubicBezTo>
                      <a:pt x="22" y="97"/>
                      <a:pt x="21" y="94"/>
                      <a:pt x="21" y="90"/>
                    </a:cubicBezTo>
                    <a:cubicBezTo>
                      <a:pt x="21" y="83"/>
                      <a:pt x="23" y="77"/>
                      <a:pt x="28" y="73"/>
                    </a:cubicBezTo>
                    <a:cubicBezTo>
                      <a:pt x="33" y="70"/>
                      <a:pt x="40" y="68"/>
                      <a:pt x="48" y="68"/>
                    </a:cubicBezTo>
                    <a:cubicBezTo>
                      <a:pt x="54" y="68"/>
                      <a:pt x="60" y="69"/>
                      <a:pt x="65" y="70"/>
                    </a:cubicBezTo>
                    <a:cubicBezTo>
                      <a:pt x="70" y="70"/>
                      <a:pt x="74" y="71"/>
                      <a:pt x="78" y="72"/>
                    </a:cubicBezTo>
                    <a:lnTo>
                      <a:pt x="78" y="97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" name="Freeform 21"/>
              <p:cNvSpPr>
                <a:spLocks/>
              </p:cNvSpPr>
              <p:nvPr/>
            </p:nvSpPr>
            <p:spPr bwMode="auto">
              <a:xfrm>
                <a:off x="372268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3 w 82"/>
                  <a:gd name="T9" fmla="*/ 122 h 159"/>
                  <a:gd name="T10" fmla="*/ 43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3 w 82"/>
                  <a:gd name="T17" fmla="*/ 34 h 159"/>
                  <a:gd name="T18" fmla="*/ 43 w 82"/>
                  <a:gd name="T19" fmla="*/ 0 h 159"/>
                  <a:gd name="T20" fmla="*/ 23 w 82"/>
                  <a:gd name="T21" fmla="*/ 0 h 159"/>
                  <a:gd name="T22" fmla="*/ 23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3 w 82"/>
                  <a:gd name="T29" fmla="*/ 51 h 159"/>
                  <a:gd name="T30" fmla="*/ 23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3" y="125"/>
                      <a:pt x="43" y="12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23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" name="Rectangle 22"/>
              <p:cNvSpPr>
                <a:spLocks noChangeArrowheads="1"/>
              </p:cNvSpPr>
              <p:nvPr/>
            </p:nvSpPr>
            <p:spPr bwMode="auto">
              <a:xfrm>
                <a:off x="4060825" y="8966201"/>
                <a:ext cx="61913" cy="66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" name="Rectangle 23"/>
              <p:cNvSpPr>
                <a:spLocks noChangeArrowheads="1"/>
              </p:cNvSpPr>
              <p:nvPr/>
            </p:nvSpPr>
            <p:spPr bwMode="auto">
              <a:xfrm>
                <a:off x="4060825" y="9121776"/>
                <a:ext cx="61913" cy="376238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Freeform 24"/>
              <p:cNvSpPr>
                <a:spLocks noEditPoints="1"/>
              </p:cNvSpPr>
              <p:nvPr/>
            </p:nvSpPr>
            <p:spPr bwMode="auto">
              <a:xfrm>
                <a:off x="4222750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1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6" y="117"/>
                      <a:pt x="101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" name="Freeform 25"/>
              <p:cNvSpPr>
                <a:spLocks/>
              </p:cNvSpPr>
              <p:nvPr/>
            </p:nvSpPr>
            <p:spPr bwMode="auto">
              <a:xfrm>
                <a:off x="4678363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40" name="スライド番号プレースホルダー 5"/>
          <p:cNvSpPr txBox="1">
            <a:spLocks/>
          </p:cNvSpPr>
          <p:nvPr/>
        </p:nvSpPr>
        <p:spPr bwMode="gray">
          <a:xfrm>
            <a:off x="2187575" y="2195513"/>
            <a:ext cx="1466850" cy="316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ctr" defTabSz="914400" rtl="0" eaLnBrk="1" latinLnBrk="0" hangingPunct="1">
              <a:defRPr kumimoji="1" sz="1323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1pPr>
            <a:lvl2pPr marL="742950" indent="-28575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2pPr>
            <a:lvl3pPr marL="11430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3pPr>
            <a:lvl4pPr marL="16002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4pPr>
            <a:lvl5pPr marL="20574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BA65D717-049B-4437-AE32-2A6875BC4BF5}" type="slidenum">
              <a:rPr lang="ja-JP" altLang="en-US" sz="20000" smtClean="0">
                <a:solidFill>
                  <a:schemeClr val="bg1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ja-JP" altLang="en-US" sz="20000">
              <a:solidFill>
                <a:schemeClr val="bg1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304801" y="3579783"/>
            <a:ext cx="3349624" cy="400110"/>
          </a:xfrm>
          <a:prstGeom prst="rect">
            <a:avLst/>
          </a:prstGeom>
          <a:solidFill>
            <a:srgbClr val="DF0010"/>
          </a:solidFill>
        </p:spPr>
        <p:txBody>
          <a:bodyPr wrap="square" anchor="ctr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solidFill>
                  <a:schemeClr val="bg1"/>
                </a:solidFill>
                <a:latin typeface="+mj-ea"/>
                <a:ea typeface="+mj-ea"/>
              </a:rPr>
              <a:t>実行スケジュール（例）</a:t>
            </a:r>
          </a:p>
        </p:txBody>
      </p:sp>
      <p:sp>
        <p:nvSpPr>
          <p:cNvPr id="127" name="円/楕円 126"/>
          <p:cNvSpPr/>
          <p:nvPr/>
        </p:nvSpPr>
        <p:spPr>
          <a:xfrm>
            <a:off x="3979478" y="2549458"/>
            <a:ext cx="719137" cy="717550"/>
          </a:xfrm>
          <a:prstGeom prst="ellipse">
            <a:avLst/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400">
                <a:latin typeface="+mj-ea"/>
                <a:ea typeface="+mj-ea"/>
              </a:rPr>
              <a:t>基本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>
                <a:latin typeface="+mj-ea"/>
                <a:ea typeface="+mj-ea"/>
              </a:rPr>
              <a:t>ツール</a:t>
            </a:r>
          </a:p>
        </p:txBody>
      </p:sp>
      <p:sp>
        <p:nvSpPr>
          <p:cNvPr id="128" name="円/楕円 127"/>
          <p:cNvSpPr/>
          <p:nvPr/>
        </p:nvSpPr>
        <p:spPr>
          <a:xfrm>
            <a:off x="3979478" y="4984683"/>
            <a:ext cx="719137" cy="719138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400">
                <a:latin typeface="+mj-ea"/>
                <a:ea typeface="+mj-ea"/>
              </a:rPr>
              <a:t>展開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>
                <a:latin typeface="+mj-ea"/>
                <a:ea typeface="+mj-ea"/>
              </a:rPr>
              <a:t>ツール</a:t>
            </a:r>
          </a:p>
        </p:txBody>
      </p:sp>
      <p:sp>
        <p:nvSpPr>
          <p:cNvPr id="129" name="テキスト ボックス 128"/>
          <p:cNvSpPr txBox="1"/>
          <p:nvPr/>
        </p:nvSpPr>
        <p:spPr>
          <a:xfrm rot="20700000">
            <a:off x="3865719" y="2444374"/>
            <a:ext cx="835485" cy="646331"/>
          </a:xfrm>
          <a:prstGeom prst="rect">
            <a:avLst/>
          </a:prstGeom>
          <a:noFill/>
        </p:spPr>
        <p:txBody>
          <a:bodyPr spcFirstLastPara="1" wrap="none">
            <a:prstTxWarp prst="textArchUp">
              <a:avLst/>
            </a:prstTxWarp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400">
                <a:latin typeface="+mn-lt"/>
                <a:ea typeface="+mn-ea"/>
              </a:rPr>
              <a:t>Phase</a:t>
            </a:r>
            <a:r>
              <a:rPr lang="en-US" altLang="ja-JP" sz="3600">
                <a:latin typeface="+mn-lt"/>
                <a:ea typeface="+mn-ea"/>
              </a:rPr>
              <a:t>1</a:t>
            </a:r>
            <a:endParaRPr lang="ja-JP" altLang="en-US" sz="3600">
              <a:latin typeface="+mn-lt"/>
              <a:ea typeface="+mn-ea"/>
            </a:endParaRPr>
          </a:p>
        </p:txBody>
      </p:sp>
      <p:sp>
        <p:nvSpPr>
          <p:cNvPr id="130" name="テキスト ボックス 129"/>
          <p:cNvSpPr txBox="1"/>
          <p:nvPr/>
        </p:nvSpPr>
        <p:spPr>
          <a:xfrm rot="20700000">
            <a:off x="3865719" y="4862648"/>
            <a:ext cx="835485" cy="646331"/>
          </a:xfrm>
          <a:prstGeom prst="rect">
            <a:avLst/>
          </a:prstGeom>
          <a:noFill/>
        </p:spPr>
        <p:txBody>
          <a:bodyPr spcFirstLastPara="1" wrap="none">
            <a:prstTxWarp prst="textArchUp">
              <a:avLst/>
            </a:prstTxWarp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400">
                <a:latin typeface="+mn-lt"/>
                <a:ea typeface="+mn-ea"/>
              </a:rPr>
              <a:t>Phase</a:t>
            </a:r>
            <a:r>
              <a:rPr lang="en-US" altLang="ja-JP" sz="3600">
                <a:latin typeface="+mn-lt"/>
                <a:ea typeface="+mn-ea"/>
              </a:rPr>
              <a:t>2</a:t>
            </a:r>
            <a:endParaRPr lang="ja-JP" altLang="en-US" sz="3600">
              <a:latin typeface="+mn-lt"/>
              <a:ea typeface="+mn-ea"/>
            </a:endParaRPr>
          </a:p>
        </p:txBody>
      </p:sp>
      <p:sp>
        <p:nvSpPr>
          <p:cNvPr id="131" name="テキスト ボックス 9"/>
          <p:cNvSpPr txBox="1">
            <a:spLocks noChangeArrowheads="1"/>
          </p:cNvSpPr>
          <p:nvPr/>
        </p:nvSpPr>
        <p:spPr bwMode="auto">
          <a:xfrm>
            <a:off x="5422515" y="2714558"/>
            <a:ext cx="2590800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r>
              <a:rPr lang="en-US" altLang="ja-JP" sz="900"/>
              <a:t>※</a:t>
            </a:r>
            <a:r>
              <a:rPr lang="ja-JP" altLang="en-US" sz="900"/>
              <a:t>事業内容毎のパワーポイントテンプレートを開発</a:t>
            </a:r>
          </a:p>
        </p:txBody>
      </p:sp>
      <p:cxnSp>
        <p:nvCxnSpPr>
          <p:cNvPr id="132" name="直線コネクタ 131"/>
          <p:cNvCxnSpPr/>
          <p:nvPr/>
        </p:nvCxnSpPr>
        <p:spPr>
          <a:xfrm>
            <a:off x="4670040" y="2006533"/>
            <a:ext cx="56261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直線コネクタ 132"/>
          <p:cNvCxnSpPr/>
          <p:nvPr/>
        </p:nvCxnSpPr>
        <p:spPr>
          <a:xfrm>
            <a:off x="4941503" y="1706496"/>
            <a:ext cx="0" cy="4498975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直線コネクタ 133"/>
          <p:cNvCxnSpPr/>
          <p:nvPr/>
        </p:nvCxnSpPr>
        <p:spPr>
          <a:xfrm>
            <a:off x="6278178" y="1706496"/>
            <a:ext cx="0" cy="4498975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直線コネクタ 134"/>
          <p:cNvCxnSpPr/>
          <p:nvPr/>
        </p:nvCxnSpPr>
        <p:spPr>
          <a:xfrm>
            <a:off x="7613265" y="1706496"/>
            <a:ext cx="0" cy="4498975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直線コネクタ 135"/>
          <p:cNvCxnSpPr/>
          <p:nvPr/>
        </p:nvCxnSpPr>
        <p:spPr>
          <a:xfrm>
            <a:off x="8949940" y="1706496"/>
            <a:ext cx="0" cy="4498975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テキスト ボックス 15"/>
          <p:cNvSpPr txBox="1">
            <a:spLocks noChangeArrowheads="1"/>
          </p:cNvSpPr>
          <p:nvPr/>
        </p:nvSpPr>
        <p:spPr bwMode="ltGray">
          <a:xfrm>
            <a:off x="5384628" y="1590608"/>
            <a:ext cx="41549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pPr algn="ctr"/>
            <a:r>
              <a:rPr lang="en-US" altLang="ja-JP" sz="3600" smtClean="0"/>
              <a:t>9</a:t>
            </a:r>
            <a:endParaRPr lang="ja-JP" altLang="en-US" sz="3600"/>
          </a:p>
        </p:txBody>
      </p:sp>
      <p:sp>
        <p:nvSpPr>
          <p:cNvPr id="138" name="テキスト ボックス 68"/>
          <p:cNvSpPr txBox="1">
            <a:spLocks noChangeArrowheads="1"/>
          </p:cNvSpPr>
          <p:nvPr/>
        </p:nvSpPr>
        <p:spPr bwMode="ltGray">
          <a:xfrm>
            <a:off x="6624937" y="1590608"/>
            <a:ext cx="64633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pPr algn="ctr"/>
            <a:r>
              <a:rPr lang="en-US" altLang="ja-JP" sz="3600" smtClean="0"/>
              <a:t>10</a:t>
            </a:r>
            <a:endParaRPr lang="ja-JP" altLang="en-US" sz="3600"/>
          </a:p>
        </p:txBody>
      </p:sp>
      <p:sp>
        <p:nvSpPr>
          <p:cNvPr id="139" name="テキスト ボックス 69"/>
          <p:cNvSpPr txBox="1">
            <a:spLocks noChangeArrowheads="1"/>
          </p:cNvSpPr>
          <p:nvPr/>
        </p:nvSpPr>
        <p:spPr bwMode="ltGray">
          <a:xfrm>
            <a:off x="7989222" y="1590608"/>
            <a:ext cx="62921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pPr algn="ctr"/>
            <a:r>
              <a:rPr lang="en-US" altLang="ja-JP" sz="3600" smtClean="0"/>
              <a:t>11</a:t>
            </a:r>
            <a:endParaRPr lang="ja-JP" altLang="en-US" sz="3600"/>
          </a:p>
        </p:txBody>
      </p:sp>
      <p:sp>
        <p:nvSpPr>
          <p:cNvPr id="140" name="テキスト ボックス 70"/>
          <p:cNvSpPr txBox="1">
            <a:spLocks noChangeArrowheads="1"/>
          </p:cNvSpPr>
          <p:nvPr/>
        </p:nvSpPr>
        <p:spPr bwMode="ltGray">
          <a:xfrm>
            <a:off x="9336387" y="1590608"/>
            <a:ext cx="64633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pPr algn="ctr"/>
            <a:r>
              <a:rPr lang="en-US" altLang="ja-JP" sz="3600" smtClean="0"/>
              <a:t>12</a:t>
            </a:r>
            <a:endParaRPr lang="ja-JP" altLang="en-US" sz="3600"/>
          </a:p>
        </p:txBody>
      </p:sp>
      <p:sp>
        <p:nvSpPr>
          <p:cNvPr id="141" name="テキスト ボックス 140"/>
          <p:cNvSpPr txBox="1"/>
          <p:nvPr/>
        </p:nvSpPr>
        <p:spPr bwMode="gray">
          <a:xfrm>
            <a:off x="4881068" y="1406458"/>
            <a:ext cx="646331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mtClean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</a:rPr>
              <a:t>2013</a:t>
            </a:r>
            <a:endParaRPr lang="ja-JP" altLang="en-US">
              <a:solidFill>
                <a:schemeClr val="bg1">
                  <a:lumMod val="75000"/>
                </a:schemeClr>
              </a:solidFill>
              <a:latin typeface="+mn-lt"/>
              <a:ea typeface="+mn-ea"/>
            </a:endParaRPr>
          </a:p>
        </p:txBody>
      </p:sp>
      <p:cxnSp>
        <p:nvCxnSpPr>
          <p:cNvPr id="142" name="直線コネクタ 141"/>
          <p:cNvCxnSpPr/>
          <p:nvPr/>
        </p:nvCxnSpPr>
        <p:spPr>
          <a:xfrm>
            <a:off x="4670040" y="4560821"/>
            <a:ext cx="5603875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山形 142"/>
          <p:cNvSpPr/>
          <p:nvPr/>
        </p:nvSpPr>
        <p:spPr>
          <a:xfrm>
            <a:off x="5546340" y="2246246"/>
            <a:ext cx="2066925" cy="465137"/>
          </a:xfrm>
          <a:prstGeom prst="chevron">
            <a:avLst>
              <a:gd name="adj" fmla="val 25963"/>
            </a:avLst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solidFill>
                  <a:schemeClr val="bg1"/>
                </a:solidFill>
                <a:latin typeface="+mj-ea"/>
                <a:ea typeface="+mj-ea"/>
              </a:rPr>
              <a:t>①オリジナルブランド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solidFill>
                  <a:schemeClr val="bg1"/>
                </a:solidFill>
                <a:latin typeface="+mj-ea"/>
                <a:ea typeface="+mj-ea"/>
              </a:rPr>
              <a:t>テンプレート制作</a:t>
            </a:r>
          </a:p>
        </p:txBody>
      </p:sp>
      <p:sp>
        <p:nvSpPr>
          <p:cNvPr id="144" name="テキスト ボックス 75"/>
          <p:cNvSpPr txBox="1">
            <a:spLocks noChangeArrowheads="1"/>
          </p:cNvSpPr>
          <p:nvPr/>
        </p:nvSpPr>
        <p:spPr bwMode="auto">
          <a:xfrm>
            <a:off x="5089140" y="3474971"/>
            <a:ext cx="20828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r>
              <a:rPr lang="en-US" altLang="ja-JP" sz="900"/>
              <a:t>※</a:t>
            </a:r>
            <a:r>
              <a:rPr lang="ja-JP" altLang="en-US" sz="900"/>
              <a:t>会社案内およびアニュアルレポートを</a:t>
            </a:r>
          </a:p>
          <a:p>
            <a:r>
              <a:rPr lang="ja-JP" altLang="en-US" sz="900"/>
              <a:t>　パワーポイント化＆</a:t>
            </a:r>
            <a:r>
              <a:rPr lang="en-US" altLang="ja-JP" sz="900"/>
              <a:t>PDF</a:t>
            </a:r>
            <a:r>
              <a:rPr lang="ja-JP" altLang="en-US" sz="900"/>
              <a:t>化</a:t>
            </a:r>
          </a:p>
        </p:txBody>
      </p:sp>
      <p:sp>
        <p:nvSpPr>
          <p:cNvPr id="145" name="山形 144"/>
          <p:cNvSpPr/>
          <p:nvPr/>
        </p:nvSpPr>
        <p:spPr>
          <a:xfrm>
            <a:off x="5054215" y="3006658"/>
            <a:ext cx="2227263" cy="466725"/>
          </a:xfrm>
          <a:prstGeom prst="chevron">
            <a:avLst>
              <a:gd name="adj" fmla="val 25963"/>
            </a:avLst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solidFill>
                  <a:schemeClr val="bg1"/>
                </a:solidFill>
                <a:latin typeface="+mj-ea"/>
                <a:ea typeface="+mj-ea"/>
              </a:rPr>
              <a:t>②会社案内スライド制作</a:t>
            </a:r>
          </a:p>
        </p:txBody>
      </p:sp>
      <p:sp>
        <p:nvSpPr>
          <p:cNvPr id="146" name="右大かっこ 145"/>
          <p:cNvSpPr/>
          <p:nvPr/>
        </p:nvSpPr>
        <p:spPr>
          <a:xfrm>
            <a:off x="8864215" y="2143058"/>
            <a:ext cx="196850" cy="1654175"/>
          </a:xfrm>
          <a:prstGeom prst="rightBracket">
            <a:avLst>
              <a:gd name="adj" fmla="val 0"/>
            </a:avLst>
          </a:prstGeom>
          <a:ln w="28575" cap="rnd">
            <a:solidFill>
              <a:srgbClr val="CC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cxnSp>
        <p:nvCxnSpPr>
          <p:cNvPr id="147" name="直線矢印コネクタ 146"/>
          <p:cNvCxnSpPr/>
          <p:nvPr/>
        </p:nvCxnSpPr>
        <p:spPr>
          <a:xfrm>
            <a:off x="4719253" y="2479608"/>
            <a:ext cx="812800" cy="0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テキスト ボックス 147"/>
          <p:cNvSpPr txBox="1"/>
          <p:nvPr/>
        </p:nvSpPr>
        <p:spPr>
          <a:xfrm>
            <a:off x="4857365" y="2084321"/>
            <a:ext cx="760413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</a:rPr>
              <a:t>ご提案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</a:rPr>
              <a:t>～制作決定</a:t>
            </a:r>
          </a:p>
        </p:txBody>
      </p:sp>
      <p:sp>
        <p:nvSpPr>
          <p:cNvPr id="149" name="テキスト ボックス 148"/>
          <p:cNvSpPr txBox="1"/>
          <p:nvPr/>
        </p:nvSpPr>
        <p:spPr>
          <a:xfrm>
            <a:off x="9067415" y="2678046"/>
            <a:ext cx="1192955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200" smtClean="0">
                <a:solidFill>
                  <a:srgbClr val="CC0000"/>
                </a:solidFill>
                <a:latin typeface="+mj-ea"/>
                <a:ea typeface="+mj-ea"/>
              </a:rPr>
              <a:t>2013</a:t>
            </a:r>
            <a:r>
              <a:rPr lang="ja-JP" altLang="en-US" sz="1200" smtClean="0">
                <a:solidFill>
                  <a:srgbClr val="CC0000"/>
                </a:solidFill>
                <a:latin typeface="+mj-ea"/>
                <a:ea typeface="+mj-ea"/>
              </a:rPr>
              <a:t>年</a:t>
            </a:r>
            <a:r>
              <a:rPr lang="en-US" altLang="ja-JP" sz="1200" smtClean="0">
                <a:solidFill>
                  <a:srgbClr val="CC0000"/>
                </a:solidFill>
                <a:latin typeface="+mj-ea"/>
                <a:ea typeface="+mj-ea"/>
              </a:rPr>
              <a:t>12</a:t>
            </a:r>
            <a:r>
              <a:rPr lang="ja-JP" altLang="en-US" sz="1200" smtClean="0">
                <a:solidFill>
                  <a:srgbClr val="CC0000"/>
                </a:solidFill>
                <a:latin typeface="+mj-ea"/>
                <a:ea typeface="+mj-ea"/>
              </a:rPr>
              <a:t>月</a:t>
            </a:r>
            <a:r>
              <a:rPr lang="ja-JP" altLang="en-US" sz="1200">
                <a:solidFill>
                  <a:srgbClr val="CC0000"/>
                </a:solidFill>
                <a:latin typeface="+mj-ea"/>
                <a:ea typeface="+mj-ea"/>
              </a:rPr>
              <a:t>より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>
                <a:solidFill>
                  <a:srgbClr val="CC0000"/>
                </a:solidFill>
                <a:latin typeface="+mj-ea"/>
                <a:ea typeface="+mj-ea"/>
              </a:rPr>
              <a:t>運用開始</a:t>
            </a:r>
          </a:p>
        </p:txBody>
      </p:sp>
      <p:sp>
        <p:nvSpPr>
          <p:cNvPr id="150" name="山形 149"/>
          <p:cNvSpPr/>
          <p:nvPr/>
        </p:nvSpPr>
        <p:spPr>
          <a:xfrm>
            <a:off x="7613265" y="2246246"/>
            <a:ext cx="1339850" cy="465137"/>
          </a:xfrm>
          <a:prstGeom prst="chevron">
            <a:avLst>
              <a:gd name="adj" fmla="val 25963"/>
            </a:avLst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solidFill>
                  <a:schemeClr val="bg1"/>
                </a:solidFill>
                <a:latin typeface="+mj-ea"/>
                <a:ea typeface="+mj-ea"/>
              </a:rPr>
              <a:t>ガイドライン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solidFill>
                  <a:schemeClr val="bg1"/>
                </a:solidFill>
                <a:latin typeface="+mj-ea"/>
                <a:ea typeface="+mj-ea"/>
              </a:rPr>
              <a:t>策定</a:t>
            </a:r>
          </a:p>
        </p:txBody>
      </p:sp>
      <p:sp>
        <p:nvSpPr>
          <p:cNvPr id="151" name="テキスト ボックス 150"/>
          <p:cNvSpPr txBox="1"/>
          <p:nvPr/>
        </p:nvSpPr>
        <p:spPr bwMode="gray">
          <a:xfrm>
            <a:off x="4885940" y="3955983"/>
            <a:ext cx="646113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mtClean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</a:rPr>
              <a:t>2014</a:t>
            </a:r>
            <a:endParaRPr lang="ja-JP" altLang="en-US">
              <a:solidFill>
                <a:schemeClr val="bg1">
                  <a:lumMod val="75000"/>
                </a:schemeClr>
              </a:solidFill>
              <a:latin typeface="+mn-lt"/>
              <a:ea typeface="+mn-ea"/>
            </a:endParaRPr>
          </a:p>
        </p:txBody>
      </p:sp>
      <p:cxnSp>
        <p:nvCxnSpPr>
          <p:cNvPr id="152" name="直線矢印コネクタ 151"/>
          <p:cNvCxnSpPr/>
          <p:nvPr/>
        </p:nvCxnSpPr>
        <p:spPr>
          <a:xfrm>
            <a:off x="4808153" y="5176771"/>
            <a:ext cx="809625" cy="0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" name="テキスト ボックス 152"/>
          <p:cNvSpPr txBox="1"/>
          <p:nvPr/>
        </p:nvSpPr>
        <p:spPr>
          <a:xfrm>
            <a:off x="4947853" y="4946583"/>
            <a:ext cx="646112" cy="2301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</a:rPr>
              <a:t>詳細企画</a:t>
            </a:r>
          </a:p>
        </p:txBody>
      </p:sp>
      <p:sp>
        <p:nvSpPr>
          <p:cNvPr id="154" name="山形 153"/>
          <p:cNvSpPr/>
          <p:nvPr/>
        </p:nvSpPr>
        <p:spPr>
          <a:xfrm>
            <a:off x="5592378" y="4940233"/>
            <a:ext cx="2020887" cy="466725"/>
          </a:xfrm>
          <a:prstGeom prst="chevron">
            <a:avLst>
              <a:gd name="adj" fmla="val 25963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solidFill>
                  <a:schemeClr val="bg1"/>
                </a:solidFill>
                <a:latin typeface="+mj-ea"/>
                <a:ea typeface="+mj-ea"/>
              </a:rPr>
              <a:t>③営業プレゼン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solidFill>
                  <a:schemeClr val="bg1"/>
                </a:solidFill>
                <a:latin typeface="+mj-ea"/>
                <a:ea typeface="+mj-ea"/>
              </a:rPr>
              <a:t>スライド制作</a:t>
            </a:r>
          </a:p>
        </p:txBody>
      </p:sp>
      <p:sp>
        <p:nvSpPr>
          <p:cNvPr id="155" name="右大かっこ 154"/>
          <p:cNvSpPr/>
          <p:nvPr/>
        </p:nvSpPr>
        <p:spPr>
          <a:xfrm>
            <a:off x="7530715" y="4817996"/>
            <a:ext cx="196850" cy="717550"/>
          </a:xfrm>
          <a:prstGeom prst="rightBracket">
            <a:avLst>
              <a:gd name="adj" fmla="val 0"/>
            </a:avLst>
          </a:prstGeom>
          <a:ln w="28575" cap="rnd">
            <a:solidFill>
              <a:schemeClr val="tx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56" name="テキスト ボックス 155"/>
          <p:cNvSpPr txBox="1"/>
          <p:nvPr/>
        </p:nvSpPr>
        <p:spPr>
          <a:xfrm>
            <a:off x="7746615" y="4943408"/>
            <a:ext cx="1112805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200" smtClean="0">
                <a:solidFill>
                  <a:schemeClr val="tx2"/>
                </a:solidFill>
                <a:latin typeface="+mj-ea"/>
                <a:ea typeface="+mj-ea"/>
              </a:rPr>
              <a:t>2014</a:t>
            </a:r>
            <a:r>
              <a:rPr lang="ja-JP" altLang="en-US" sz="1200" smtClean="0">
                <a:solidFill>
                  <a:schemeClr val="tx2"/>
                </a:solidFill>
                <a:latin typeface="+mj-ea"/>
                <a:ea typeface="+mj-ea"/>
              </a:rPr>
              <a:t>年</a:t>
            </a:r>
            <a:r>
              <a:rPr lang="en-US" altLang="ja-JP" sz="1200" smtClean="0">
                <a:solidFill>
                  <a:schemeClr val="tx2"/>
                </a:solidFill>
                <a:latin typeface="+mj-ea"/>
                <a:ea typeface="+mj-ea"/>
              </a:rPr>
              <a:t>3</a:t>
            </a:r>
            <a:r>
              <a:rPr lang="ja-JP" altLang="en-US" sz="1200" smtClean="0">
                <a:solidFill>
                  <a:schemeClr val="tx2"/>
                </a:solidFill>
                <a:latin typeface="+mj-ea"/>
                <a:ea typeface="+mj-ea"/>
              </a:rPr>
              <a:t>月</a:t>
            </a:r>
            <a:r>
              <a:rPr lang="ja-JP" altLang="en-US" sz="1200">
                <a:solidFill>
                  <a:schemeClr val="tx2"/>
                </a:solidFill>
                <a:latin typeface="+mj-ea"/>
                <a:ea typeface="+mj-ea"/>
              </a:rPr>
              <a:t>より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>
                <a:solidFill>
                  <a:schemeClr val="tx2"/>
                </a:solidFill>
                <a:latin typeface="+mj-ea"/>
                <a:ea typeface="+mj-ea"/>
              </a:rPr>
              <a:t>使用開始</a:t>
            </a:r>
          </a:p>
        </p:txBody>
      </p:sp>
      <p:sp>
        <p:nvSpPr>
          <p:cNvPr id="157" name="テキスト ボックス 89"/>
          <p:cNvSpPr txBox="1">
            <a:spLocks noChangeArrowheads="1"/>
          </p:cNvSpPr>
          <p:nvPr/>
        </p:nvSpPr>
        <p:spPr bwMode="auto">
          <a:xfrm>
            <a:off x="5759065" y="5406958"/>
            <a:ext cx="17668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r>
              <a:rPr lang="en-US" altLang="ja-JP" sz="900"/>
              <a:t>※</a:t>
            </a:r>
            <a:r>
              <a:rPr lang="ja-JP" altLang="en-US" sz="900"/>
              <a:t>売りたい商品をピックアップし、</a:t>
            </a:r>
          </a:p>
          <a:p>
            <a:r>
              <a:rPr lang="ja-JP" altLang="en-US" sz="900"/>
              <a:t>営業用のプレゼンスライドを制作</a:t>
            </a:r>
          </a:p>
        </p:txBody>
      </p:sp>
      <p:cxnSp>
        <p:nvCxnSpPr>
          <p:cNvPr id="158" name="直線矢印コネクタ 157"/>
          <p:cNvCxnSpPr/>
          <p:nvPr/>
        </p:nvCxnSpPr>
        <p:spPr>
          <a:xfrm>
            <a:off x="9067415" y="5176771"/>
            <a:ext cx="1104900" cy="0"/>
          </a:xfrm>
          <a:prstGeom prst="straightConnector1">
            <a:avLst/>
          </a:prstGeom>
          <a:ln w="19050">
            <a:solidFill>
              <a:srgbClr val="CC000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9" name="テキスト ボックス 158"/>
          <p:cNvSpPr txBox="1"/>
          <p:nvPr/>
        </p:nvSpPr>
        <p:spPr>
          <a:xfrm>
            <a:off x="8959465" y="5195821"/>
            <a:ext cx="1314450" cy="508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>
                <a:solidFill>
                  <a:srgbClr val="CC0000"/>
                </a:solidFill>
                <a:latin typeface="+mj-ea"/>
                <a:ea typeface="+mj-ea"/>
              </a:rPr>
              <a:t>以降、パワーポイントの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>
                <a:solidFill>
                  <a:srgbClr val="CC0000"/>
                </a:solidFill>
                <a:latin typeface="+mj-ea"/>
                <a:ea typeface="+mj-ea"/>
              </a:rPr>
              <a:t>運用～活用を定期的に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>
                <a:solidFill>
                  <a:srgbClr val="CC0000"/>
                </a:solidFill>
                <a:latin typeface="+mj-ea"/>
                <a:ea typeface="+mj-ea"/>
              </a:rPr>
              <a:t>コンサルティング</a:t>
            </a:r>
          </a:p>
        </p:txBody>
      </p:sp>
      <p:sp>
        <p:nvSpPr>
          <p:cNvPr id="160" name="テキスト ボックス 92"/>
          <p:cNvSpPr txBox="1">
            <a:spLocks noChangeArrowheads="1"/>
          </p:cNvSpPr>
          <p:nvPr/>
        </p:nvSpPr>
        <p:spPr bwMode="ltGray">
          <a:xfrm>
            <a:off x="5384628" y="4152833"/>
            <a:ext cx="41549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pPr algn="ctr"/>
            <a:r>
              <a:rPr lang="en-US" altLang="ja-JP" sz="3600" smtClean="0"/>
              <a:t>1</a:t>
            </a:r>
            <a:endParaRPr lang="ja-JP" altLang="en-US" sz="3600"/>
          </a:p>
        </p:txBody>
      </p:sp>
      <p:sp>
        <p:nvSpPr>
          <p:cNvPr id="161" name="テキスト ボックス 93"/>
          <p:cNvSpPr txBox="1">
            <a:spLocks noChangeArrowheads="1"/>
          </p:cNvSpPr>
          <p:nvPr/>
        </p:nvSpPr>
        <p:spPr bwMode="ltGray">
          <a:xfrm>
            <a:off x="6740353" y="4152833"/>
            <a:ext cx="41549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pPr algn="ctr"/>
            <a:r>
              <a:rPr lang="en-US" altLang="ja-JP" sz="3600" smtClean="0"/>
              <a:t>2</a:t>
            </a:r>
            <a:endParaRPr lang="ja-JP" altLang="en-US" sz="3600"/>
          </a:p>
        </p:txBody>
      </p:sp>
      <p:sp>
        <p:nvSpPr>
          <p:cNvPr id="162" name="テキスト ボックス 94"/>
          <p:cNvSpPr txBox="1">
            <a:spLocks noChangeArrowheads="1"/>
          </p:cNvSpPr>
          <p:nvPr/>
        </p:nvSpPr>
        <p:spPr bwMode="ltGray">
          <a:xfrm>
            <a:off x="8096078" y="4152833"/>
            <a:ext cx="41549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pPr algn="ctr"/>
            <a:r>
              <a:rPr lang="en-US" altLang="ja-JP" sz="3600" smtClean="0"/>
              <a:t>3</a:t>
            </a:r>
            <a:endParaRPr lang="ja-JP" altLang="en-US" sz="3600"/>
          </a:p>
        </p:txBody>
      </p:sp>
      <p:sp>
        <p:nvSpPr>
          <p:cNvPr id="163" name="テキスト ボックス 95"/>
          <p:cNvSpPr txBox="1">
            <a:spLocks noChangeArrowheads="1"/>
          </p:cNvSpPr>
          <p:nvPr/>
        </p:nvSpPr>
        <p:spPr bwMode="ltGray">
          <a:xfrm>
            <a:off x="9451803" y="4152833"/>
            <a:ext cx="41549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pPr algn="ctr"/>
            <a:r>
              <a:rPr lang="en-US" altLang="ja-JP" sz="3600" smtClean="0"/>
              <a:t>4</a:t>
            </a:r>
            <a:endParaRPr lang="ja-JP" altLang="en-US" sz="3600"/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7677618" y="257985"/>
            <a:ext cx="2709395" cy="25391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latin typeface="+mj-ea"/>
                <a:ea typeface="+mj-ea"/>
              </a:rPr>
              <a:t>「</a:t>
            </a:r>
            <a:r>
              <a:rPr lang="ja-JP" altLang="en-US" sz="1050" smtClean="0">
                <a:latin typeface="+mj-ea"/>
                <a:ea typeface="+mj-ea"/>
              </a:rPr>
              <a:t>パワーポイントドキュメンテーション」</a:t>
            </a:r>
            <a:r>
              <a:rPr lang="ja-JP" altLang="en-US" sz="1050">
                <a:latin typeface="+mj-ea"/>
                <a:ea typeface="+mj-ea"/>
              </a:rPr>
              <a:t>のご提案</a:t>
            </a:r>
          </a:p>
        </p:txBody>
      </p:sp>
    </p:spTree>
    <p:extLst>
      <p:ext uri="{BB962C8B-B14F-4D97-AF65-F5344CB8AC3E}">
        <p14:creationId xmlns:p14="http://schemas.microsoft.com/office/powerpoint/2010/main" val="716302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正方形/長方形 44"/>
          <p:cNvSpPr/>
          <p:nvPr/>
        </p:nvSpPr>
        <p:spPr>
          <a:xfrm>
            <a:off x="301205" y="250825"/>
            <a:ext cx="3362557" cy="7058026"/>
          </a:xfrm>
          <a:prstGeom prst="rect">
            <a:avLst/>
          </a:prstGeom>
          <a:solidFill>
            <a:srgbClr val="DF00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6" name="グループ化 35"/>
          <p:cNvGrpSpPr/>
          <p:nvPr/>
        </p:nvGrpSpPr>
        <p:grpSpPr>
          <a:xfrm>
            <a:off x="7037388" y="7015642"/>
            <a:ext cx="2301882" cy="293208"/>
            <a:chOff x="7178230" y="7015642"/>
            <a:chExt cx="2301882" cy="293208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78230" y="7015642"/>
              <a:ext cx="764160" cy="293208"/>
            </a:xfrm>
            <a:prstGeom prst="rect">
              <a:avLst/>
            </a:prstGeom>
          </p:spPr>
        </p:pic>
        <p:grpSp>
          <p:nvGrpSpPr>
            <p:cNvPr id="35" name="グループ化 34"/>
            <p:cNvGrpSpPr/>
            <p:nvPr/>
          </p:nvGrpSpPr>
          <p:grpSpPr>
            <a:xfrm>
              <a:off x="8009990" y="7071479"/>
              <a:ext cx="1470122" cy="181534"/>
              <a:chOff x="-1157288" y="8923338"/>
              <a:chExt cx="6145214" cy="758825"/>
            </a:xfrm>
          </p:grpSpPr>
          <p:sp>
            <p:nvSpPr>
              <p:cNvPr id="17" name="Freeform 8"/>
              <p:cNvSpPr>
                <a:spLocks/>
              </p:cNvSpPr>
              <p:nvPr/>
            </p:nvSpPr>
            <p:spPr bwMode="auto">
              <a:xfrm>
                <a:off x="-1157288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6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39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4" y="32"/>
                      <a:pt x="30" y="27"/>
                      <a:pt x="36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9"/>
              <p:cNvSpPr>
                <a:spLocks noEditPoints="1"/>
              </p:cNvSpPr>
              <p:nvPr/>
            </p:nvSpPr>
            <p:spPr bwMode="auto">
              <a:xfrm>
                <a:off x="-752475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0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5" y="117"/>
                      <a:pt x="100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auto">
              <a:xfrm>
                <a:off x="-346075" y="9121776"/>
                <a:ext cx="350838" cy="376238"/>
              </a:xfrm>
              <a:custGeom>
                <a:avLst/>
                <a:gdLst>
                  <a:gd name="T0" fmla="*/ 69 w 114"/>
                  <a:gd name="T1" fmla="*/ 68 h 122"/>
                  <a:gd name="T2" fmla="*/ 57 w 114"/>
                  <a:gd name="T3" fmla="*/ 102 h 122"/>
                  <a:gd name="T4" fmla="*/ 57 w 114"/>
                  <a:gd name="T5" fmla="*/ 102 h 122"/>
                  <a:gd name="T6" fmla="*/ 45 w 114"/>
                  <a:gd name="T7" fmla="*/ 68 h 122"/>
                  <a:gd name="T8" fmla="*/ 20 w 114"/>
                  <a:gd name="T9" fmla="*/ 0 h 122"/>
                  <a:gd name="T10" fmla="*/ 0 w 114"/>
                  <a:gd name="T11" fmla="*/ 0 h 122"/>
                  <a:gd name="T12" fmla="*/ 47 w 114"/>
                  <a:gd name="T13" fmla="*/ 122 h 122"/>
                  <a:gd name="T14" fmla="*/ 67 w 114"/>
                  <a:gd name="T15" fmla="*/ 122 h 122"/>
                  <a:gd name="T16" fmla="*/ 114 w 114"/>
                  <a:gd name="T17" fmla="*/ 0 h 122"/>
                  <a:gd name="T18" fmla="*/ 94 w 114"/>
                  <a:gd name="T19" fmla="*/ 0 h 122"/>
                  <a:gd name="T20" fmla="*/ 69 w 114"/>
                  <a:gd name="T21" fmla="*/ 6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22">
                    <a:moveTo>
                      <a:pt x="69" y="68"/>
                    </a:moveTo>
                    <a:cubicBezTo>
                      <a:pt x="64" y="82"/>
                      <a:pt x="60" y="93"/>
                      <a:pt x="57" y="102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93"/>
                      <a:pt x="50" y="81"/>
                      <a:pt x="45" y="6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94" y="0"/>
                      <a:pt x="94" y="0"/>
                      <a:pt x="94" y="0"/>
                    </a:cubicBezTo>
                    <a:lnTo>
                      <a:pt x="69" y="68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Freeform 11"/>
              <p:cNvSpPr>
                <a:spLocks noEditPoints="1"/>
              </p:cNvSpPr>
              <p:nvPr/>
            </p:nvSpPr>
            <p:spPr bwMode="auto">
              <a:xfrm>
                <a:off x="55562" y="9110663"/>
                <a:ext cx="320675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Rectangle 12"/>
              <p:cNvSpPr>
                <a:spLocks noChangeArrowheads="1"/>
              </p:cNvSpPr>
              <p:nvPr/>
            </p:nvSpPr>
            <p:spPr bwMode="auto">
              <a:xfrm>
                <a:off x="485775" y="8923338"/>
                <a:ext cx="61913" cy="574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Freeform 13"/>
              <p:cNvSpPr>
                <a:spLocks noEditPoints="1"/>
              </p:cNvSpPr>
              <p:nvPr/>
            </p:nvSpPr>
            <p:spPr bwMode="auto">
              <a:xfrm>
                <a:off x="830262" y="9110663"/>
                <a:ext cx="334963" cy="571500"/>
              </a:xfrm>
              <a:custGeom>
                <a:avLst/>
                <a:gdLst>
                  <a:gd name="T0" fmla="*/ 93 w 109"/>
                  <a:gd name="T1" fmla="*/ 15 h 186"/>
                  <a:gd name="T2" fmla="*/ 76 w 109"/>
                  <a:gd name="T3" fmla="*/ 4 h 186"/>
                  <a:gd name="T4" fmla="*/ 56 w 109"/>
                  <a:gd name="T5" fmla="*/ 0 h 186"/>
                  <a:gd name="T6" fmla="*/ 42 w 109"/>
                  <a:gd name="T7" fmla="*/ 3 h 186"/>
                  <a:gd name="T8" fmla="*/ 31 w 109"/>
                  <a:gd name="T9" fmla="*/ 7 h 186"/>
                  <a:gd name="T10" fmla="*/ 24 w 109"/>
                  <a:gd name="T11" fmla="*/ 13 h 186"/>
                  <a:gd name="T12" fmla="*/ 20 w 109"/>
                  <a:gd name="T13" fmla="*/ 18 h 186"/>
                  <a:gd name="T14" fmla="*/ 20 w 109"/>
                  <a:gd name="T15" fmla="*/ 18 h 186"/>
                  <a:gd name="T16" fmla="*/ 15 w 109"/>
                  <a:gd name="T17" fmla="*/ 4 h 186"/>
                  <a:gd name="T18" fmla="*/ 0 w 109"/>
                  <a:gd name="T19" fmla="*/ 4 h 186"/>
                  <a:gd name="T20" fmla="*/ 0 w 109"/>
                  <a:gd name="T21" fmla="*/ 186 h 186"/>
                  <a:gd name="T22" fmla="*/ 20 w 109"/>
                  <a:gd name="T23" fmla="*/ 186 h 186"/>
                  <a:gd name="T24" fmla="*/ 20 w 109"/>
                  <a:gd name="T25" fmla="*/ 115 h 186"/>
                  <a:gd name="T26" fmla="*/ 20 w 109"/>
                  <a:gd name="T27" fmla="*/ 115 h 186"/>
                  <a:gd name="T28" fmla="*/ 35 w 109"/>
                  <a:gd name="T29" fmla="*/ 126 h 186"/>
                  <a:gd name="T30" fmla="*/ 55 w 109"/>
                  <a:gd name="T31" fmla="*/ 129 h 186"/>
                  <a:gd name="T32" fmla="*/ 66 w 109"/>
                  <a:gd name="T33" fmla="*/ 128 h 186"/>
                  <a:gd name="T34" fmla="*/ 78 w 109"/>
                  <a:gd name="T35" fmla="*/ 124 h 186"/>
                  <a:gd name="T36" fmla="*/ 90 w 109"/>
                  <a:gd name="T37" fmla="*/ 116 h 186"/>
                  <a:gd name="T38" fmla="*/ 100 w 109"/>
                  <a:gd name="T39" fmla="*/ 103 h 186"/>
                  <a:gd name="T40" fmla="*/ 106 w 109"/>
                  <a:gd name="T41" fmla="*/ 86 h 186"/>
                  <a:gd name="T42" fmla="*/ 109 w 109"/>
                  <a:gd name="T43" fmla="*/ 64 h 186"/>
                  <a:gd name="T44" fmla="*/ 104 w 109"/>
                  <a:gd name="T45" fmla="*/ 35 h 186"/>
                  <a:gd name="T46" fmla="*/ 93 w 109"/>
                  <a:gd name="T47" fmla="*/ 15 h 186"/>
                  <a:gd name="T48" fmla="*/ 84 w 109"/>
                  <a:gd name="T49" fmla="*/ 88 h 186"/>
                  <a:gd name="T50" fmla="*/ 75 w 109"/>
                  <a:gd name="T51" fmla="*/ 103 h 186"/>
                  <a:gd name="T52" fmla="*/ 64 w 109"/>
                  <a:gd name="T53" fmla="*/ 110 h 186"/>
                  <a:gd name="T54" fmla="*/ 52 w 109"/>
                  <a:gd name="T55" fmla="*/ 112 h 186"/>
                  <a:gd name="T56" fmla="*/ 34 w 109"/>
                  <a:gd name="T57" fmla="*/ 109 h 186"/>
                  <a:gd name="T58" fmla="*/ 20 w 109"/>
                  <a:gd name="T59" fmla="*/ 99 h 186"/>
                  <a:gd name="T60" fmla="*/ 20 w 109"/>
                  <a:gd name="T61" fmla="*/ 34 h 186"/>
                  <a:gd name="T62" fmla="*/ 25 w 109"/>
                  <a:gd name="T63" fmla="*/ 29 h 186"/>
                  <a:gd name="T64" fmla="*/ 32 w 109"/>
                  <a:gd name="T65" fmla="*/ 24 h 186"/>
                  <a:gd name="T66" fmla="*/ 41 w 109"/>
                  <a:gd name="T67" fmla="*/ 19 h 186"/>
                  <a:gd name="T68" fmla="*/ 52 w 109"/>
                  <a:gd name="T69" fmla="*/ 18 h 186"/>
                  <a:gd name="T70" fmla="*/ 68 w 109"/>
                  <a:gd name="T71" fmla="*/ 21 h 186"/>
                  <a:gd name="T72" fmla="*/ 79 w 109"/>
                  <a:gd name="T73" fmla="*/ 30 h 186"/>
                  <a:gd name="T74" fmla="*/ 86 w 109"/>
                  <a:gd name="T75" fmla="*/ 45 h 186"/>
                  <a:gd name="T76" fmla="*/ 88 w 109"/>
                  <a:gd name="T77" fmla="*/ 64 h 186"/>
                  <a:gd name="T78" fmla="*/ 84 w 109"/>
                  <a:gd name="T79" fmla="*/ 8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9" h="186">
                    <a:moveTo>
                      <a:pt x="93" y="15"/>
                    </a:moveTo>
                    <a:cubicBezTo>
                      <a:pt x="88" y="10"/>
                      <a:pt x="82" y="6"/>
                      <a:pt x="76" y="4"/>
                    </a:cubicBezTo>
                    <a:cubicBezTo>
                      <a:pt x="69" y="2"/>
                      <a:pt x="63" y="0"/>
                      <a:pt x="56" y="0"/>
                    </a:cubicBezTo>
                    <a:cubicBezTo>
                      <a:pt x="51" y="0"/>
                      <a:pt x="46" y="1"/>
                      <a:pt x="42" y="3"/>
                    </a:cubicBezTo>
                    <a:cubicBezTo>
                      <a:pt x="38" y="4"/>
                      <a:pt x="34" y="6"/>
                      <a:pt x="31" y="7"/>
                    </a:cubicBezTo>
                    <a:cubicBezTo>
                      <a:pt x="28" y="9"/>
                      <a:pt x="26" y="11"/>
                      <a:pt x="24" y="13"/>
                    </a:cubicBezTo>
                    <a:cubicBezTo>
                      <a:pt x="22" y="14"/>
                      <a:pt x="21" y="16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20" y="186"/>
                      <a:pt x="20" y="186"/>
                      <a:pt x="20" y="186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5" y="120"/>
                      <a:pt x="30" y="123"/>
                      <a:pt x="35" y="126"/>
                    </a:cubicBezTo>
                    <a:cubicBezTo>
                      <a:pt x="41" y="128"/>
                      <a:pt x="47" y="129"/>
                      <a:pt x="55" y="129"/>
                    </a:cubicBezTo>
                    <a:cubicBezTo>
                      <a:pt x="58" y="129"/>
                      <a:pt x="62" y="129"/>
                      <a:pt x="66" y="128"/>
                    </a:cubicBezTo>
                    <a:cubicBezTo>
                      <a:pt x="70" y="127"/>
                      <a:pt x="74" y="126"/>
                      <a:pt x="78" y="124"/>
                    </a:cubicBezTo>
                    <a:cubicBezTo>
                      <a:pt x="82" y="122"/>
                      <a:pt x="86" y="119"/>
                      <a:pt x="90" y="116"/>
                    </a:cubicBezTo>
                    <a:cubicBezTo>
                      <a:pt x="94" y="112"/>
                      <a:pt x="97" y="108"/>
                      <a:pt x="100" y="103"/>
                    </a:cubicBezTo>
                    <a:cubicBezTo>
                      <a:pt x="102" y="99"/>
                      <a:pt x="105" y="93"/>
                      <a:pt x="106" y="86"/>
                    </a:cubicBezTo>
                    <a:cubicBezTo>
                      <a:pt x="108" y="80"/>
                      <a:pt x="109" y="72"/>
                      <a:pt x="109" y="64"/>
                    </a:cubicBezTo>
                    <a:cubicBezTo>
                      <a:pt x="109" y="52"/>
                      <a:pt x="107" y="43"/>
                      <a:pt x="104" y="35"/>
                    </a:cubicBezTo>
                    <a:cubicBezTo>
                      <a:pt x="101" y="27"/>
                      <a:pt x="98" y="20"/>
                      <a:pt x="93" y="15"/>
                    </a:cubicBezTo>
                    <a:close/>
                    <a:moveTo>
                      <a:pt x="84" y="88"/>
                    </a:moveTo>
                    <a:cubicBezTo>
                      <a:pt x="82" y="94"/>
                      <a:pt x="79" y="99"/>
                      <a:pt x="75" y="103"/>
                    </a:cubicBezTo>
                    <a:cubicBezTo>
                      <a:pt x="72" y="106"/>
                      <a:pt x="68" y="109"/>
                      <a:pt x="64" y="110"/>
                    </a:cubicBezTo>
                    <a:cubicBezTo>
                      <a:pt x="60" y="112"/>
                      <a:pt x="55" y="112"/>
                      <a:pt x="52" y="112"/>
                    </a:cubicBezTo>
                    <a:cubicBezTo>
                      <a:pt x="45" y="112"/>
                      <a:pt x="40" y="111"/>
                      <a:pt x="34" y="109"/>
                    </a:cubicBezTo>
                    <a:cubicBezTo>
                      <a:pt x="29" y="106"/>
                      <a:pt x="24" y="103"/>
                      <a:pt x="20" y="99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3"/>
                      <a:pt x="23" y="31"/>
                      <a:pt x="25" y="29"/>
                    </a:cubicBezTo>
                    <a:cubicBezTo>
                      <a:pt x="27" y="27"/>
                      <a:pt x="29" y="25"/>
                      <a:pt x="32" y="24"/>
                    </a:cubicBezTo>
                    <a:cubicBezTo>
                      <a:pt x="34" y="22"/>
                      <a:pt x="38" y="20"/>
                      <a:pt x="41" y="19"/>
                    </a:cubicBezTo>
                    <a:cubicBezTo>
                      <a:pt x="44" y="18"/>
                      <a:pt x="48" y="18"/>
                      <a:pt x="52" y="18"/>
                    </a:cubicBezTo>
                    <a:cubicBezTo>
                      <a:pt x="58" y="18"/>
                      <a:pt x="63" y="19"/>
                      <a:pt x="68" y="21"/>
                    </a:cubicBezTo>
                    <a:cubicBezTo>
                      <a:pt x="72" y="23"/>
                      <a:pt x="76" y="26"/>
                      <a:pt x="79" y="30"/>
                    </a:cubicBezTo>
                    <a:cubicBezTo>
                      <a:pt x="82" y="34"/>
                      <a:pt x="84" y="39"/>
                      <a:pt x="86" y="45"/>
                    </a:cubicBezTo>
                    <a:cubicBezTo>
                      <a:pt x="87" y="50"/>
                      <a:pt x="88" y="57"/>
                      <a:pt x="88" y="64"/>
                    </a:cubicBezTo>
                    <a:cubicBezTo>
                      <a:pt x="88" y="74"/>
                      <a:pt x="87" y="82"/>
                      <a:pt x="84" y="88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Freeform 14"/>
              <p:cNvSpPr>
                <a:spLocks/>
              </p:cNvSpPr>
              <p:nvPr/>
            </p:nvSpPr>
            <p:spPr bwMode="auto">
              <a:xfrm>
                <a:off x="1260475" y="9110663"/>
                <a:ext cx="206375" cy="387350"/>
              </a:xfrm>
              <a:custGeom>
                <a:avLst/>
                <a:gdLst>
                  <a:gd name="T0" fmla="*/ 62 w 67"/>
                  <a:gd name="T1" fmla="*/ 0 h 126"/>
                  <a:gd name="T2" fmla="*/ 49 w 67"/>
                  <a:gd name="T3" fmla="*/ 2 h 126"/>
                  <a:gd name="T4" fmla="*/ 37 w 67"/>
                  <a:gd name="T5" fmla="*/ 7 h 126"/>
                  <a:gd name="T6" fmla="*/ 27 w 67"/>
                  <a:gd name="T7" fmla="*/ 14 h 126"/>
                  <a:gd name="T8" fmla="*/ 20 w 67"/>
                  <a:gd name="T9" fmla="*/ 23 h 126"/>
                  <a:gd name="T10" fmla="*/ 20 w 67"/>
                  <a:gd name="T11" fmla="*/ 23 h 126"/>
                  <a:gd name="T12" fmla="*/ 16 w 67"/>
                  <a:gd name="T13" fmla="*/ 4 h 126"/>
                  <a:gd name="T14" fmla="*/ 0 w 67"/>
                  <a:gd name="T15" fmla="*/ 4 h 126"/>
                  <a:gd name="T16" fmla="*/ 0 w 67"/>
                  <a:gd name="T17" fmla="*/ 126 h 126"/>
                  <a:gd name="T18" fmla="*/ 20 w 67"/>
                  <a:gd name="T19" fmla="*/ 126 h 126"/>
                  <a:gd name="T20" fmla="*/ 20 w 67"/>
                  <a:gd name="T21" fmla="*/ 41 h 126"/>
                  <a:gd name="T22" fmla="*/ 28 w 67"/>
                  <a:gd name="T23" fmla="*/ 32 h 126"/>
                  <a:gd name="T24" fmla="*/ 39 w 67"/>
                  <a:gd name="T25" fmla="*/ 25 h 126"/>
                  <a:gd name="T26" fmla="*/ 52 w 67"/>
                  <a:gd name="T27" fmla="*/ 21 h 126"/>
                  <a:gd name="T28" fmla="*/ 66 w 67"/>
                  <a:gd name="T29" fmla="*/ 20 h 126"/>
                  <a:gd name="T30" fmla="*/ 67 w 67"/>
                  <a:gd name="T31" fmla="*/ 20 h 126"/>
                  <a:gd name="T32" fmla="*/ 67 w 67"/>
                  <a:gd name="T33" fmla="*/ 1 h 126"/>
                  <a:gd name="T34" fmla="*/ 65 w 67"/>
                  <a:gd name="T35" fmla="*/ 1 h 126"/>
                  <a:gd name="T36" fmla="*/ 62 w 67"/>
                  <a:gd name="T3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126">
                    <a:moveTo>
                      <a:pt x="62" y="0"/>
                    </a:moveTo>
                    <a:cubicBezTo>
                      <a:pt x="58" y="0"/>
                      <a:pt x="53" y="1"/>
                      <a:pt x="49" y="2"/>
                    </a:cubicBezTo>
                    <a:cubicBezTo>
                      <a:pt x="45" y="3"/>
                      <a:pt x="41" y="5"/>
                      <a:pt x="37" y="7"/>
                    </a:cubicBezTo>
                    <a:cubicBezTo>
                      <a:pt x="33" y="9"/>
                      <a:pt x="30" y="12"/>
                      <a:pt x="27" y="14"/>
                    </a:cubicBezTo>
                    <a:cubicBezTo>
                      <a:pt x="24" y="17"/>
                      <a:pt x="22" y="20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2" y="37"/>
                      <a:pt x="25" y="34"/>
                      <a:pt x="28" y="32"/>
                    </a:cubicBezTo>
                    <a:cubicBezTo>
                      <a:pt x="32" y="29"/>
                      <a:pt x="35" y="27"/>
                      <a:pt x="39" y="25"/>
                    </a:cubicBezTo>
                    <a:cubicBezTo>
                      <a:pt x="43" y="23"/>
                      <a:pt x="47" y="22"/>
                      <a:pt x="52" y="21"/>
                    </a:cubicBezTo>
                    <a:cubicBezTo>
                      <a:pt x="57" y="20"/>
                      <a:pt x="61" y="20"/>
                      <a:pt x="66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1"/>
                      <a:pt x="66" y="1"/>
                      <a:pt x="65" y="1"/>
                    </a:cubicBezTo>
                    <a:cubicBezTo>
                      <a:pt x="64" y="0"/>
                      <a:pt x="63" y="0"/>
                      <a:pt x="62" y="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Freeform 15"/>
              <p:cNvSpPr>
                <a:spLocks noEditPoints="1"/>
              </p:cNvSpPr>
              <p:nvPr/>
            </p:nvSpPr>
            <p:spPr bwMode="auto">
              <a:xfrm>
                <a:off x="1512887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4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4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Freeform 16"/>
              <p:cNvSpPr>
                <a:spLocks/>
              </p:cNvSpPr>
              <p:nvPr/>
            </p:nvSpPr>
            <p:spPr bwMode="auto">
              <a:xfrm>
                <a:off x="1916112" y="9110663"/>
                <a:ext cx="257175" cy="396875"/>
              </a:xfrm>
              <a:custGeom>
                <a:avLst/>
                <a:gdLst>
                  <a:gd name="T0" fmla="*/ 72 w 84"/>
                  <a:gd name="T1" fmla="*/ 64 h 129"/>
                  <a:gd name="T2" fmla="*/ 61 w 84"/>
                  <a:gd name="T3" fmla="*/ 59 h 129"/>
                  <a:gd name="T4" fmla="*/ 47 w 84"/>
                  <a:gd name="T5" fmla="*/ 55 h 129"/>
                  <a:gd name="T6" fmla="*/ 38 w 84"/>
                  <a:gd name="T7" fmla="*/ 53 h 129"/>
                  <a:gd name="T8" fmla="*/ 29 w 84"/>
                  <a:gd name="T9" fmla="*/ 50 h 129"/>
                  <a:gd name="T10" fmla="*/ 24 w 84"/>
                  <a:gd name="T11" fmla="*/ 45 h 129"/>
                  <a:gd name="T12" fmla="*/ 22 w 84"/>
                  <a:gd name="T13" fmla="*/ 36 h 129"/>
                  <a:gd name="T14" fmla="*/ 23 w 84"/>
                  <a:gd name="T15" fmla="*/ 29 h 129"/>
                  <a:gd name="T16" fmla="*/ 28 w 84"/>
                  <a:gd name="T17" fmla="*/ 23 h 129"/>
                  <a:gd name="T18" fmla="*/ 36 w 84"/>
                  <a:gd name="T19" fmla="*/ 19 h 129"/>
                  <a:gd name="T20" fmla="*/ 47 w 84"/>
                  <a:gd name="T21" fmla="*/ 17 h 129"/>
                  <a:gd name="T22" fmla="*/ 63 w 84"/>
                  <a:gd name="T23" fmla="*/ 19 h 129"/>
                  <a:gd name="T24" fmla="*/ 79 w 84"/>
                  <a:gd name="T25" fmla="*/ 24 h 129"/>
                  <a:gd name="T26" fmla="*/ 79 w 84"/>
                  <a:gd name="T27" fmla="*/ 7 h 129"/>
                  <a:gd name="T28" fmla="*/ 63 w 84"/>
                  <a:gd name="T29" fmla="*/ 2 h 129"/>
                  <a:gd name="T30" fmla="*/ 44 w 84"/>
                  <a:gd name="T31" fmla="*/ 0 h 129"/>
                  <a:gd name="T32" fmla="*/ 27 w 84"/>
                  <a:gd name="T33" fmla="*/ 3 h 129"/>
                  <a:gd name="T34" fmla="*/ 13 w 84"/>
                  <a:gd name="T35" fmla="*/ 10 h 129"/>
                  <a:gd name="T36" fmla="*/ 4 w 84"/>
                  <a:gd name="T37" fmla="*/ 21 h 129"/>
                  <a:gd name="T38" fmla="*/ 1 w 84"/>
                  <a:gd name="T39" fmla="*/ 38 h 129"/>
                  <a:gd name="T40" fmla="*/ 4 w 84"/>
                  <a:gd name="T41" fmla="*/ 54 h 129"/>
                  <a:gd name="T42" fmla="*/ 13 w 84"/>
                  <a:gd name="T43" fmla="*/ 63 h 129"/>
                  <a:gd name="T44" fmla="*/ 25 w 84"/>
                  <a:gd name="T45" fmla="*/ 69 h 129"/>
                  <a:gd name="T46" fmla="*/ 38 w 84"/>
                  <a:gd name="T47" fmla="*/ 72 h 129"/>
                  <a:gd name="T48" fmla="*/ 47 w 84"/>
                  <a:gd name="T49" fmla="*/ 75 h 129"/>
                  <a:gd name="T50" fmla="*/ 55 w 84"/>
                  <a:gd name="T51" fmla="*/ 78 h 129"/>
                  <a:gd name="T52" fmla="*/ 61 w 84"/>
                  <a:gd name="T53" fmla="*/ 84 h 129"/>
                  <a:gd name="T54" fmla="*/ 63 w 84"/>
                  <a:gd name="T55" fmla="*/ 92 h 129"/>
                  <a:gd name="T56" fmla="*/ 60 w 84"/>
                  <a:gd name="T57" fmla="*/ 101 h 129"/>
                  <a:gd name="T58" fmla="*/ 54 w 84"/>
                  <a:gd name="T59" fmla="*/ 107 h 129"/>
                  <a:gd name="T60" fmla="*/ 44 w 84"/>
                  <a:gd name="T61" fmla="*/ 111 h 129"/>
                  <a:gd name="T62" fmla="*/ 31 w 84"/>
                  <a:gd name="T63" fmla="*/ 112 h 129"/>
                  <a:gd name="T64" fmla="*/ 15 w 84"/>
                  <a:gd name="T65" fmla="*/ 111 h 129"/>
                  <a:gd name="T66" fmla="*/ 0 w 84"/>
                  <a:gd name="T67" fmla="*/ 106 h 129"/>
                  <a:gd name="T68" fmla="*/ 0 w 84"/>
                  <a:gd name="T69" fmla="*/ 123 h 129"/>
                  <a:gd name="T70" fmla="*/ 5 w 84"/>
                  <a:gd name="T71" fmla="*/ 125 h 129"/>
                  <a:gd name="T72" fmla="*/ 12 w 84"/>
                  <a:gd name="T73" fmla="*/ 127 h 129"/>
                  <a:gd name="T74" fmla="*/ 22 w 84"/>
                  <a:gd name="T75" fmla="*/ 129 h 129"/>
                  <a:gd name="T76" fmla="*/ 34 w 84"/>
                  <a:gd name="T77" fmla="*/ 129 h 129"/>
                  <a:gd name="T78" fmla="*/ 54 w 84"/>
                  <a:gd name="T79" fmla="*/ 127 h 129"/>
                  <a:gd name="T80" fmla="*/ 70 w 84"/>
                  <a:gd name="T81" fmla="*/ 120 h 129"/>
                  <a:gd name="T82" fmla="*/ 80 w 84"/>
                  <a:gd name="T83" fmla="*/ 108 h 129"/>
                  <a:gd name="T84" fmla="*/ 84 w 84"/>
                  <a:gd name="T85" fmla="*/ 91 h 129"/>
                  <a:gd name="T86" fmla="*/ 80 w 84"/>
                  <a:gd name="T87" fmla="*/ 75 h 129"/>
                  <a:gd name="T88" fmla="*/ 72 w 84"/>
                  <a:gd name="T89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129">
                    <a:moveTo>
                      <a:pt x="72" y="64"/>
                    </a:moveTo>
                    <a:cubicBezTo>
                      <a:pt x="68" y="62"/>
                      <a:pt x="65" y="60"/>
                      <a:pt x="61" y="59"/>
                    </a:cubicBezTo>
                    <a:cubicBezTo>
                      <a:pt x="56" y="58"/>
                      <a:pt x="52" y="56"/>
                      <a:pt x="47" y="55"/>
                    </a:cubicBezTo>
                    <a:cubicBezTo>
                      <a:pt x="44" y="55"/>
                      <a:pt x="41" y="54"/>
                      <a:pt x="38" y="53"/>
                    </a:cubicBezTo>
                    <a:cubicBezTo>
                      <a:pt x="35" y="52"/>
                      <a:pt x="32" y="51"/>
                      <a:pt x="29" y="50"/>
                    </a:cubicBezTo>
                    <a:cubicBezTo>
                      <a:pt x="27" y="48"/>
                      <a:pt x="25" y="47"/>
                      <a:pt x="24" y="45"/>
                    </a:cubicBezTo>
                    <a:cubicBezTo>
                      <a:pt x="22" y="42"/>
                      <a:pt x="22" y="40"/>
                      <a:pt x="22" y="36"/>
                    </a:cubicBezTo>
                    <a:cubicBezTo>
                      <a:pt x="22" y="34"/>
                      <a:pt x="22" y="31"/>
                      <a:pt x="23" y="29"/>
                    </a:cubicBezTo>
                    <a:cubicBezTo>
                      <a:pt x="24" y="26"/>
                      <a:pt x="25" y="25"/>
                      <a:pt x="28" y="23"/>
                    </a:cubicBezTo>
                    <a:cubicBezTo>
                      <a:pt x="30" y="21"/>
                      <a:pt x="32" y="20"/>
                      <a:pt x="36" y="19"/>
                    </a:cubicBezTo>
                    <a:cubicBezTo>
                      <a:pt x="39" y="18"/>
                      <a:pt x="43" y="17"/>
                      <a:pt x="47" y="17"/>
                    </a:cubicBezTo>
                    <a:cubicBezTo>
                      <a:pt x="53" y="18"/>
                      <a:pt x="58" y="18"/>
                      <a:pt x="63" y="19"/>
                    </a:cubicBezTo>
                    <a:cubicBezTo>
                      <a:pt x="68" y="21"/>
                      <a:pt x="73" y="22"/>
                      <a:pt x="79" y="24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9" y="4"/>
                      <a:pt x="63" y="2"/>
                    </a:cubicBezTo>
                    <a:cubicBezTo>
                      <a:pt x="57" y="1"/>
                      <a:pt x="51" y="0"/>
                      <a:pt x="44" y="0"/>
                    </a:cubicBezTo>
                    <a:cubicBezTo>
                      <a:pt x="38" y="0"/>
                      <a:pt x="32" y="1"/>
                      <a:pt x="27" y="3"/>
                    </a:cubicBezTo>
                    <a:cubicBezTo>
                      <a:pt x="22" y="4"/>
                      <a:pt x="17" y="7"/>
                      <a:pt x="13" y="10"/>
                    </a:cubicBezTo>
                    <a:cubicBezTo>
                      <a:pt x="9" y="13"/>
                      <a:pt x="6" y="17"/>
                      <a:pt x="4" y="21"/>
                    </a:cubicBezTo>
                    <a:cubicBezTo>
                      <a:pt x="2" y="26"/>
                      <a:pt x="1" y="32"/>
                      <a:pt x="1" y="38"/>
                    </a:cubicBezTo>
                    <a:cubicBezTo>
                      <a:pt x="1" y="45"/>
                      <a:pt x="2" y="50"/>
                      <a:pt x="4" y="54"/>
                    </a:cubicBezTo>
                    <a:cubicBezTo>
                      <a:pt x="6" y="58"/>
                      <a:pt x="9" y="61"/>
                      <a:pt x="13" y="63"/>
                    </a:cubicBezTo>
                    <a:cubicBezTo>
                      <a:pt x="16" y="65"/>
                      <a:pt x="20" y="67"/>
                      <a:pt x="25" y="69"/>
                    </a:cubicBezTo>
                    <a:cubicBezTo>
                      <a:pt x="29" y="70"/>
                      <a:pt x="33" y="71"/>
                      <a:pt x="38" y="72"/>
                    </a:cubicBezTo>
                    <a:cubicBezTo>
                      <a:pt x="41" y="73"/>
                      <a:pt x="44" y="74"/>
                      <a:pt x="47" y="75"/>
                    </a:cubicBezTo>
                    <a:cubicBezTo>
                      <a:pt x="50" y="75"/>
                      <a:pt x="53" y="77"/>
                      <a:pt x="55" y="78"/>
                    </a:cubicBezTo>
                    <a:cubicBezTo>
                      <a:pt x="57" y="80"/>
                      <a:pt x="59" y="81"/>
                      <a:pt x="61" y="84"/>
                    </a:cubicBezTo>
                    <a:cubicBezTo>
                      <a:pt x="62" y="86"/>
                      <a:pt x="63" y="89"/>
                      <a:pt x="63" y="92"/>
                    </a:cubicBezTo>
                    <a:cubicBezTo>
                      <a:pt x="63" y="96"/>
                      <a:pt x="62" y="98"/>
                      <a:pt x="60" y="101"/>
                    </a:cubicBezTo>
                    <a:cubicBezTo>
                      <a:pt x="59" y="104"/>
                      <a:pt x="57" y="106"/>
                      <a:pt x="54" y="107"/>
                    </a:cubicBezTo>
                    <a:cubicBezTo>
                      <a:pt x="51" y="109"/>
                      <a:pt x="48" y="110"/>
                      <a:pt x="44" y="111"/>
                    </a:cubicBezTo>
                    <a:cubicBezTo>
                      <a:pt x="40" y="112"/>
                      <a:pt x="36" y="112"/>
                      <a:pt x="31" y="112"/>
                    </a:cubicBezTo>
                    <a:cubicBezTo>
                      <a:pt x="25" y="112"/>
                      <a:pt x="20" y="112"/>
                      <a:pt x="15" y="111"/>
                    </a:cubicBezTo>
                    <a:cubicBezTo>
                      <a:pt x="10" y="110"/>
                      <a:pt x="5" y="108"/>
                      <a:pt x="0" y="106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3"/>
                      <a:pt x="3" y="124"/>
                      <a:pt x="5" y="125"/>
                    </a:cubicBezTo>
                    <a:cubicBezTo>
                      <a:pt x="7" y="126"/>
                      <a:pt x="9" y="126"/>
                      <a:pt x="12" y="127"/>
                    </a:cubicBezTo>
                    <a:cubicBezTo>
                      <a:pt x="15" y="128"/>
                      <a:pt x="18" y="128"/>
                      <a:pt x="22" y="129"/>
                    </a:cubicBezTo>
                    <a:cubicBezTo>
                      <a:pt x="25" y="129"/>
                      <a:pt x="29" y="129"/>
                      <a:pt x="34" y="129"/>
                    </a:cubicBezTo>
                    <a:cubicBezTo>
                      <a:pt x="41" y="129"/>
                      <a:pt x="48" y="129"/>
                      <a:pt x="54" y="127"/>
                    </a:cubicBezTo>
                    <a:cubicBezTo>
                      <a:pt x="60" y="125"/>
                      <a:pt x="65" y="123"/>
                      <a:pt x="70" y="120"/>
                    </a:cubicBezTo>
                    <a:cubicBezTo>
                      <a:pt x="74" y="116"/>
                      <a:pt x="78" y="112"/>
                      <a:pt x="80" y="108"/>
                    </a:cubicBezTo>
                    <a:cubicBezTo>
                      <a:pt x="82" y="103"/>
                      <a:pt x="84" y="97"/>
                      <a:pt x="84" y="91"/>
                    </a:cubicBezTo>
                    <a:cubicBezTo>
                      <a:pt x="84" y="84"/>
                      <a:pt x="82" y="79"/>
                      <a:pt x="80" y="75"/>
                    </a:cubicBezTo>
                    <a:cubicBezTo>
                      <a:pt x="78" y="70"/>
                      <a:pt x="75" y="67"/>
                      <a:pt x="72" y="64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" name="Freeform 17"/>
              <p:cNvSpPr>
                <a:spLocks noEditPoints="1"/>
              </p:cNvSpPr>
              <p:nvPr/>
            </p:nvSpPr>
            <p:spPr bwMode="auto">
              <a:xfrm>
                <a:off x="2244725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3 w 104"/>
                  <a:gd name="T21" fmla="*/ 129 h 129"/>
                  <a:gd name="T22" fmla="*/ 83 w 104"/>
                  <a:gd name="T23" fmla="*/ 128 h 129"/>
                  <a:gd name="T24" fmla="*/ 100 w 104"/>
                  <a:gd name="T25" fmla="*/ 123 h 129"/>
                  <a:gd name="T26" fmla="*/ 100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6" y="128"/>
                      <a:pt x="54" y="129"/>
                      <a:pt x="63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100" y="123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" name="Freeform 18"/>
              <p:cNvSpPr>
                <a:spLocks/>
              </p:cNvSpPr>
              <p:nvPr/>
            </p:nvSpPr>
            <p:spPr bwMode="auto">
              <a:xfrm>
                <a:off x="2668587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1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6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5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8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1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5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5" y="18"/>
                      <a:pt x="71" y="20"/>
                      <a:pt x="75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8" y="24"/>
                    </a:cubicBezTo>
                    <a:cubicBezTo>
                      <a:pt x="96" y="18"/>
                      <a:pt x="93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Freeform 19"/>
              <p:cNvSpPr>
                <a:spLocks/>
              </p:cNvSpPr>
              <p:nvPr/>
            </p:nvSpPr>
            <p:spPr bwMode="auto">
              <a:xfrm>
                <a:off x="304323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4 w 82"/>
                  <a:gd name="T9" fmla="*/ 122 h 159"/>
                  <a:gd name="T10" fmla="*/ 44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4 w 82"/>
                  <a:gd name="T17" fmla="*/ 34 h 159"/>
                  <a:gd name="T18" fmla="*/ 44 w 82"/>
                  <a:gd name="T19" fmla="*/ 0 h 159"/>
                  <a:gd name="T20" fmla="*/ 24 w 82"/>
                  <a:gd name="T21" fmla="*/ 0 h 159"/>
                  <a:gd name="T22" fmla="*/ 24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4 w 82"/>
                  <a:gd name="T29" fmla="*/ 51 h 159"/>
                  <a:gd name="T30" fmla="*/ 24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4" y="125"/>
                      <a:pt x="44" y="12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125"/>
                      <a:pt x="24" y="125"/>
                      <a:pt x="24" y="125"/>
                    </a:cubicBezTo>
                    <a:cubicBezTo>
                      <a:pt x="24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Freeform 20"/>
              <p:cNvSpPr>
                <a:spLocks noEditPoints="1"/>
              </p:cNvSpPr>
              <p:nvPr/>
            </p:nvSpPr>
            <p:spPr bwMode="auto">
              <a:xfrm>
                <a:off x="3357562" y="9110663"/>
                <a:ext cx="300038" cy="396875"/>
              </a:xfrm>
              <a:custGeom>
                <a:avLst/>
                <a:gdLst>
                  <a:gd name="T0" fmla="*/ 94 w 98"/>
                  <a:gd name="T1" fmla="*/ 24 h 129"/>
                  <a:gd name="T2" fmla="*/ 77 w 98"/>
                  <a:gd name="T3" fmla="*/ 7 h 129"/>
                  <a:gd name="T4" fmla="*/ 47 w 98"/>
                  <a:gd name="T5" fmla="*/ 0 h 129"/>
                  <a:gd name="T6" fmla="*/ 36 w 98"/>
                  <a:gd name="T7" fmla="*/ 1 h 129"/>
                  <a:gd name="T8" fmla="*/ 27 w 98"/>
                  <a:gd name="T9" fmla="*/ 2 h 129"/>
                  <a:gd name="T10" fmla="*/ 18 w 98"/>
                  <a:gd name="T11" fmla="*/ 5 h 129"/>
                  <a:gd name="T12" fmla="*/ 11 w 98"/>
                  <a:gd name="T13" fmla="*/ 8 h 129"/>
                  <a:gd name="T14" fmla="*/ 11 w 98"/>
                  <a:gd name="T15" fmla="*/ 24 h 129"/>
                  <a:gd name="T16" fmla="*/ 27 w 98"/>
                  <a:gd name="T17" fmla="*/ 20 h 129"/>
                  <a:gd name="T18" fmla="*/ 44 w 98"/>
                  <a:gd name="T19" fmla="*/ 18 h 129"/>
                  <a:gd name="T20" fmla="*/ 64 w 98"/>
                  <a:gd name="T21" fmla="*/ 22 h 129"/>
                  <a:gd name="T22" fmla="*/ 75 w 98"/>
                  <a:gd name="T23" fmla="*/ 32 h 129"/>
                  <a:gd name="T24" fmla="*/ 77 w 98"/>
                  <a:gd name="T25" fmla="*/ 39 h 129"/>
                  <a:gd name="T26" fmla="*/ 78 w 98"/>
                  <a:gd name="T27" fmla="*/ 48 h 129"/>
                  <a:gd name="T28" fmla="*/ 78 w 98"/>
                  <a:gd name="T29" fmla="*/ 57 h 129"/>
                  <a:gd name="T30" fmla="*/ 77 w 98"/>
                  <a:gd name="T31" fmla="*/ 57 h 129"/>
                  <a:gd name="T32" fmla="*/ 63 w 98"/>
                  <a:gd name="T33" fmla="*/ 53 h 129"/>
                  <a:gd name="T34" fmla="*/ 45 w 98"/>
                  <a:gd name="T35" fmla="*/ 51 h 129"/>
                  <a:gd name="T36" fmla="*/ 27 w 98"/>
                  <a:gd name="T37" fmla="*/ 54 h 129"/>
                  <a:gd name="T38" fmla="*/ 12 w 98"/>
                  <a:gd name="T39" fmla="*/ 61 h 129"/>
                  <a:gd name="T40" fmla="*/ 3 w 98"/>
                  <a:gd name="T41" fmla="*/ 74 h 129"/>
                  <a:gd name="T42" fmla="*/ 0 w 98"/>
                  <a:gd name="T43" fmla="*/ 90 h 129"/>
                  <a:gd name="T44" fmla="*/ 3 w 98"/>
                  <a:gd name="T45" fmla="*/ 107 h 129"/>
                  <a:gd name="T46" fmla="*/ 11 w 98"/>
                  <a:gd name="T47" fmla="*/ 119 h 129"/>
                  <a:gd name="T48" fmla="*/ 24 w 98"/>
                  <a:gd name="T49" fmla="*/ 127 h 129"/>
                  <a:gd name="T50" fmla="*/ 40 w 98"/>
                  <a:gd name="T51" fmla="*/ 129 h 129"/>
                  <a:gd name="T52" fmla="*/ 53 w 98"/>
                  <a:gd name="T53" fmla="*/ 128 h 129"/>
                  <a:gd name="T54" fmla="*/ 63 w 98"/>
                  <a:gd name="T55" fmla="*/ 124 h 129"/>
                  <a:gd name="T56" fmla="*/ 72 w 98"/>
                  <a:gd name="T57" fmla="*/ 119 h 129"/>
                  <a:gd name="T58" fmla="*/ 78 w 98"/>
                  <a:gd name="T59" fmla="*/ 113 h 129"/>
                  <a:gd name="T60" fmla="*/ 79 w 98"/>
                  <a:gd name="T61" fmla="*/ 113 h 129"/>
                  <a:gd name="T62" fmla="*/ 81 w 98"/>
                  <a:gd name="T63" fmla="*/ 126 h 129"/>
                  <a:gd name="T64" fmla="*/ 98 w 98"/>
                  <a:gd name="T65" fmla="*/ 126 h 129"/>
                  <a:gd name="T66" fmla="*/ 98 w 98"/>
                  <a:gd name="T67" fmla="*/ 44 h 129"/>
                  <a:gd name="T68" fmla="*/ 97 w 98"/>
                  <a:gd name="T69" fmla="*/ 34 h 129"/>
                  <a:gd name="T70" fmla="*/ 94 w 98"/>
                  <a:gd name="T71" fmla="*/ 24 h 129"/>
                  <a:gd name="T72" fmla="*/ 78 w 98"/>
                  <a:gd name="T73" fmla="*/ 97 h 129"/>
                  <a:gd name="T74" fmla="*/ 73 w 98"/>
                  <a:gd name="T75" fmla="*/ 101 h 129"/>
                  <a:gd name="T76" fmla="*/ 66 w 98"/>
                  <a:gd name="T77" fmla="*/ 106 h 129"/>
                  <a:gd name="T78" fmla="*/ 56 w 98"/>
                  <a:gd name="T79" fmla="*/ 111 h 129"/>
                  <a:gd name="T80" fmla="*/ 44 w 98"/>
                  <a:gd name="T81" fmla="*/ 112 h 129"/>
                  <a:gd name="T82" fmla="*/ 35 w 98"/>
                  <a:gd name="T83" fmla="*/ 111 h 129"/>
                  <a:gd name="T84" fmla="*/ 28 w 98"/>
                  <a:gd name="T85" fmla="*/ 107 h 129"/>
                  <a:gd name="T86" fmla="*/ 23 w 98"/>
                  <a:gd name="T87" fmla="*/ 100 h 129"/>
                  <a:gd name="T88" fmla="*/ 21 w 98"/>
                  <a:gd name="T89" fmla="*/ 90 h 129"/>
                  <a:gd name="T90" fmla="*/ 28 w 98"/>
                  <a:gd name="T91" fmla="*/ 73 h 129"/>
                  <a:gd name="T92" fmla="*/ 48 w 98"/>
                  <a:gd name="T93" fmla="*/ 68 h 129"/>
                  <a:gd name="T94" fmla="*/ 65 w 98"/>
                  <a:gd name="T95" fmla="*/ 70 h 129"/>
                  <a:gd name="T96" fmla="*/ 78 w 98"/>
                  <a:gd name="T97" fmla="*/ 72 h 129"/>
                  <a:gd name="T98" fmla="*/ 78 w 98"/>
                  <a:gd name="T99" fmla="*/ 9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8" h="129">
                    <a:moveTo>
                      <a:pt x="94" y="24"/>
                    </a:moveTo>
                    <a:cubicBezTo>
                      <a:pt x="91" y="17"/>
                      <a:pt x="85" y="11"/>
                      <a:pt x="77" y="7"/>
                    </a:cubicBezTo>
                    <a:cubicBezTo>
                      <a:pt x="69" y="3"/>
                      <a:pt x="59" y="0"/>
                      <a:pt x="47" y="0"/>
                    </a:cubicBezTo>
                    <a:cubicBezTo>
                      <a:pt x="43" y="0"/>
                      <a:pt x="40" y="1"/>
                      <a:pt x="36" y="1"/>
                    </a:cubicBezTo>
                    <a:cubicBezTo>
                      <a:pt x="33" y="1"/>
                      <a:pt x="30" y="2"/>
                      <a:pt x="27" y="2"/>
                    </a:cubicBezTo>
                    <a:cubicBezTo>
                      <a:pt x="24" y="3"/>
                      <a:pt x="21" y="4"/>
                      <a:pt x="18" y="5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6" y="22"/>
                      <a:pt x="21" y="21"/>
                      <a:pt x="27" y="20"/>
                    </a:cubicBezTo>
                    <a:cubicBezTo>
                      <a:pt x="32" y="19"/>
                      <a:pt x="38" y="18"/>
                      <a:pt x="44" y="18"/>
                    </a:cubicBezTo>
                    <a:cubicBezTo>
                      <a:pt x="53" y="18"/>
                      <a:pt x="59" y="19"/>
                      <a:pt x="64" y="22"/>
                    </a:cubicBezTo>
                    <a:cubicBezTo>
                      <a:pt x="69" y="25"/>
                      <a:pt x="73" y="28"/>
                      <a:pt x="75" y="32"/>
                    </a:cubicBezTo>
                    <a:cubicBezTo>
                      <a:pt x="76" y="34"/>
                      <a:pt x="77" y="37"/>
                      <a:pt x="77" y="39"/>
                    </a:cubicBezTo>
                    <a:cubicBezTo>
                      <a:pt x="77" y="42"/>
                      <a:pt x="78" y="45"/>
                      <a:pt x="78" y="48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3" y="55"/>
                      <a:pt x="68" y="54"/>
                      <a:pt x="63" y="53"/>
                    </a:cubicBezTo>
                    <a:cubicBezTo>
                      <a:pt x="57" y="52"/>
                      <a:pt x="51" y="51"/>
                      <a:pt x="45" y="51"/>
                    </a:cubicBezTo>
                    <a:cubicBezTo>
                      <a:pt x="38" y="51"/>
                      <a:pt x="32" y="52"/>
                      <a:pt x="27" y="54"/>
                    </a:cubicBezTo>
                    <a:cubicBezTo>
                      <a:pt x="21" y="55"/>
                      <a:pt x="16" y="58"/>
                      <a:pt x="12" y="61"/>
                    </a:cubicBezTo>
                    <a:cubicBezTo>
                      <a:pt x="8" y="65"/>
                      <a:pt x="5" y="69"/>
                      <a:pt x="3" y="74"/>
                    </a:cubicBezTo>
                    <a:cubicBezTo>
                      <a:pt x="1" y="78"/>
                      <a:pt x="0" y="84"/>
                      <a:pt x="0" y="90"/>
                    </a:cubicBezTo>
                    <a:cubicBezTo>
                      <a:pt x="0" y="96"/>
                      <a:pt x="1" y="102"/>
                      <a:pt x="3" y="107"/>
                    </a:cubicBezTo>
                    <a:cubicBezTo>
                      <a:pt x="5" y="112"/>
                      <a:pt x="8" y="116"/>
                      <a:pt x="11" y="119"/>
                    </a:cubicBezTo>
                    <a:cubicBezTo>
                      <a:pt x="15" y="122"/>
                      <a:pt x="19" y="125"/>
                      <a:pt x="24" y="127"/>
                    </a:cubicBezTo>
                    <a:cubicBezTo>
                      <a:pt x="29" y="129"/>
                      <a:pt x="34" y="129"/>
                      <a:pt x="40" y="129"/>
                    </a:cubicBezTo>
                    <a:cubicBezTo>
                      <a:pt x="45" y="129"/>
                      <a:pt x="49" y="129"/>
                      <a:pt x="53" y="128"/>
                    </a:cubicBezTo>
                    <a:cubicBezTo>
                      <a:pt x="57" y="127"/>
                      <a:pt x="60" y="126"/>
                      <a:pt x="63" y="124"/>
                    </a:cubicBezTo>
                    <a:cubicBezTo>
                      <a:pt x="67" y="123"/>
                      <a:pt x="70" y="121"/>
                      <a:pt x="72" y="119"/>
                    </a:cubicBezTo>
                    <a:cubicBezTo>
                      <a:pt x="75" y="117"/>
                      <a:pt x="77" y="115"/>
                      <a:pt x="78" y="113"/>
                    </a:cubicBezTo>
                    <a:cubicBezTo>
                      <a:pt x="79" y="113"/>
                      <a:pt x="79" y="113"/>
                      <a:pt x="79" y="113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98" y="126"/>
                      <a:pt x="98" y="126"/>
                      <a:pt x="98" y="126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98" y="40"/>
                      <a:pt x="97" y="37"/>
                      <a:pt x="97" y="34"/>
                    </a:cubicBezTo>
                    <a:cubicBezTo>
                      <a:pt x="96" y="30"/>
                      <a:pt x="95" y="27"/>
                      <a:pt x="94" y="24"/>
                    </a:cubicBezTo>
                    <a:close/>
                    <a:moveTo>
                      <a:pt x="78" y="97"/>
                    </a:moveTo>
                    <a:cubicBezTo>
                      <a:pt x="77" y="98"/>
                      <a:pt x="75" y="99"/>
                      <a:pt x="73" y="101"/>
                    </a:cubicBezTo>
                    <a:cubicBezTo>
                      <a:pt x="71" y="103"/>
                      <a:pt x="69" y="104"/>
                      <a:pt x="66" y="106"/>
                    </a:cubicBezTo>
                    <a:cubicBezTo>
                      <a:pt x="63" y="108"/>
                      <a:pt x="60" y="109"/>
                      <a:pt x="56" y="111"/>
                    </a:cubicBezTo>
                    <a:cubicBezTo>
                      <a:pt x="53" y="112"/>
                      <a:pt x="49" y="112"/>
                      <a:pt x="44" y="112"/>
                    </a:cubicBezTo>
                    <a:cubicBezTo>
                      <a:pt x="41" y="112"/>
                      <a:pt x="38" y="112"/>
                      <a:pt x="35" y="111"/>
                    </a:cubicBezTo>
                    <a:cubicBezTo>
                      <a:pt x="32" y="110"/>
                      <a:pt x="30" y="109"/>
                      <a:pt x="28" y="107"/>
                    </a:cubicBezTo>
                    <a:cubicBezTo>
                      <a:pt x="26" y="105"/>
                      <a:pt x="24" y="103"/>
                      <a:pt x="23" y="100"/>
                    </a:cubicBezTo>
                    <a:cubicBezTo>
                      <a:pt x="22" y="97"/>
                      <a:pt x="21" y="94"/>
                      <a:pt x="21" y="90"/>
                    </a:cubicBezTo>
                    <a:cubicBezTo>
                      <a:pt x="21" y="83"/>
                      <a:pt x="23" y="77"/>
                      <a:pt x="28" y="73"/>
                    </a:cubicBezTo>
                    <a:cubicBezTo>
                      <a:pt x="33" y="70"/>
                      <a:pt x="40" y="68"/>
                      <a:pt x="48" y="68"/>
                    </a:cubicBezTo>
                    <a:cubicBezTo>
                      <a:pt x="54" y="68"/>
                      <a:pt x="60" y="69"/>
                      <a:pt x="65" y="70"/>
                    </a:cubicBezTo>
                    <a:cubicBezTo>
                      <a:pt x="70" y="70"/>
                      <a:pt x="74" y="71"/>
                      <a:pt x="78" y="72"/>
                    </a:cubicBezTo>
                    <a:lnTo>
                      <a:pt x="78" y="97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" name="Freeform 21"/>
              <p:cNvSpPr>
                <a:spLocks/>
              </p:cNvSpPr>
              <p:nvPr/>
            </p:nvSpPr>
            <p:spPr bwMode="auto">
              <a:xfrm>
                <a:off x="372268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3 w 82"/>
                  <a:gd name="T9" fmla="*/ 122 h 159"/>
                  <a:gd name="T10" fmla="*/ 43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3 w 82"/>
                  <a:gd name="T17" fmla="*/ 34 h 159"/>
                  <a:gd name="T18" fmla="*/ 43 w 82"/>
                  <a:gd name="T19" fmla="*/ 0 h 159"/>
                  <a:gd name="T20" fmla="*/ 23 w 82"/>
                  <a:gd name="T21" fmla="*/ 0 h 159"/>
                  <a:gd name="T22" fmla="*/ 23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3 w 82"/>
                  <a:gd name="T29" fmla="*/ 51 h 159"/>
                  <a:gd name="T30" fmla="*/ 23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3" y="125"/>
                      <a:pt x="43" y="12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23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" name="Rectangle 22"/>
              <p:cNvSpPr>
                <a:spLocks noChangeArrowheads="1"/>
              </p:cNvSpPr>
              <p:nvPr/>
            </p:nvSpPr>
            <p:spPr bwMode="auto">
              <a:xfrm>
                <a:off x="4060825" y="8966201"/>
                <a:ext cx="61913" cy="66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" name="Rectangle 23"/>
              <p:cNvSpPr>
                <a:spLocks noChangeArrowheads="1"/>
              </p:cNvSpPr>
              <p:nvPr/>
            </p:nvSpPr>
            <p:spPr bwMode="auto">
              <a:xfrm>
                <a:off x="4060825" y="9121776"/>
                <a:ext cx="61913" cy="376238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Freeform 24"/>
              <p:cNvSpPr>
                <a:spLocks noEditPoints="1"/>
              </p:cNvSpPr>
              <p:nvPr/>
            </p:nvSpPr>
            <p:spPr bwMode="auto">
              <a:xfrm>
                <a:off x="4222750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1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6" y="117"/>
                      <a:pt x="101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" name="Freeform 25"/>
              <p:cNvSpPr>
                <a:spLocks/>
              </p:cNvSpPr>
              <p:nvPr/>
            </p:nvSpPr>
            <p:spPr bwMode="auto">
              <a:xfrm>
                <a:off x="4678363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40" name="スライド番号プレースホルダー 5"/>
          <p:cNvSpPr txBox="1">
            <a:spLocks/>
          </p:cNvSpPr>
          <p:nvPr/>
        </p:nvSpPr>
        <p:spPr bwMode="gray">
          <a:xfrm>
            <a:off x="2187575" y="2195513"/>
            <a:ext cx="1466850" cy="316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ctr" defTabSz="914400" rtl="0" eaLnBrk="1" latinLnBrk="0" hangingPunct="1">
              <a:defRPr kumimoji="1" sz="1323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1pPr>
            <a:lvl2pPr marL="742950" indent="-28575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2pPr>
            <a:lvl3pPr marL="11430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3pPr>
            <a:lvl4pPr marL="16002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4pPr>
            <a:lvl5pPr marL="20574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BA65D717-049B-4437-AE32-2A6875BC4BF5}" type="slidenum">
              <a:rPr lang="ja-JP" altLang="en-US" sz="20000" smtClean="0">
                <a:solidFill>
                  <a:schemeClr val="bg1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ja-JP" altLang="en-US" sz="20000">
              <a:solidFill>
                <a:schemeClr val="bg1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304801" y="3579783"/>
            <a:ext cx="3349624" cy="400110"/>
          </a:xfrm>
          <a:prstGeom prst="rect">
            <a:avLst/>
          </a:prstGeom>
          <a:solidFill>
            <a:srgbClr val="DF0010"/>
          </a:solidFill>
        </p:spPr>
        <p:txBody>
          <a:bodyPr wrap="square" anchor="ctr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solidFill>
                  <a:schemeClr val="bg1"/>
                </a:solidFill>
                <a:latin typeface="+mj-ea"/>
                <a:ea typeface="+mj-ea"/>
              </a:rPr>
              <a:t>広報／ブランディング活用</a:t>
            </a:r>
          </a:p>
        </p:txBody>
      </p:sp>
      <p:sp>
        <p:nvSpPr>
          <p:cNvPr id="164" name="テキスト ボックス 163"/>
          <p:cNvSpPr txBox="1"/>
          <p:nvPr/>
        </p:nvSpPr>
        <p:spPr>
          <a:xfrm>
            <a:off x="3666112" y="2609808"/>
            <a:ext cx="6742551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200">
                <a:latin typeface="+mj-lt"/>
                <a:ea typeface="+mj-ea"/>
              </a:rPr>
              <a:t>プレゼン</a:t>
            </a:r>
            <a:r>
              <a:rPr lang="ja-JP" altLang="en-US" sz="2400">
                <a:latin typeface="+mj-lt"/>
                <a:ea typeface="+mj-ea"/>
              </a:rPr>
              <a:t>を</a:t>
            </a:r>
            <a:r>
              <a:rPr lang="ja-JP" altLang="en-US" sz="3200">
                <a:solidFill>
                  <a:srgbClr val="CC0000"/>
                </a:solidFill>
                <a:latin typeface="+mj-lt"/>
                <a:ea typeface="+mj-ea"/>
              </a:rPr>
              <a:t>企業ブランディング</a:t>
            </a:r>
            <a:r>
              <a:rPr lang="ja-JP" altLang="en-US" sz="2400">
                <a:latin typeface="+mj-lt"/>
                <a:ea typeface="+mj-ea"/>
              </a:rPr>
              <a:t>に</a:t>
            </a:r>
            <a:r>
              <a:rPr lang="ja-JP" altLang="en-US" sz="3200">
                <a:latin typeface="+mj-lt"/>
                <a:ea typeface="+mj-ea"/>
              </a:rPr>
              <a:t>活かす</a:t>
            </a:r>
          </a:p>
        </p:txBody>
      </p:sp>
      <p:sp>
        <p:nvSpPr>
          <p:cNvPr id="165" name="二等辺三角形 164"/>
          <p:cNvSpPr/>
          <p:nvPr/>
        </p:nvSpPr>
        <p:spPr>
          <a:xfrm flipV="1">
            <a:off x="5312569" y="4008438"/>
            <a:ext cx="3451225" cy="144463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66" name="テキスト ボックス 165"/>
          <p:cNvSpPr txBox="1"/>
          <p:nvPr/>
        </p:nvSpPr>
        <p:spPr>
          <a:xfrm>
            <a:off x="3920990" y="4187367"/>
            <a:ext cx="6232796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latin typeface="+mj-ea"/>
                <a:ea typeface="+mj-ea"/>
              </a:rPr>
              <a:t>プレゼンに力を入れている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400">
                <a:solidFill>
                  <a:srgbClr val="CC0000"/>
                </a:solidFill>
                <a:latin typeface="+mj-ea"/>
                <a:ea typeface="+mj-ea"/>
              </a:rPr>
              <a:t>→「“伝えること”を大切にしている企業」イメージ</a:t>
            </a:r>
          </a:p>
        </p:txBody>
      </p:sp>
      <p:sp>
        <p:nvSpPr>
          <p:cNvPr id="167" name="テキスト ボックス 166"/>
          <p:cNvSpPr txBox="1"/>
          <p:nvPr/>
        </p:nvSpPr>
        <p:spPr>
          <a:xfrm>
            <a:off x="4423632" y="3168608"/>
            <a:ext cx="2459038" cy="3397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00">
                <a:latin typeface="+mj-ea"/>
                <a:ea typeface="+mj-ea"/>
              </a:rPr>
              <a:t>②会社（事業）案内スライド</a:t>
            </a:r>
          </a:p>
        </p:txBody>
      </p:sp>
      <p:sp>
        <p:nvSpPr>
          <p:cNvPr id="168" name="テキスト ボックス 167"/>
          <p:cNvSpPr txBox="1"/>
          <p:nvPr/>
        </p:nvSpPr>
        <p:spPr>
          <a:xfrm>
            <a:off x="7155720" y="3168608"/>
            <a:ext cx="2160587" cy="3397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00">
                <a:latin typeface="+mj-ea"/>
                <a:ea typeface="+mj-ea"/>
              </a:rPr>
              <a:t>③営業プレゼンスライド</a:t>
            </a:r>
          </a:p>
        </p:txBody>
      </p:sp>
      <p:sp>
        <p:nvSpPr>
          <p:cNvPr id="169" name="テキスト ボックス 37"/>
          <p:cNvSpPr txBox="1">
            <a:spLocks noChangeArrowheads="1"/>
          </p:cNvSpPr>
          <p:nvPr/>
        </p:nvSpPr>
        <p:spPr bwMode="auto">
          <a:xfrm>
            <a:off x="6811232" y="3168608"/>
            <a:ext cx="4159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r>
              <a:rPr lang="ja-JP" altLang="en-US"/>
              <a:t>＋</a:t>
            </a:r>
          </a:p>
        </p:txBody>
      </p:sp>
      <p:cxnSp>
        <p:nvCxnSpPr>
          <p:cNvPr id="170" name="直線コネクタ 169"/>
          <p:cNvCxnSpPr/>
          <p:nvPr/>
        </p:nvCxnSpPr>
        <p:spPr>
          <a:xfrm>
            <a:off x="3875088" y="3174958"/>
            <a:ext cx="63246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直線コネクタ 170"/>
          <p:cNvCxnSpPr/>
          <p:nvPr/>
        </p:nvCxnSpPr>
        <p:spPr>
          <a:xfrm>
            <a:off x="3875088" y="3508333"/>
            <a:ext cx="63246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2" name="テキスト ボックス 171"/>
          <p:cNvSpPr txBox="1"/>
          <p:nvPr/>
        </p:nvSpPr>
        <p:spPr>
          <a:xfrm>
            <a:off x="5176044" y="3633787"/>
            <a:ext cx="3722688" cy="3381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00">
                <a:solidFill>
                  <a:srgbClr val="C00000"/>
                </a:solidFill>
                <a:latin typeface="+mn-ea"/>
                <a:ea typeface="+mn-ea"/>
              </a:rPr>
              <a:t>プレゼン資料をしっかりとつくることで</a:t>
            </a:r>
            <a:r>
              <a:rPr lang="en-US" altLang="ja-JP" sz="1600">
                <a:solidFill>
                  <a:srgbClr val="C00000"/>
                </a:solidFill>
                <a:latin typeface="+mn-ea"/>
                <a:ea typeface="+mn-ea"/>
              </a:rPr>
              <a:t>……</a:t>
            </a:r>
            <a:endParaRPr lang="ja-JP" altLang="en-US" sz="1600">
              <a:solidFill>
                <a:srgbClr val="C00000"/>
              </a:solidFill>
              <a:latin typeface="+mn-ea"/>
              <a:ea typeface="+mn-ea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7677618" y="257985"/>
            <a:ext cx="2709395" cy="25391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latin typeface="+mj-ea"/>
                <a:ea typeface="+mj-ea"/>
              </a:rPr>
              <a:t>「</a:t>
            </a:r>
            <a:r>
              <a:rPr lang="ja-JP" altLang="en-US" sz="1050" smtClean="0">
                <a:latin typeface="+mj-ea"/>
                <a:ea typeface="+mj-ea"/>
              </a:rPr>
              <a:t>パワーポイントドキュメンテーション」</a:t>
            </a:r>
            <a:r>
              <a:rPr lang="ja-JP" altLang="en-US" sz="1050">
                <a:latin typeface="+mj-ea"/>
                <a:ea typeface="+mj-ea"/>
              </a:rPr>
              <a:t>のご提案</a:t>
            </a:r>
          </a:p>
        </p:txBody>
      </p:sp>
    </p:spTree>
    <p:extLst>
      <p:ext uri="{BB962C8B-B14F-4D97-AF65-F5344CB8AC3E}">
        <p14:creationId xmlns:p14="http://schemas.microsoft.com/office/powerpoint/2010/main" val="4053448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スマート">
      <a:majorFont>
        <a:latin typeface="Times New Roman"/>
        <a:ea typeface="HGP明朝E"/>
        <a:cs typeface=""/>
      </a:majorFont>
      <a:minorFont>
        <a:latin typeface="Times New Roman"/>
        <a:ea typeface="ＭＳ Ｐ明朝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399</TotalTime>
  <Words>687</Words>
  <Application>Microsoft Office PowerPoint</Application>
  <PresentationFormat>ユーザー設定</PresentationFormat>
  <Paragraphs>173</Paragraphs>
  <Slides>11</Slides>
  <Notes>11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8" baseType="lpstr">
      <vt:lpstr>HGP明朝E</vt:lpstr>
      <vt:lpstr>ＭＳ Ｐゴシック</vt:lpstr>
      <vt:lpstr>ＭＳ Ｐ明朝</vt:lpstr>
      <vt:lpstr>Arial</vt:lpstr>
      <vt:lpstr>Calibri</vt:lpstr>
      <vt:lpstr>Times New Roman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hiroyuki Kawai</dc:creator>
  <cp:lastModifiedBy>hiroyuki Kawai</cp:lastModifiedBy>
  <cp:revision>35</cp:revision>
  <dcterms:created xsi:type="dcterms:W3CDTF">2013-09-02T21:23:24Z</dcterms:created>
  <dcterms:modified xsi:type="dcterms:W3CDTF">2014-03-05T01:49:00Z</dcterms:modified>
</cp:coreProperties>
</file>