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C1109012-98D7-4E19-B7A5-243D8FC9140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5D14-F90D-4653-BAF7-AEDEA879C22D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A0CF-7E82-4D89-BA89-ECAF7CB770AD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0926-C0A5-410E-A668-CCBAE920133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061A5E34-90AF-43C8-AB73-041917A0058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2" y="7033838"/>
            <a:ext cx="2882299" cy="4024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lang="ja-JP" altLang="en-US" sz="54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03B1C440-1838-4DE5-ADB6-B03F0235E59F}" type="slidenum">
              <a:rPr lang="en-US" altLang="ja-JP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558A-E49E-41F6-A31A-83C752D357C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254A-EF9F-48A1-9311-2924DAB378A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64B7-C8B7-4697-868F-A81DE317262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0575-771D-4B17-A7EF-161CF7FAA99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3F4A-8CF4-415C-A3B4-DCDCDB2F429A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FAC8-36E4-4724-A659-DF267372320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9342-E5E3-41F4-9C3B-1C7129144893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1D22-366F-4954-8253-2BFCEA38985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 bwMode="gray"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gray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gray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gray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gray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gray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gray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 bwMode="gray"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3723008" y="3518228"/>
            <a:ext cx="6664005" cy="5078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>
                <a:latin typeface="+mj-ea"/>
                <a:ea typeface="+mj-ea"/>
              </a:rPr>
              <a:t>「</a:t>
            </a:r>
            <a:r>
              <a:rPr lang="ja-JP" altLang="en-US" sz="270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 bwMode="gray"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48" name="テキスト ボックス 47"/>
          <p:cNvSpPr txBox="1"/>
          <p:nvPr/>
        </p:nvSpPr>
        <p:spPr bwMode="gray">
          <a:xfrm>
            <a:off x="9265213" y="4026059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smtClean="0">
                <a:latin typeface="+mj-lt"/>
                <a:ea typeface="+mj-ea"/>
              </a:rPr>
              <a:t>2013/09/03</a:t>
            </a:r>
            <a:endParaRPr kumimoji="1" lang="ja-JP" altLang="en-US" sz="1200"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 bwMode="gray"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 bwMode="gray"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 bwMode="gray">
          <a:xfrm>
            <a:off x="4252010" y="235791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 bwMode="gray"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 bwMode="gray"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社内でつくられたバラバラな見え方のパワーポイント資料が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 bwMode="gray">
          <a:xfrm>
            <a:off x="4281610" y="2073862"/>
            <a:ext cx="612699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</a:p>
        </p:txBody>
      </p:sp>
      <p:sp>
        <p:nvSpPr>
          <p:cNvPr id="38" name="正方形/長方形 37"/>
          <p:cNvSpPr/>
          <p:nvPr/>
        </p:nvSpPr>
        <p:spPr bwMode="gray">
          <a:xfrm>
            <a:off x="4270293" y="3265491"/>
            <a:ext cx="60949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ふくらませるパワーポイント</a:t>
            </a:r>
          </a:p>
        </p:txBody>
      </p:sp>
      <p:sp>
        <p:nvSpPr>
          <p:cNvPr id="39" name="正方形/長方形 38"/>
          <p:cNvSpPr/>
          <p:nvPr/>
        </p:nvSpPr>
        <p:spPr bwMode="gray"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ja-JP" altLang="en-US" sz="3000" spc="100">
                <a:solidFill>
                  <a:schemeClr val="tx1"/>
                </a:solidFill>
                <a:latin typeface="+mj-ea"/>
                <a:ea typeface="+mj-ea"/>
              </a:rPr>
              <a:t>パワーポイント</a:t>
            </a: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gray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gray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gray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gray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gray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gray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gray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gray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gray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gray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gray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gray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gray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gray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gray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gray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gray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gray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gray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gray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gray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gray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gray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gray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gray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gray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gray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gray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gray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でも、パワーポイントはいかがでしょう？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ものであっても。社外へ出た企業ドキュメントは、否応なく「ブランド」として見られます。まちまちなデザインのパワーポイントによって、大切なブランドが一瞬にして破壊されてしまうのです。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gray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良さを知ってもらうはずのパワーポイントが、逆に相手を苛立たせ、損失の原因になるとしたら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</a:t>
            </a:r>
            <a:r>
              <a:rPr lang="ja-JP" altLang="en-US" sz="1000">
                <a:latin typeface="+mj-lt"/>
                <a:ea typeface="+mn-ea"/>
              </a:rPr>
              <a:t>のパワーポイント資料は、すっきりと気持ちよく伝わるものになっていますか？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gray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、それは時間のかかるものでもあります。仕事の時間、パワーポイントに奪われていませんか？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 bwMode="gray"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①パワーポイントの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②社外、ともすればお客様向けのパワーポイント資料を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 bwMode="gray">
          <a:xfrm>
            <a:off x="3774281" y="1994809"/>
            <a:ext cx="6526213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 bwMode="gray"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 bwMode="gray"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 bwMode="gray"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 bwMode="gray"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 bwMode="gray"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 bwMode="gray"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 bwMode="gray"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 bwMode="gray"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 bwMode="gray"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 bwMode="gray"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 bwMode="gray">
          <a:xfrm>
            <a:off x="4206081" y="3150394"/>
            <a:ext cx="5664200" cy="1247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 bwMode="gray"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 bwMode="gray"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 bwMode="gray"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 bwMode="gray"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 bwMode="gray"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 bwMode="gray"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 bwMode="gray"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 bwMode="gray"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 bwMode="gray"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 bwMode="gray"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 bwMode="gray"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 bwMode="gray"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 bwMode="gray"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 bwMode="gray"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 bwMode="gray"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gray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 bwMode="gray"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 bwMode="gray">
          <a:xfrm>
            <a:off x="4894449" y="2002213"/>
            <a:ext cx="52054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パワーポイントの企業内（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 bwMode="gray"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 bwMode="gray"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 bwMode="gray"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 bwMode="gray"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 bwMode="gray"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 bwMode="gray"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 bwMode="gray"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 bwMode="gray"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 bwMode="gray"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 bwMode="gray"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 bwMode="gray"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 bwMode="gray"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 bwMode="gray"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 bwMode="gray"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 bwMode="gray"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 bwMode="gray"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gray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gray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 bwMode="gray"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 bwMode="gray"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 bwMode="gray"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 bwMode="gray"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 bwMode="gray"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gray">
          <a:xfrm>
            <a:off x="5422515" y="2714558"/>
            <a:ext cx="25908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事業内容毎のパワーポイントテンプレートを開発</a:t>
            </a:r>
          </a:p>
        </p:txBody>
      </p:sp>
      <p:cxnSp>
        <p:nvCxnSpPr>
          <p:cNvPr id="132" name="直線コネクタ 131"/>
          <p:cNvCxnSpPr/>
          <p:nvPr/>
        </p:nvCxnSpPr>
        <p:spPr bwMode="gray"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 bwMode="gray"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 bwMode="gray"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 bwMode="gray"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 bwMode="gray"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gray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gray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gray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gray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 bwMode="gray"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 bwMode="gray"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 bwMode="gray"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gray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パワーポイント化＆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 bwMode="gray"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 bwMode="gray"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 bwMode="gray"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 bwMode="gray"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 bwMode="gray"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 bwMode="gray"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 bwMode="gray"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 bwMode="gray"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 bwMode="gray"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 bwMode="gray"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 bwMode="gray"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 bwMode="gray"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gray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 bwMode="gray"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 bwMode="gray"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以降、パワーポイントの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gray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gray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gray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gray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 bwMode="gray"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 bwMode="gray"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 bwMode="gray"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 bwMode="gray"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 bwMode="gray"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gray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 bwMode="gray"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 bwMode="gray"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 bwMode="gray"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 bwMode="gray"/>
        <p:txBody>
          <a:bodyPr/>
          <a:lstStyle/>
          <a:p>
            <a:fld id="{03B1C440-1838-4DE5-ADB6-B03F0235E59F}" type="slidenum">
              <a:rPr lang="en-US" altLang="ja-JP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687</Words>
  <Application>Microsoft Office PowerPoint</Application>
  <PresentationFormat>ユーザー設定</PresentationFormat>
  <Paragraphs>173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34</cp:revision>
  <dcterms:created xsi:type="dcterms:W3CDTF">2013-09-02T21:23:24Z</dcterms:created>
  <dcterms:modified xsi:type="dcterms:W3CDTF">2014-03-05T01:31:48Z</dcterms:modified>
</cp:coreProperties>
</file>