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2" r:id="rId2"/>
  </p:sldIdLst>
  <p:sldSz cx="10691813" cy="7559675"/>
  <p:notesSz cx="6735763" cy="9866313"/>
  <p:defaultTextStyle>
    <a:defPPr>
      <a:defRPr lang="ja-JP"/>
    </a:defPPr>
    <a:lvl1pPr marL="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424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847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271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695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118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542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966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1390" algn="l" defTabSz="1042847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orient="horz" pos="158" userDrawn="1">
          <p15:clr>
            <a:srgbClr val="A4A3A4"/>
          </p15:clr>
        </p15:guide>
        <p15:guide id="3" orient="horz" pos="4603" userDrawn="1">
          <p15:clr>
            <a:srgbClr val="A4A3A4"/>
          </p15:clr>
        </p15:guide>
        <p15:guide id="4" orient="horz" pos="1655" userDrawn="1">
          <p15:clr>
            <a:srgbClr val="A4A3A4"/>
          </p15:clr>
        </p15:guide>
        <p15:guide id="5" orient="horz" pos="3106" userDrawn="1">
          <p15:clr>
            <a:srgbClr val="A4A3A4"/>
          </p15:clr>
        </p15:guide>
        <p15:guide id="6" pos="3368" userDrawn="1">
          <p15:clr>
            <a:srgbClr val="A4A3A4"/>
          </p15:clr>
        </p15:guide>
        <p15:guide id="7" pos="193" userDrawn="1">
          <p15:clr>
            <a:srgbClr val="A4A3A4"/>
          </p15:clr>
        </p15:guide>
        <p15:guide id="8" pos="6542" userDrawn="1">
          <p15:clr>
            <a:srgbClr val="A4A3A4"/>
          </p15:clr>
        </p15:guide>
        <p15:guide id="9" pos="1100" userDrawn="1">
          <p15:clr>
            <a:srgbClr val="A4A3A4"/>
          </p15:clr>
        </p15:guide>
        <p15:guide id="10" pos="2915" userDrawn="1">
          <p15:clr>
            <a:srgbClr val="A4A3A4"/>
          </p15:clr>
        </p15:guide>
        <p15:guide id="11" pos="472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F0010"/>
    <a:srgbClr val="A40000"/>
    <a:srgbClr val="00CCFF"/>
    <a:srgbClr val="FF6600"/>
    <a:srgbClr val="33CC33"/>
    <a:srgbClr val="009900"/>
    <a:srgbClr val="99FF99"/>
    <a:srgbClr val="3F6EA7"/>
    <a:srgbClr val="006699"/>
    <a:srgbClr val="4274B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 snapToGrid="0" showGuides="1">
      <p:cViewPr varScale="1">
        <p:scale>
          <a:sx n="107" d="100"/>
          <a:sy n="107" d="100"/>
        </p:scale>
        <p:origin x="1218" y="114"/>
      </p:cViewPr>
      <p:guideLst>
        <p:guide orient="horz" pos="2381"/>
        <p:guide orient="horz" pos="158"/>
        <p:guide orient="horz" pos="4603"/>
        <p:guide orient="horz" pos="1655"/>
        <p:guide orient="horz" pos="3106"/>
        <p:guide pos="3368"/>
        <p:guide pos="193"/>
        <p:guide pos="6542"/>
        <p:guide pos="1100"/>
        <p:guide pos="2915"/>
        <p:guide pos="472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886" y="2348400"/>
            <a:ext cx="9088041" cy="162043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772" y="4283817"/>
            <a:ext cx="7484269" cy="193191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4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2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5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499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3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03301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8205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065766" y="334236"/>
            <a:ext cx="2812171" cy="711169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5546" y="334236"/>
            <a:ext cx="8262024" cy="711169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976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6677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80" y="4857792"/>
            <a:ext cx="9088041" cy="1501436"/>
          </a:xfrm>
        </p:spPr>
        <p:txBody>
          <a:bodyPr anchor="t"/>
          <a:lstStyle>
            <a:lvl1pPr algn="l">
              <a:defRPr sz="4599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44580" y="3204113"/>
            <a:ext cx="9088041" cy="165367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42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284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27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569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11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854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49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139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28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5546" y="1944167"/>
            <a:ext cx="5537096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40840" y="1944167"/>
            <a:ext cx="5537097" cy="5501763"/>
          </a:xfrm>
        </p:spPr>
        <p:txBody>
          <a:bodyPr/>
          <a:lstStyle>
            <a:lvl1pPr>
              <a:defRPr sz="3199"/>
            </a:lvl1pPr>
            <a:lvl2pPr>
              <a:defRPr sz="2699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205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692178"/>
            <a:ext cx="4724074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591" y="2397397"/>
            <a:ext cx="4724074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31293" y="1692178"/>
            <a:ext cx="4725930" cy="705219"/>
          </a:xfrm>
        </p:spPr>
        <p:txBody>
          <a:bodyPr anchor="b"/>
          <a:lstStyle>
            <a:lvl1pPr marL="0" indent="0">
              <a:buNone/>
              <a:defRPr sz="2699" b="1"/>
            </a:lvl1pPr>
            <a:lvl2pPr marL="521424" indent="0">
              <a:buNone/>
              <a:defRPr sz="2300" b="1"/>
            </a:lvl2pPr>
            <a:lvl3pPr marL="1042847" indent="0">
              <a:buNone/>
              <a:defRPr sz="2100" b="1"/>
            </a:lvl3pPr>
            <a:lvl4pPr marL="1564271" indent="0">
              <a:buNone/>
              <a:defRPr sz="1800" b="1"/>
            </a:lvl4pPr>
            <a:lvl5pPr marL="2085695" indent="0">
              <a:buNone/>
              <a:defRPr sz="1800" b="1"/>
            </a:lvl5pPr>
            <a:lvl6pPr marL="2607118" indent="0">
              <a:buNone/>
              <a:defRPr sz="1800" b="1"/>
            </a:lvl6pPr>
            <a:lvl7pPr marL="3128542" indent="0">
              <a:buNone/>
              <a:defRPr sz="1800" b="1"/>
            </a:lvl7pPr>
            <a:lvl8pPr marL="3649966" indent="0">
              <a:buNone/>
              <a:defRPr sz="1800" b="1"/>
            </a:lvl8pPr>
            <a:lvl9pPr marL="4171390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31293" y="2397397"/>
            <a:ext cx="4725930" cy="4355563"/>
          </a:xfrm>
        </p:spPr>
        <p:txBody>
          <a:bodyPr/>
          <a:lstStyle>
            <a:lvl1pPr>
              <a:defRPr sz="2699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38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4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63273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2" y="300987"/>
            <a:ext cx="3517533" cy="128094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80201" y="300988"/>
            <a:ext cx="5977021" cy="6451973"/>
          </a:xfrm>
        </p:spPr>
        <p:txBody>
          <a:bodyPr/>
          <a:lstStyle>
            <a:lvl1pPr>
              <a:defRPr sz="3699"/>
            </a:lvl1pPr>
            <a:lvl2pPr>
              <a:defRPr sz="3199"/>
            </a:lvl2pPr>
            <a:lvl3pPr>
              <a:defRPr sz="2699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592" y="1581933"/>
            <a:ext cx="3517533" cy="5171028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6830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670" y="5291773"/>
            <a:ext cx="6415088" cy="62472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095670" y="675471"/>
            <a:ext cx="6415088" cy="4535805"/>
          </a:xfrm>
        </p:spPr>
        <p:txBody>
          <a:bodyPr/>
          <a:lstStyle>
            <a:lvl1pPr marL="0" indent="0">
              <a:buNone/>
              <a:defRPr sz="3699"/>
            </a:lvl1pPr>
            <a:lvl2pPr marL="521424" indent="0">
              <a:buNone/>
              <a:defRPr sz="3199"/>
            </a:lvl2pPr>
            <a:lvl3pPr marL="1042847" indent="0">
              <a:buNone/>
              <a:defRPr sz="2699"/>
            </a:lvl3pPr>
            <a:lvl4pPr marL="1564271" indent="0">
              <a:buNone/>
              <a:defRPr sz="2300"/>
            </a:lvl4pPr>
            <a:lvl5pPr marL="2085695" indent="0">
              <a:buNone/>
              <a:defRPr sz="2300"/>
            </a:lvl5pPr>
            <a:lvl6pPr marL="2607118" indent="0">
              <a:buNone/>
              <a:defRPr sz="2300"/>
            </a:lvl6pPr>
            <a:lvl7pPr marL="3128542" indent="0">
              <a:buNone/>
              <a:defRPr sz="2300"/>
            </a:lvl7pPr>
            <a:lvl8pPr marL="3649966" indent="0">
              <a:buNone/>
              <a:defRPr sz="2300"/>
            </a:lvl8pPr>
            <a:lvl9pPr marL="4171390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095670" y="5916496"/>
            <a:ext cx="6415088" cy="887212"/>
          </a:xfrm>
        </p:spPr>
        <p:txBody>
          <a:bodyPr/>
          <a:lstStyle>
            <a:lvl1pPr marL="0" indent="0">
              <a:buNone/>
              <a:defRPr sz="1600"/>
            </a:lvl1pPr>
            <a:lvl2pPr marL="521424" indent="0">
              <a:buNone/>
              <a:defRPr sz="1400"/>
            </a:lvl2pPr>
            <a:lvl3pPr marL="1042847" indent="0">
              <a:buNone/>
              <a:defRPr sz="1100"/>
            </a:lvl3pPr>
            <a:lvl4pPr marL="1564271" indent="0">
              <a:buNone/>
              <a:defRPr sz="1000"/>
            </a:lvl4pPr>
            <a:lvl5pPr marL="2085695" indent="0">
              <a:buNone/>
              <a:defRPr sz="1000"/>
            </a:lvl5pPr>
            <a:lvl6pPr marL="2607118" indent="0">
              <a:buNone/>
              <a:defRPr sz="1000"/>
            </a:lvl6pPr>
            <a:lvl7pPr marL="3128542" indent="0">
              <a:buNone/>
              <a:defRPr sz="1000"/>
            </a:lvl7pPr>
            <a:lvl8pPr marL="3649966" indent="0">
              <a:buNone/>
              <a:defRPr sz="1000"/>
            </a:lvl8pPr>
            <a:lvl9pPr marL="417139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840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763924"/>
            <a:ext cx="9622632" cy="4989036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91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4941C9-6813-4C09-98E3-4E5A2B3AA9BE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653037" y="7006700"/>
            <a:ext cx="3385740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62466" y="7006700"/>
            <a:ext cx="2494757" cy="402482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1E2CF8-2A61-4AAF-8A82-49EF28896AB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2201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2847" rtl="0" eaLnBrk="1" latinLnBrk="0" hangingPunct="1">
        <a:spcBef>
          <a:spcPct val="0"/>
        </a:spcBef>
        <a:buNone/>
        <a:defRPr kumimoji="1" sz="4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068" indent="-391068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3699" kern="1200">
          <a:solidFill>
            <a:schemeClr val="tx1"/>
          </a:solidFill>
          <a:latin typeface="+mn-lt"/>
          <a:ea typeface="+mn-ea"/>
          <a:cs typeface="+mn-cs"/>
        </a:defRPr>
      </a:lvl1pPr>
      <a:lvl2pPr marL="847314" indent="-325890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3199" kern="1200">
          <a:solidFill>
            <a:schemeClr val="tx1"/>
          </a:solidFill>
          <a:latin typeface="+mn-lt"/>
          <a:ea typeface="+mn-ea"/>
          <a:cs typeface="+mn-cs"/>
        </a:defRPr>
      </a:lvl2pPr>
      <a:lvl3pPr marL="1303559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699" kern="1200">
          <a:solidFill>
            <a:schemeClr val="tx1"/>
          </a:solidFill>
          <a:latin typeface="+mn-lt"/>
          <a:ea typeface="+mn-ea"/>
          <a:cs typeface="+mn-cs"/>
        </a:defRPr>
      </a:lvl3pPr>
      <a:lvl4pPr marL="1824983" indent="-260712" algn="l" defTabSz="1042847" rtl="0" eaLnBrk="1" latinLnBrk="0" hangingPunct="1">
        <a:spcBef>
          <a:spcPct val="20000"/>
        </a:spcBef>
        <a:buFont typeface="Arial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407" indent="-260712" algn="l" defTabSz="1042847" rtl="0" eaLnBrk="1" latinLnBrk="0" hangingPunct="1">
        <a:spcBef>
          <a:spcPct val="20000"/>
        </a:spcBef>
        <a:buFont typeface="Arial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7830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254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678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101" indent="-260712" algn="l" defTabSz="1042847" rtl="0" eaLnBrk="1" latinLnBrk="0" hangingPunct="1">
        <a:spcBef>
          <a:spcPct val="20000"/>
        </a:spcBef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424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847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271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695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118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542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966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390" algn="l" defTabSz="1042847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正方形/長方形 29"/>
          <p:cNvSpPr/>
          <p:nvPr/>
        </p:nvSpPr>
        <p:spPr>
          <a:xfrm>
            <a:off x="306652" y="6875607"/>
            <a:ext cx="10078510" cy="431709"/>
          </a:xfrm>
          <a:prstGeom prst="rect">
            <a:avLst/>
          </a:prstGeom>
          <a:solidFill>
            <a:srgbClr val="DF00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74" name="正方形/長方形 73"/>
          <p:cNvSpPr/>
          <p:nvPr/>
        </p:nvSpPr>
        <p:spPr>
          <a:xfrm>
            <a:off x="306652" y="240956"/>
            <a:ext cx="10078510" cy="64785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6" name="タイトル 6"/>
          <p:cNvSpPr txBox="1">
            <a:spLocks/>
          </p:cNvSpPr>
          <p:nvPr/>
        </p:nvSpPr>
        <p:spPr>
          <a:xfrm>
            <a:off x="1746811" y="414214"/>
            <a:ext cx="1848874" cy="474634"/>
          </a:xfrm>
          <a:prstGeom prst="rect">
            <a:avLst/>
          </a:prstGeom>
        </p:spPr>
        <p:txBody>
          <a:bodyPr vert="horz" wrap="none" lIns="104284" tIns="52142" rIns="104284" bIns="52142" rtlCol="0" anchor="ctr">
            <a:spAutoFit/>
          </a:bodyPr>
          <a:lstStyle>
            <a:lvl1pPr algn="ctr" defTabSz="1043056" rtl="0" eaLnBrk="1" latinLnBrk="0" hangingPunct="1">
              <a:spcBef>
                <a:spcPct val="0"/>
              </a:spcBef>
              <a:buNone/>
              <a:defRPr kumimoji="1" sz="5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>
                <a:solidFill>
                  <a:schemeClr val="tx1">
                    <a:lumMod val="65000"/>
                    <a:lumOff val="35000"/>
                  </a:schemeClr>
                </a:solidFill>
                <a:latin typeface="HGP創英角ｺﾞｼｯｸUB" pitchFamily="50" charset="-128"/>
                <a:ea typeface="HGP創英角ｺﾞｼｯｸUB" pitchFamily="50" charset="-128"/>
              </a:rPr>
              <a:t>現状のリスク</a:t>
            </a:r>
          </a:p>
        </p:txBody>
      </p:sp>
      <p:grpSp>
        <p:nvGrpSpPr>
          <p:cNvPr id="36" name="グループ化 35"/>
          <p:cNvGrpSpPr/>
          <p:nvPr/>
        </p:nvGrpSpPr>
        <p:grpSpPr>
          <a:xfrm>
            <a:off x="8013871" y="332442"/>
            <a:ext cx="2301882" cy="293208"/>
            <a:chOff x="7178230" y="7015642"/>
            <a:chExt cx="2301882" cy="293208"/>
          </a:xfrm>
        </p:grpSpPr>
        <p:pic>
          <p:nvPicPr>
            <p:cNvPr id="37" name="図 36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7178230" y="7015642"/>
              <a:ext cx="764160" cy="293208"/>
            </a:xfrm>
            <a:prstGeom prst="rect">
              <a:avLst/>
            </a:prstGeom>
          </p:spPr>
        </p:pic>
        <p:grpSp>
          <p:nvGrpSpPr>
            <p:cNvPr id="39" name="グループ化 38"/>
            <p:cNvGrpSpPr/>
            <p:nvPr/>
          </p:nvGrpSpPr>
          <p:grpSpPr>
            <a:xfrm>
              <a:off x="8009990" y="7071479"/>
              <a:ext cx="1470122" cy="181534"/>
              <a:chOff x="-1157288" y="8923338"/>
              <a:chExt cx="6145214" cy="758825"/>
            </a:xfrm>
          </p:grpSpPr>
          <p:sp>
            <p:nvSpPr>
              <p:cNvPr id="40" name="Freeform 8"/>
              <p:cNvSpPr>
                <a:spLocks/>
              </p:cNvSpPr>
              <p:nvPr/>
            </p:nvSpPr>
            <p:spPr bwMode="auto">
              <a:xfrm>
                <a:off x="-1157288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Freeform 9"/>
              <p:cNvSpPr>
                <a:spLocks noEditPoints="1"/>
              </p:cNvSpPr>
              <p:nvPr/>
            </p:nvSpPr>
            <p:spPr bwMode="auto">
              <a:xfrm>
                <a:off x="-752475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2" name="Freeform 10"/>
              <p:cNvSpPr>
                <a:spLocks/>
              </p:cNvSpPr>
              <p:nvPr/>
            </p:nvSpPr>
            <p:spPr bwMode="auto">
              <a:xfrm>
                <a:off x="-346075" y="9121776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4" name="Freeform 11"/>
              <p:cNvSpPr>
                <a:spLocks noEditPoints="1"/>
              </p:cNvSpPr>
              <p:nvPr/>
            </p:nvSpPr>
            <p:spPr bwMode="auto">
              <a:xfrm>
                <a:off x="55562" y="9110663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6" name="Rectangle 12"/>
              <p:cNvSpPr>
                <a:spLocks noChangeArrowheads="1"/>
              </p:cNvSpPr>
              <p:nvPr/>
            </p:nvSpPr>
            <p:spPr bwMode="auto">
              <a:xfrm>
                <a:off x="485775" y="8923338"/>
                <a:ext cx="61913" cy="574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7" name="Freeform 13"/>
              <p:cNvSpPr>
                <a:spLocks noEditPoints="1"/>
              </p:cNvSpPr>
              <p:nvPr/>
            </p:nvSpPr>
            <p:spPr bwMode="auto">
              <a:xfrm>
                <a:off x="830262" y="9110663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8" name="Freeform 14"/>
              <p:cNvSpPr>
                <a:spLocks/>
              </p:cNvSpPr>
              <p:nvPr/>
            </p:nvSpPr>
            <p:spPr bwMode="auto">
              <a:xfrm>
                <a:off x="1260475" y="9110663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9" name="Freeform 15"/>
              <p:cNvSpPr>
                <a:spLocks noEditPoints="1"/>
              </p:cNvSpPr>
              <p:nvPr/>
            </p:nvSpPr>
            <p:spPr bwMode="auto">
              <a:xfrm>
                <a:off x="1512887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0" name="Freeform 16"/>
              <p:cNvSpPr>
                <a:spLocks/>
              </p:cNvSpPr>
              <p:nvPr/>
            </p:nvSpPr>
            <p:spPr bwMode="auto">
              <a:xfrm>
                <a:off x="1916112" y="9110663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1" name="Freeform 17"/>
              <p:cNvSpPr>
                <a:spLocks noEditPoints="1"/>
              </p:cNvSpPr>
              <p:nvPr/>
            </p:nvSpPr>
            <p:spPr bwMode="auto">
              <a:xfrm>
                <a:off x="2244725" y="9110663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8"/>
              <p:cNvSpPr>
                <a:spLocks/>
              </p:cNvSpPr>
              <p:nvPr/>
            </p:nvSpPr>
            <p:spPr bwMode="auto">
              <a:xfrm>
                <a:off x="2668587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9"/>
              <p:cNvSpPr>
                <a:spLocks/>
              </p:cNvSpPr>
              <p:nvPr/>
            </p:nvSpPr>
            <p:spPr bwMode="auto">
              <a:xfrm>
                <a:off x="304323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20"/>
              <p:cNvSpPr>
                <a:spLocks noEditPoints="1"/>
              </p:cNvSpPr>
              <p:nvPr/>
            </p:nvSpPr>
            <p:spPr bwMode="auto">
              <a:xfrm>
                <a:off x="3357562" y="9110663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21"/>
              <p:cNvSpPr>
                <a:spLocks/>
              </p:cNvSpPr>
              <p:nvPr/>
            </p:nvSpPr>
            <p:spPr bwMode="auto">
              <a:xfrm>
                <a:off x="3722687" y="9018588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8" name="Rectangle 22"/>
              <p:cNvSpPr>
                <a:spLocks noChangeArrowheads="1"/>
              </p:cNvSpPr>
              <p:nvPr/>
            </p:nvSpPr>
            <p:spPr bwMode="auto">
              <a:xfrm>
                <a:off x="4060825" y="8966201"/>
                <a:ext cx="61913" cy="66675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Rectangle 23"/>
              <p:cNvSpPr>
                <a:spLocks noChangeArrowheads="1"/>
              </p:cNvSpPr>
              <p:nvPr/>
            </p:nvSpPr>
            <p:spPr bwMode="auto">
              <a:xfrm>
                <a:off x="4060825" y="9121776"/>
                <a:ext cx="61913" cy="376238"/>
              </a:xfrm>
              <a:prstGeom prst="rect">
                <a:avLst/>
              </a:pr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0" name="Freeform 24"/>
              <p:cNvSpPr>
                <a:spLocks noEditPoints="1"/>
              </p:cNvSpPr>
              <p:nvPr/>
            </p:nvSpPr>
            <p:spPr bwMode="auto">
              <a:xfrm>
                <a:off x="4222750" y="9110663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Freeform 25"/>
              <p:cNvSpPr>
                <a:spLocks/>
              </p:cNvSpPr>
              <p:nvPr/>
            </p:nvSpPr>
            <p:spPr bwMode="auto">
              <a:xfrm>
                <a:off x="4678363" y="9110663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solidFill>
                <a:srgbClr val="59575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sp>
        <p:nvSpPr>
          <p:cNvPr id="63" name="テキスト ボックス 62"/>
          <p:cNvSpPr txBox="1"/>
          <p:nvPr/>
        </p:nvSpPr>
        <p:spPr>
          <a:xfrm>
            <a:off x="1746811" y="886526"/>
            <a:ext cx="8145178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800" smtClean="0">
                <a:latin typeface="+mj-lt"/>
                <a:ea typeface="+mj-ea"/>
              </a:rPr>
              <a:t>御社のパワーポイントには、こんな</a:t>
            </a:r>
            <a:r>
              <a:rPr lang="ja-JP" altLang="en-US" sz="2800" smtClean="0">
                <a:solidFill>
                  <a:srgbClr val="DF0010"/>
                </a:solidFill>
                <a:latin typeface="+mj-lt"/>
                <a:ea typeface="+mj-ea"/>
              </a:rPr>
              <a:t>危険</a:t>
            </a:r>
            <a:r>
              <a:rPr lang="ja-JP" altLang="en-US" sz="2800" smtClean="0">
                <a:latin typeface="+mj-lt"/>
                <a:ea typeface="+mj-ea"/>
              </a:rPr>
              <a:t>が潜んでいます</a:t>
            </a:r>
            <a:endParaRPr lang="ja-JP" altLang="en-US" sz="2800">
              <a:latin typeface="+mj-lt"/>
              <a:ea typeface="+mj-ea"/>
            </a:endParaRPr>
          </a:p>
        </p:txBody>
      </p:sp>
      <p:grpSp>
        <p:nvGrpSpPr>
          <p:cNvPr id="45" name="グループ化 44"/>
          <p:cNvGrpSpPr/>
          <p:nvPr/>
        </p:nvGrpSpPr>
        <p:grpSpPr>
          <a:xfrm>
            <a:off x="296835" y="6481245"/>
            <a:ext cx="10088622" cy="826069"/>
            <a:chOff x="291678" y="4342574"/>
            <a:chExt cx="9163050" cy="993790"/>
          </a:xfrm>
        </p:grpSpPr>
        <p:sp>
          <p:nvSpPr>
            <p:cNvPr id="54" name="フリーフォーム 7"/>
            <p:cNvSpPr>
              <a:spLocks/>
            </p:cNvSpPr>
            <p:nvPr/>
          </p:nvSpPr>
          <p:spPr bwMode="auto">
            <a:xfrm flipH="1" flipV="1">
              <a:off x="291678" y="4342574"/>
              <a:ext cx="9163050" cy="993789"/>
            </a:xfrm>
            <a:custGeom>
              <a:avLst/>
              <a:gdLst>
                <a:gd name="T0" fmla="*/ 2147483647 w 5772"/>
                <a:gd name="T1" fmla="*/ 2147483647 h 656"/>
                <a:gd name="T2" fmla="*/ 2147483647 w 5772"/>
                <a:gd name="T3" fmla="*/ 0 h 656"/>
                <a:gd name="T4" fmla="*/ 2147483647 w 5772"/>
                <a:gd name="T5" fmla="*/ 2147483647 h 656"/>
                <a:gd name="T6" fmla="*/ 2147483647 w 5772"/>
                <a:gd name="T7" fmla="*/ 2147483647 h 656"/>
                <a:gd name="T8" fmla="*/ 2147483647 w 5772"/>
                <a:gd name="T9" fmla="*/ 2147483647 h 656"/>
                <a:gd name="T10" fmla="*/ 2147483647 w 5772"/>
                <a:gd name="T11" fmla="*/ 2147483647 h 656"/>
                <a:gd name="T12" fmla="*/ 2147483647 w 5772"/>
                <a:gd name="T13" fmla="*/ 2147483647 h 656"/>
                <a:gd name="T14" fmla="*/ 0 w 5772"/>
                <a:gd name="T15" fmla="*/ 2147483647 h 656"/>
                <a:gd name="T16" fmla="*/ 2147483647 w 5772"/>
                <a:gd name="T17" fmla="*/ 2147483647 h 65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w 5772"/>
                <a:gd name="T28" fmla="*/ 0 h 656"/>
                <a:gd name="T29" fmla="*/ 5772 w 5772"/>
                <a:gd name="T30" fmla="*/ 656 h 65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T27" t="T28" r="T29" b="T30"/>
              <a:pathLst>
                <a:path w="5772" h="656">
                  <a:moveTo>
                    <a:pt x="6" y="2"/>
                  </a:moveTo>
                  <a:lnTo>
                    <a:pt x="2542" y="0"/>
                  </a:lnTo>
                  <a:cubicBezTo>
                    <a:pt x="2746" y="101"/>
                    <a:pt x="3828" y="367"/>
                    <a:pt x="4374" y="367"/>
                  </a:cubicBezTo>
                  <a:cubicBezTo>
                    <a:pt x="4920" y="367"/>
                    <a:pt x="5526" y="152"/>
                    <a:pt x="5766" y="55"/>
                  </a:cubicBezTo>
                  <a:lnTo>
                    <a:pt x="5772" y="213"/>
                  </a:lnTo>
                  <a:cubicBezTo>
                    <a:pt x="5670" y="257"/>
                    <a:pt x="5016" y="441"/>
                    <a:pt x="4302" y="439"/>
                  </a:cubicBezTo>
                  <a:cubicBezTo>
                    <a:pt x="3588" y="437"/>
                    <a:pt x="2205" y="165"/>
                    <a:pt x="1488" y="201"/>
                  </a:cubicBezTo>
                  <a:cubicBezTo>
                    <a:pt x="750" y="209"/>
                    <a:pt x="270" y="482"/>
                    <a:pt x="0" y="656"/>
                  </a:cubicBezTo>
                  <a:lnTo>
                    <a:pt x="6" y="2"/>
                  </a:lnTo>
                  <a:close/>
                </a:path>
              </a:pathLst>
            </a:custGeom>
            <a:gradFill rotWithShape="0">
              <a:gsLst>
                <a:gs pos="0">
                  <a:srgbClr val="C00000">
                    <a:alpha val="60000"/>
                  </a:srgbClr>
                </a:gs>
                <a:gs pos="100000">
                  <a:schemeClr val="accent2">
                    <a:lumMod val="60000"/>
                    <a:lumOff val="40000"/>
                    <a:alpha val="6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4" name="フリーフォーム 8"/>
            <p:cNvSpPr>
              <a:spLocks/>
            </p:cNvSpPr>
            <p:nvPr/>
          </p:nvSpPr>
          <p:spPr bwMode="auto">
            <a:xfrm flipH="1" flipV="1">
              <a:off x="301204" y="4745798"/>
              <a:ext cx="4762500" cy="590565"/>
            </a:xfrm>
            <a:custGeom>
              <a:avLst/>
              <a:gdLst>
                <a:gd name="T0" fmla="*/ 0 w 3000"/>
                <a:gd name="T1" fmla="*/ 0 h 595"/>
                <a:gd name="T2" fmla="*/ 2147483647 w 3000"/>
                <a:gd name="T3" fmla="*/ 2147483647 h 595"/>
                <a:gd name="T4" fmla="*/ 2147483647 w 3000"/>
                <a:gd name="T5" fmla="*/ 2147483647 h 595"/>
                <a:gd name="T6" fmla="*/ 2147483647 w 3000"/>
                <a:gd name="T7" fmla="*/ 2147483647 h 595"/>
                <a:gd name="T8" fmla="*/ 0 w 3000"/>
                <a:gd name="T9" fmla="*/ 0 h 5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0"/>
                <a:gd name="T16" fmla="*/ 0 h 595"/>
                <a:gd name="T17" fmla="*/ 3000 w 3000"/>
                <a:gd name="T18" fmla="*/ 595 h 5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0" h="595">
                  <a:moveTo>
                    <a:pt x="0" y="0"/>
                  </a:moveTo>
                  <a:cubicBezTo>
                    <a:pt x="174" y="102"/>
                    <a:pt x="1168" y="533"/>
                    <a:pt x="1668" y="564"/>
                  </a:cubicBezTo>
                  <a:cubicBezTo>
                    <a:pt x="2168" y="595"/>
                    <a:pt x="2778" y="279"/>
                    <a:pt x="3000" y="186"/>
                  </a:cubicBezTo>
                  <a:lnTo>
                    <a:pt x="3000" y="6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rgbClr val="A40000">
                    <a:alpha val="50000"/>
                  </a:srgbClr>
                </a:gs>
                <a:gs pos="100000">
                  <a:schemeClr val="accent2">
                    <a:lumMod val="60000"/>
                    <a:lumOff val="40000"/>
                    <a:alpha val="30000"/>
                  </a:schemeClr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rot="10800000"/>
            <a:lstStyle/>
            <a:p>
              <a:pPr defTabSz="457109"/>
              <a:endParaRPr kumimoji="0" lang="en-US" altLang="en-US">
                <a:latin typeface="Calibri" pitchFamily="34" charset="0"/>
              </a:endParaRPr>
            </a:p>
          </p:txBody>
        </p:sp>
        <p:sp>
          <p:nvSpPr>
            <p:cNvPr id="66" name="Freeform 8"/>
            <p:cNvSpPr>
              <a:spLocks/>
            </p:cNvSpPr>
            <p:nvPr/>
          </p:nvSpPr>
          <p:spPr bwMode="auto">
            <a:xfrm flipH="1" flipV="1">
              <a:off x="300594" y="4387022"/>
              <a:ext cx="9153864" cy="949342"/>
            </a:xfrm>
            <a:custGeom>
              <a:avLst/>
              <a:gdLst>
                <a:gd name="T0" fmla="*/ 0 w 5961"/>
                <a:gd name="T1" fmla="*/ 2147483647 h 749"/>
                <a:gd name="T2" fmla="*/ 2147483647 w 5961"/>
                <a:gd name="T3" fmla="*/ 2147483647 h 749"/>
                <a:gd name="T4" fmla="*/ 2147483647 w 5961"/>
                <a:gd name="T5" fmla="*/ 2147483647 h 749"/>
                <a:gd name="T6" fmla="*/ 2147483647 w 5961"/>
                <a:gd name="T7" fmla="*/ 0 h 74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5961"/>
                <a:gd name="T13" fmla="*/ 0 h 749"/>
                <a:gd name="T14" fmla="*/ 5961 w 5961"/>
                <a:gd name="T15" fmla="*/ 749 h 74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5961" h="749">
                  <a:moveTo>
                    <a:pt x="0" y="749"/>
                  </a:moveTo>
                  <a:cubicBezTo>
                    <a:pt x="288" y="642"/>
                    <a:pt x="1035" y="144"/>
                    <a:pt x="1728" y="109"/>
                  </a:cubicBezTo>
                  <a:cubicBezTo>
                    <a:pt x="2421" y="74"/>
                    <a:pt x="3455" y="557"/>
                    <a:pt x="4160" y="539"/>
                  </a:cubicBezTo>
                  <a:cubicBezTo>
                    <a:pt x="4865" y="521"/>
                    <a:pt x="5586" y="112"/>
                    <a:pt x="5961" y="0"/>
                  </a:cubicBezTo>
                </a:path>
              </a:pathLst>
            </a:custGeom>
            <a:noFill/>
            <a:ln w="38100">
              <a:solidFill>
                <a:schemeClr val="accent2">
                  <a:lumMod val="60000"/>
                  <a:lumOff val="40000"/>
                  <a:alpha val="50000"/>
                </a:schemeClr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ja-JP" altLang="en-US">
                <a:latin typeface="Times New Roman" pitchFamily="18" charset="0"/>
              </a:endParaRPr>
            </a:p>
          </p:txBody>
        </p:sp>
      </p:grpSp>
      <p:sp>
        <p:nvSpPr>
          <p:cNvPr id="12" name="スライド番号プレースホルダー 5"/>
          <p:cNvSpPr txBox="1">
            <a:spLocks/>
          </p:cNvSpPr>
          <p:nvPr/>
        </p:nvSpPr>
        <p:spPr>
          <a:xfrm>
            <a:off x="10098666" y="6954552"/>
            <a:ext cx="312906" cy="369332"/>
          </a:xfrm>
          <a:prstGeom prst="rect">
            <a:avLst/>
          </a:prstGeom>
        </p:spPr>
        <p:txBody>
          <a:bodyPr wrap="none" anchor="b">
            <a:spAutoFit/>
          </a:bodyPr>
          <a:lstStyle>
            <a:defPPr>
              <a:defRPr lang="ja-JP"/>
            </a:defPPr>
            <a:lvl1pPr marL="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2152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4305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6458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86112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607640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129168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650696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172224" algn="l" defTabSz="1043056" rtl="0" eaLnBrk="1" latinLnBrk="0" hangingPunct="1">
              <a:defRPr kumimoji="1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fld id="{A21E2CF8-2A61-4AAF-8A82-49EF28896ABF}" type="slidenum">
              <a:rPr lang="ja-JP" altLang="en-US" sz="1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pPr algn="r"/>
              <a:t>1</a:t>
            </a:fld>
            <a:endParaRPr lang="ja-JP" altLang="en-US" sz="180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2" name="Rectangle 45"/>
          <p:cNvSpPr>
            <a:spLocks noChangeArrowheads="1"/>
          </p:cNvSpPr>
          <p:nvPr/>
        </p:nvSpPr>
        <p:spPr bwMode="auto">
          <a:xfrm>
            <a:off x="306357" y="7080086"/>
            <a:ext cx="2842445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699FF"/>
                </a:solidFill>
              </a14:hiddenFill>
            </a:ext>
            <a:ext uri="{91240B29-F687-4F45-9708-019B960494DF}">
              <a14:hiddenLine xmlns:a14="http://schemas.microsoft.com/office/drawing/2010/main" w="12700" algn="ctr">
                <a:solidFill>
                  <a:srgbClr val="0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 algn="r"/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Copyright © 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201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3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kumimoji="0" lang="en-US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novel presentation</a:t>
            </a:r>
            <a:r>
              <a:rPr kumimoji="0" lang="fr-FR" altLang="ja-JP" sz="80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. </a:t>
            </a:r>
            <a:r>
              <a:rPr kumimoji="0" lang="fr-FR" altLang="ja-JP" sz="80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All rights Reserved. </a:t>
            </a:r>
          </a:p>
        </p:txBody>
      </p:sp>
      <p:sp>
        <p:nvSpPr>
          <p:cNvPr id="67" name="正方形/長方形 66"/>
          <p:cNvSpPr/>
          <p:nvPr/>
        </p:nvSpPr>
        <p:spPr>
          <a:xfrm>
            <a:off x="2499444" y="2242276"/>
            <a:ext cx="7861447" cy="76944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anchor="ctr">
            <a:spAutoFit/>
          </a:bodyPr>
          <a:lstStyle/>
          <a:p>
            <a:pPr marL="0" lv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4400" smtClean="0">
                <a:solidFill>
                  <a:srgbClr val="CC0000"/>
                </a:solidFill>
                <a:latin typeface="+mj-ea"/>
                <a:ea typeface="+mj-ea"/>
              </a:rPr>
              <a:t>ブランド</a:t>
            </a:r>
            <a:r>
              <a:rPr lang="ja-JP" altLang="en-US" sz="4400">
                <a:solidFill>
                  <a:srgbClr val="CC0000"/>
                </a:solidFill>
                <a:latin typeface="+mj-ea"/>
                <a:ea typeface="+mj-ea"/>
              </a:rPr>
              <a:t>を破壊</a:t>
            </a:r>
            <a:r>
              <a:rPr lang="ja-JP" altLang="en-US" sz="4400">
                <a:solidFill>
                  <a:schemeClr val="tx1"/>
                </a:solidFill>
                <a:latin typeface="+mj-ea"/>
                <a:ea typeface="+mj-ea"/>
              </a:rPr>
              <a:t>するパワーポイント</a:t>
            </a:r>
          </a:p>
        </p:txBody>
      </p:sp>
      <p:grpSp>
        <p:nvGrpSpPr>
          <p:cNvPr id="86" name="グループ化 1080"/>
          <p:cNvGrpSpPr>
            <a:grpSpLocks/>
          </p:cNvGrpSpPr>
          <p:nvPr/>
        </p:nvGrpSpPr>
        <p:grpSpPr bwMode="auto">
          <a:xfrm>
            <a:off x="1759716" y="2310566"/>
            <a:ext cx="676275" cy="676275"/>
            <a:chOff x="395288" y="2081213"/>
            <a:chExt cx="642937" cy="642937"/>
          </a:xfrm>
        </p:grpSpPr>
        <p:sp>
          <p:nvSpPr>
            <p:cNvPr id="87" name="AutoShape 61"/>
            <p:cNvSpPr>
              <a:spLocks noChangeAspect="1" noChangeArrowheads="1" noTextEdit="1"/>
            </p:cNvSpPr>
            <p:nvPr/>
          </p:nvSpPr>
          <p:spPr bwMode="auto">
            <a:xfrm>
              <a:off x="395288" y="2081213"/>
              <a:ext cx="642937" cy="642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8" name="Freeform 63"/>
            <p:cNvSpPr>
              <a:spLocks/>
            </p:cNvSpPr>
            <p:nvPr/>
          </p:nvSpPr>
          <p:spPr bwMode="auto">
            <a:xfrm>
              <a:off x="423863" y="2108200"/>
              <a:ext cx="598487" cy="600075"/>
            </a:xfrm>
            <a:custGeom>
              <a:avLst/>
              <a:gdLst>
                <a:gd name="T0" fmla="*/ 284663000 w 1129"/>
                <a:gd name="T1" fmla="*/ 318100712 h 1132"/>
                <a:gd name="T2" fmla="*/ 291126023 w 1129"/>
                <a:gd name="T3" fmla="*/ 317257850 h 1132"/>
                <a:gd name="T4" fmla="*/ 297308622 w 1129"/>
                <a:gd name="T5" fmla="*/ 315290643 h 1132"/>
                <a:gd name="T6" fmla="*/ 302928780 w 1129"/>
                <a:gd name="T7" fmla="*/ 312480575 h 1132"/>
                <a:gd name="T8" fmla="*/ 307705544 w 1129"/>
                <a:gd name="T9" fmla="*/ 308546691 h 1132"/>
                <a:gd name="T10" fmla="*/ 311639973 w 1129"/>
                <a:gd name="T11" fmla="*/ 303769415 h 1132"/>
                <a:gd name="T12" fmla="*/ 314450053 w 1129"/>
                <a:gd name="T13" fmla="*/ 298430232 h 1132"/>
                <a:gd name="T14" fmla="*/ 316417267 w 1129"/>
                <a:gd name="T15" fmla="*/ 292248187 h 1132"/>
                <a:gd name="T16" fmla="*/ 317260132 w 1129"/>
                <a:gd name="T17" fmla="*/ 285784659 h 1132"/>
                <a:gd name="T18" fmla="*/ 317260132 w 1129"/>
                <a:gd name="T19" fmla="*/ 32035099 h 1132"/>
                <a:gd name="T20" fmla="*/ 316417267 w 1129"/>
                <a:gd name="T21" fmla="*/ 25571571 h 1132"/>
                <a:gd name="T22" fmla="*/ 314450053 w 1129"/>
                <a:gd name="T23" fmla="*/ 19670480 h 1132"/>
                <a:gd name="T24" fmla="*/ 311639973 w 1129"/>
                <a:gd name="T25" fmla="*/ 14050343 h 1132"/>
                <a:gd name="T26" fmla="*/ 307705544 w 1129"/>
                <a:gd name="T27" fmla="*/ 9273067 h 1132"/>
                <a:gd name="T28" fmla="*/ 302928780 w 1129"/>
                <a:gd name="T29" fmla="*/ 5339183 h 1132"/>
                <a:gd name="T30" fmla="*/ 297308622 w 1129"/>
                <a:gd name="T31" fmla="*/ 2529115 h 1132"/>
                <a:gd name="T32" fmla="*/ 291126023 w 1129"/>
                <a:gd name="T33" fmla="*/ 561908 h 1132"/>
                <a:gd name="T34" fmla="*/ 284663000 w 1129"/>
                <a:gd name="T35" fmla="*/ 0 h 1132"/>
                <a:gd name="T36" fmla="*/ 32316178 w 1129"/>
                <a:gd name="T37" fmla="*/ 0 h 1132"/>
                <a:gd name="T38" fmla="*/ 25853154 w 1129"/>
                <a:gd name="T39" fmla="*/ 561908 h 1132"/>
                <a:gd name="T40" fmla="*/ 19670555 w 1129"/>
                <a:gd name="T41" fmla="*/ 2529115 h 1132"/>
                <a:gd name="T42" fmla="*/ 14331352 w 1129"/>
                <a:gd name="T43" fmla="*/ 5339183 h 1132"/>
                <a:gd name="T44" fmla="*/ 9554588 w 1129"/>
                <a:gd name="T45" fmla="*/ 9273067 h 1132"/>
                <a:gd name="T46" fmla="*/ 5620159 w 1129"/>
                <a:gd name="T47" fmla="*/ 14050343 h 1132"/>
                <a:gd name="T48" fmla="*/ 2529124 w 1129"/>
                <a:gd name="T49" fmla="*/ 19670480 h 1132"/>
                <a:gd name="T50" fmla="*/ 842865 w 1129"/>
                <a:gd name="T51" fmla="*/ 25571571 h 1132"/>
                <a:gd name="T52" fmla="*/ 0 w 1129"/>
                <a:gd name="T53" fmla="*/ 32035099 h 1132"/>
                <a:gd name="T54" fmla="*/ 0 w 1129"/>
                <a:gd name="T55" fmla="*/ 285784659 h 1132"/>
                <a:gd name="T56" fmla="*/ 842865 w 1129"/>
                <a:gd name="T57" fmla="*/ 292248187 h 1132"/>
                <a:gd name="T58" fmla="*/ 2529124 w 1129"/>
                <a:gd name="T59" fmla="*/ 298430232 h 1132"/>
                <a:gd name="T60" fmla="*/ 5620159 w 1129"/>
                <a:gd name="T61" fmla="*/ 303769415 h 1132"/>
                <a:gd name="T62" fmla="*/ 9554588 w 1129"/>
                <a:gd name="T63" fmla="*/ 308546691 h 1132"/>
                <a:gd name="T64" fmla="*/ 14331352 w 1129"/>
                <a:gd name="T65" fmla="*/ 312480575 h 1132"/>
                <a:gd name="T66" fmla="*/ 19670555 w 1129"/>
                <a:gd name="T67" fmla="*/ 315290643 h 1132"/>
                <a:gd name="T68" fmla="*/ 25853154 w 1129"/>
                <a:gd name="T69" fmla="*/ 317257850 h 1132"/>
                <a:gd name="T70" fmla="*/ 32316178 w 1129"/>
                <a:gd name="T71" fmla="*/ 318100712 h 1132"/>
                <a:gd name="T72" fmla="*/ 284663000 w 1129"/>
                <a:gd name="T73" fmla="*/ 318100712 h 1132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1129" h="1132">
                  <a:moveTo>
                    <a:pt x="1013" y="1132"/>
                  </a:moveTo>
                  <a:lnTo>
                    <a:pt x="1036" y="1129"/>
                  </a:lnTo>
                  <a:lnTo>
                    <a:pt x="1058" y="1122"/>
                  </a:lnTo>
                  <a:lnTo>
                    <a:pt x="1078" y="1112"/>
                  </a:lnTo>
                  <a:lnTo>
                    <a:pt x="1095" y="1098"/>
                  </a:lnTo>
                  <a:lnTo>
                    <a:pt x="1109" y="1081"/>
                  </a:lnTo>
                  <a:lnTo>
                    <a:pt x="1119" y="1062"/>
                  </a:lnTo>
                  <a:lnTo>
                    <a:pt x="1126" y="1040"/>
                  </a:lnTo>
                  <a:lnTo>
                    <a:pt x="1129" y="1017"/>
                  </a:lnTo>
                  <a:lnTo>
                    <a:pt x="1129" y="114"/>
                  </a:lnTo>
                  <a:lnTo>
                    <a:pt x="1126" y="91"/>
                  </a:lnTo>
                  <a:lnTo>
                    <a:pt x="1119" y="70"/>
                  </a:lnTo>
                  <a:lnTo>
                    <a:pt x="1109" y="50"/>
                  </a:lnTo>
                  <a:lnTo>
                    <a:pt x="1095" y="33"/>
                  </a:lnTo>
                  <a:lnTo>
                    <a:pt x="1078" y="19"/>
                  </a:lnTo>
                  <a:lnTo>
                    <a:pt x="1058" y="9"/>
                  </a:lnTo>
                  <a:lnTo>
                    <a:pt x="1036" y="2"/>
                  </a:lnTo>
                  <a:lnTo>
                    <a:pt x="1013" y="0"/>
                  </a:lnTo>
                  <a:lnTo>
                    <a:pt x="115" y="0"/>
                  </a:lnTo>
                  <a:lnTo>
                    <a:pt x="92" y="2"/>
                  </a:lnTo>
                  <a:lnTo>
                    <a:pt x="70" y="9"/>
                  </a:lnTo>
                  <a:lnTo>
                    <a:pt x="51" y="19"/>
                  </a:lnTo>
                  <a:lnTo>
                    <a:pt x="34" y="33"/>
                  </a:lnTo>
                  <a:lnTo>
                    <a:pt x="20" y="50"/>
                  </a:lnTo>
                  <a:lnTo>
                    <a:pt x="9" y="70"/>
                  </a:lnTo>
                  <a:lnTo>
                    <a:pt x="3" y="91"/>
                  </a:lnTo>
                  <a:lnTo>
                    <a:pt x="0" y="114"/>
                  </a:lnTo>
                  <a:lnTo>
                    <a:pt x="0" y="1017"/>
                  </a:lnTo>
                  <a:lnTo>
                    <a:pt x="3" y="1040"/>
                  </a:lnTo>
                  <a:lnTo>
                    <a:pt x="9" y="1062"/>
                  </a:lnTo>
                  <a:lnTo>
                    <a:pt x="20" y="1081"/>
                  </a:lnTo>
                  <a:lnTo>
                    <a:pt x="34" y="1098"/>
                  </a:lnTo>
                  <a:lnTo>
                    <a:pt x="51" y="1112"/>
                  </a:lnTo>
                  <a:lnTo>
                    <a:pt x="70" y="1122"/>
                  </a:lnTo>
                  <a:lnTo>
                    <a:pt x="92" y="1129"/>
                  </a:lnTo>
                  <a:lnTo>
                    <a:pt x="115" y="1132"/>
                  </a:lnTo>
                  <a:lnTo>
                    <a:pt x="1013" y="1132"/>
                  </a:lnTo>
                  <a:close/>
                </a:path>
              </a:pathLst>
            </a:custGeom>
            <a:solidFill>
              <a:srgbClr val="CC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9" name="Freeform 64"/>
            <p:cNvSpPr>
              <a:spLocks/>
            </p:cNvSpPr>
            <p:nvPr/>
          </p:nvSpPr>
          <p:spPr bwMode="auto">
            <a:xfrm>
              <a:off x="506413" y="2160588"/>
              <a:ext cx="527050" cy="450850"/>
            </a:xfrm>
            <a:custGeom>
              <a:avLst/>
              <a:gdLst>
                <a:gd name="T0" fmla="*/ 264896600 w 996"/>
                <a:gd name="T1" fmla="*/ 144709108 h 853"/>
                <a:gd name="T2" fmla="*/ 248375487 w 996"/>
                <a:gd name="T3" fmla="*/ 143312160 h 853"/>
                <a:gd name="T4" fmla="*/ 232974621 w 996"/>
                <a:gd name="T5" fmla="*/ 140797865 h 853"/>
                <a:gd name="T6" fmla="*/ 220093646 w 996"/>
                <a:gd name="T7" fmla="*/ 132417235 h 853"/>
                <a:gd name="T8" fmla="*/ 205813025 w 996"/>
                <a:gd name="T9" fmla="*/ 121801382 h 853"/>
                <a:gd name="T10" fmla="*/ 191531875 w 996"/>
                <a:gd name="T11" fmla="*/ 116214119 h 853"/>
                <a:gd name="T12" fmla="*/ 183691213 w 996"/>
                <a:gd name="T13" fmla="*/ 116493720 h 853"/>
                <a:gd name="T14" fmla="*/ 177811113 w 996"/>
                <a:gd name="T15" fmla="*/ 119566689 h 853"/>
                <a:gd name="T16" fmla="*/ 174170975 w 996"/>
                <a:gd name="T17" fmla="*/ 117052394 h 853"/>
                <a:gd name="T18" fmla="*/ 168850733 w 996"/>
                <a:gd name="T19" fmla="*/ 114258498 h 853"/>
                <a:gd name="T20" fmla="*/ 164090350 w 996"/>
                <a:gd name="T21" fmla="*/ 113420752 h 853"/>
                <a:gd name="T22" fmla="*/ 160169754 w 996"/>
                <a:gd name="T23" fmla="*/ 114817700 h 853"/>
                <a:gd name="T24" fmla="*/ 151209375 w 996"/>
                <a:gd name="T25" fmla="*/ 111185530 h 853"/>
                <a:gd name="T26" fmla="*/ 137768542 w 996"/>
                <a:gd name="T27" fmla="*/ 100011532 h 853"/>
                <a:gd name="T28" fmla="*/ 129088092 w 996"/>
                <a:gd name="T29" fmla="*/ 83808417 h 853"/>
                <a:gd name="T30" fmla="*/ 131048125 w 996"/>
                <a:gd name="T31" fmla="*/ 62576711 h 853"/>
                <a:gd name="T32" fmla="*/ 152049692 w 996"/>
                <a:gd name="T33" fmla="*/ 36316945 h 853"/>
                <a:gd name="T34" fmla="*/ 166050383 w 996"/>
                <a:gd name="T35" fmla="*/ 0 h 853"/>
                <a:gd name="T36" fmla="*/ 156809546 w 996"/>
                <a:gd name="T37" fmla="*/ 1396948 h 853"/>
                <a:gd name="T38" fmla="*/ 132728229 w 996"/>
                <a:gd name="T39" fmla="*/ 8939304 h 853"/>
                <a:gd name="T40" fmla="*/ 102486354 w 996"/>
                <a:gd name="T41" fmla="*/ 25422020 h 853"/>
                <a:gd name="T42" fmla="*/ 72804338 w 996"/>
                <a:gd name="T43" fmla="*/ 55313428 h 853"/>
                <a:gd name="T44" fmla="*/ 51243442 w 996"/>
                <a:gd name="T45" fmla="*/ 102804899 h 853"/>
                <a:gd name="T46" fmla="*/ 48163163 w 996"/>
                <a:gd name="T47" fmla="*/ 131020287 h 853"/>
                <a:gd name="T48" fmla="*/ 44242567 w 996"/>
                <a:gd name="T49" fmla="*/ 144150434 h 853"/>
                <a:gd name="T50" fmla="*/ 39202254 w 996"/>
                <a:gd name="T51" fmla="*/ 148899423 h 853"/>
                <a:gd name="T52" fmla="*/ 34161942 w 996"/>
                <a:gd name="T53" fmla="*/ 151134645 h 853"/>
                <a:gd name="T54" fmla="*/ 28841700 w 996"/>
                <a:gd name="T55" fmla="*/ 151134645 h 853"/>
                <a:gd name="T56" fmla="*/ 21561425 w 996"/>
                <a:gd name="T57" fmla="*/ 151413718 h 853"/>
                <a:gd name="T58" fmla="*/ 17641358 w 996"/>
                <a:gd name="T59" fmla="*/ 153369339 h 853"/>
                <a:gd name="T60" fmla="*/ 14281150 w 996"/>
                <a:gd name="T61" fmla="*/ 160632622 h 853"/>
                <a:gd name="T62" fmla="*/ 5600171 w 996"/>
                <a:gd name="T63" fmla="*/ 180467380 h 853"/>
                <a:gd name="T64" fmla="*/ 0 w 996"/>
                <a:gd name="T65" fmla="*/ 192200579 h 853"/>
                <a:gd name="T66" fmla="*/ 5880629 w 996"/>
                <a:gd name="T67" fmla="*/ 202257758 h 853"/>
                <a:gd name="T68" fmla="*/ 22681671 w 996"/>
                <a:gd name="T69" fmla="*/ 214828704 h 853"/>
                <a:gd name="T70" fmla="*/ 45922671 w 996"/>
                <a:gd name="T71" fmla="*/ 225723629 h 853"/>
                <a:gd name="T72" fmla="*/ 68044483 w 996"/>
                <a:gd name="T73" fmla="*/ 231869565 h 853"/>
                <a:gd name="T74" fmla="*/ 82605033 w 996"/>
                <a:gd name="T75" fmla="*/ 231869565 h 853"/>
                <a:gd name="T76" fmla="*/ 87645346 w 996"/>
                <a:gd name="T77" fmla="*/ 224047608 h 853"/>
                <a:gd name="T78" fmla="*/ 96325796 w 996"/>
                <a:gd name="T79" fmla="*/ 203933779 h 853"/>
                <a:gd name="T80" fmla="*/ 102206425 w 996"/>
                <a:gd name="T81" fmla="*/ 191362305 h 853"/>
                <a:gd name="T82" fmla="*/ 98846217 w 996"/>
                <a:gd name="T83" fmla="*/ 182981674 h 853"/>
                <a:gd name="T84" fmla="*/ 92965588 w 996"/>
                <a:gd name="T85" fmla="*/ 174600516 h 853"/>
                <a:gd name="T86" fmla="*/ 93805904 w 996"/>
                <a:gd name="T87" fmla="*/ 163146917 h 853"/>
                <a:gd name="T88" fmla="*/ 106406421 w 996"/>
                <a:gd name="T89" fmla="*/ 149458096 h 853"/>
                <a:gd name="T90" fmla="*/ 113407296 w 996"/>
                <a:gd name="T91" fmla="*/ 149179024 h 853"/>
                <a:gd name="T92" fmla="*/ 126007812 w 996"/>
                <a:gd name="T93" fmla="*/ 151134645 h 853"/>
                <a:gd name="T94" fmla="*/ 141128750 w 996"/>
                <a:gd name="T95" fmla="*/ 156162706 h 853"/>
                <a:gd name="T96" fmla="*/ 145609204 w 996"/>
                <a:gd name="T97" fmla="*/ 162588244 h 853"/>
                <a:gd name="T98" fmla="*/ 152889479 w 996"/>
                <a:gd name="T99" fmla="*/ 165381611 h 853"/>
                <a:gd name="T100" fmla="*/ 157369933 w 996"/>
                <a:gd name="T101" fmla="*/ 168175507 h 853"/>
                <a:gd name="T102" fmla="*/ 166610242 w 996"/>
                <a:gd name="T103" fmla="*/ 180187779 h 853"/>
                <a:gd name="T104" fmla="*/ 183411283 w 996"/>
                <a:gd name="T105" fmla="*/ 186054643 h 853"/>
                <a:gd name="T106" fmla="*/ 200492254 w 996"/>
                <a:gd name="T107" fmla="*/ 189127611 h 853"/>
                <a:gd name="T108" fmla="*/ 212533442 w 996"/>
                <a:gd name="T109" fmla="*/ 193317926 h 853"/>
                <a:gd name="T110" fmla="*/ 220373575 w 996"/>
                <a:gd name="T111" fmla="*/ 200302137 h 853"/>
                <a:gd name="T112" fmla="*/ 228774096 w 996"/>
                <a:gd name="T113" fmla="*/ 209241441 h 853"/>
                <a:gd name="T114" fmla="*/ 238854721 w 996"/>
                <a:gd name="T115" fmla="*/ 219857293 h 853"/>
                <a:gd name="T116" fmla="*/ 252855942 w 996"/>
                <a:gd name="T117" fmla="*/ 229914472 h 853"/>
                <a:gd name="T118" fmla="*/ 271056629 w 996"/>
                <a:gd name="T119" fmla="*/ 238295103 h 853"/>
                <a:gd name="T120" fmla="*/ 278897292 w 996"/>
                <a:gd name="T121" fmla="*/ 150855044 h 853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</a:gdLst>
              <a:ahLst/>
              <a:cxnLst>
                <a:cxn ang="T122">
                  <a:pos x="T0" y="T1"/>
                </a:cxn>
                <a:cxn ang="T123">
                  <a:pos x="T2" y="T3"/>
                </a:cxn>
                <a:cxn ang="T124">
                  <a:pos x="T4" y="T5"/>
                </a:cxn>
                <a:cxn ang="T125">
                  <a:pos x="T6" y="T7"/>
                </a:cxn>
                <a:cxn ang="T126">
                  <a:pos x="T8" y="T9"/>
                </a:cxn>
                <a:cxn ang="T127">
                  <a:pos x="T10" y="T11"/>
                </a:cxn>
                <a:cxn ang="T128">
                  <a:pos x="T12" y="T13"/>
                </a:cxn>
                <a:cxn ang="T129">
                  <a:pos x="T14" y="T15"/>
                </a:cxn>
                <a:cxn ang="T130">
                  <a:pos x="T16" y="T17"/>
                </a:cxn>
                <a:cxn ang="T131">
                  <a:pos x="T18" y="T19"/>
                </a:cxn>
                <a:cxn ang="T132">
                  <a:pos x="T20" y="T21"/>
                </a:cxn>
                <a:cxn ang="T133">
                  <a:pos x="T22" y="T23"/>
                </a:cxn>
                <a:cxn ang="T134">
                  <a:pos x="T24" y="T25"/>
                </a:cxn>
                <a:cxn ang="T135">
                  <a:pos x="T26" y="T27"/>
                </a:cxn>
                <a:cxn ang="T136">
                  <a:pos x="T28" y="T29"/>
                </a:cxn>
                <a:cxn ang="T137">
                  <a:pos x="T30" y="T31"/>
                </a:cxn>
                <a:cxn ang="T138">
                  <a:pos x="T32" y="T33"/>
                </a:cxn>
                <a:cxn ang="T139">
                  <a:pos x="T34" y="T35"/>
                </a:cxn>
                <a:cxn ang="T140">
                  <a:pos x="T36" y="T37"/>
                </a:cxn>
                <a:cxn ang="T141">
                  <a:pos x="T38" y="T39"/>
                </a:cxn>
                <a:cxn ang="T142">
                  <a:pos x="T40" y="T41"/>
                </a:cxn>
                <a:cxn ang="T143">
                  <a:pos x="T42" y="T43"/>
                </a:cxn>
                <a:cxn ang="T144">
                  <a:pos x="T44" y="T45"/>
                </a:cxn>
                <a:cxn ang="T145">
                  <a:pos x="T46" y="T47"/>
                </a:cxn>
                <a:cxn ang="T146">
                  <a:pos x="T48" y="T49"/>
                </a:cxn>
                <a:cxn ang="T147">
                  <a:pos x="T50" y="T51"/>
                </a:cxn>
                <a:cxn ang="T148">
                  <a:pos x="T52" y="T53"/>
                </a:cxn>
                <a:cxn ang="T149">
                  <a:pos x="T54" y="T55"/>
                </a:cxn>
                <a:cxn ang="T150">
                  <a:pos x="T56" y="T57"/>
                </a:cxn>
                <a:cxn ang="T151">
                  <a:pos x="T58" y="T59"/>
                </a:cxn>
                <a:cxn ang="T152">
                  <a:pos x="T60" y="T61"/>
                </a:cxn>
                <a:cxn ang="T153">
                  <a:pos x="T62" y="T63"/>
                </a:cxn>
                <a:cxn ang="T154">
                  <a:pos x="T64" y="T65"/>
                </a:cxn>
                <a:cxn ang="T155">
                  <a:pos x="T66" y="T67"/>
                </a:cxn>
                <a:cxn ang="T156">
                  <a:pos x="T68" y="T69"/>
                </a:cxn>
                <a:cxn ang="T157">
                  <a:pos x="T70" y="T71"/>
                </a:cxn>
                <a:cxn ang="T158">
                  <a:pos x="T72" y="T73"/>
                </a:cxn>
                <a:cxn ang="T159">
                  <a:pos x="T74" y="T75"/>
                </a:cxn>
                <a:cxn ang="T160">
                  <a:pos x="T76" y="T77"/>
                </a:cxn>
                <a:cxn ang="T161">
                  <a:pos x="T78" y="T79"/>
                </a:cxn>
                <a:cxn ang="T162">
                  <a:pos x="T80" y="T81"/>
                </a:cxn>
                <a:cxn ang="T163">
                  <a:pos x="T82" y="T83"/>
                </a:cxn>
                <a:cxn ang="T164">
                  <a:pos x="T84" y="T85"/>
                </a:cxn>
                <a:cxn ang="T165">
                  <a:pos x="T86" y="T87"/>
                </a:cxn>
                <a:cxn ang="T166">
                  <a:pos x="T88" y="T89"/>
                </a:cxn>
                <a:cxn ang="T167">
                  <a:pos x="T90" y="T91"/>
                </a:cxn>
                <a:cxn ang="T168">
                  <a:pos x="T92" y="T93"/>
                </a:cxn>
                <a:cxn ang="T169">
                  <a:pos x="T94" y="T95"/>
                </a:cxn>
                <a:cxn ang="T170">
                  <a:pos x="T96" y="T97"/>
                </a:cxn>
                <a:cxn ang="T171">
                  <a:pos x="T98" y="T99"/>
                </a:cxn>
                <a:cxn ang="T172">
                  <a:pos x="T100" y="T101"/>
                </a:cxn>
                <a:cxn ang="T173">
                  <a:pos x="T102" y="T103"/>
                </a:cxn>
                <a:cxn ang="T174">
                  <a:pos x="T104" y="T105"/>
                </a:cxn>
                <a:cxn ang="T175">
                  <a:pos x="T106" y="T107"/>
                </a:cxn>
                <a:cxn ang="T176">
                  <a:pos x="T108" y="T109"/>
                </a:cxn>
                <a:cxn ang="T177">
                  <a:pos x="T110" y="T111"/>
                </a:cxn>
                <a:cxn ang="T178">
                  <a:pos x="T112" y="T113"/>
                </a:cxn>
                <a:cxn ang="T179">
                  <a:pos x="T114" y="T115"/>
                </a:cxn>
                <a:cxn ang="T180">
                  <a:pos x="T116" y="T117"/>
                </a:cxn>
                <a:cxn ang="T181">
                  <a:pos x="T118" y="T119"/>
                </a:cxn>
                <a:cxn ang="T182">
                  <a:pos x="T120" y="T121"/>
                </a:cxn>
              </a:cxnLst>
              <a:rect l="0" t="0" r="r" b="b"/>
              <a:pathLst>
                <a:path w="996" h="853">
                  <a:moveTo>
                    <a:pt x="996" y="540"/>
                  </a:moveTo>
                  <a:lnTo>
                    <a:pt x="970" y="527"/>
                  </a:lnTo>
                  <a:lnTo>
                    <a:pt x="946" y="518"/>
                  </a:lnTo>
                  <a:lnTo>
                    <a:pt x="925" y="514"/>
                  </a:lnTo>
                  <a:lnTo>
                    <a:pt x="905" y="513"/>
                  </a:lnTo>
                  <a:lnTo>
                    <a:pt x="887" y="513"/>
                  </a:lnTo>
                  <a:lnTo>
                    <a:pt x="869" y="512"/>
                  </a:lnTo>
                  <a:lnTo>
                    <a:pt x="851" y="510"/>
                  </a:lnTo>
                  <a:lnTo>
                    <a:pt x="832" y="504"/>
                  </a:lnTo>
                  <a:lnTo>
                    <a:pt x="817" y="496"/>
                  </a:lnTo>
                  <a:lnTo>
                    <a:pt x="801" y="486"/>
                  </a:lnTo>
                  <a:lnTo>
                    <a:pt x="786" y="474"/>
                  </a:lnTo>
                  <a:lnTo>
                    <a:pt x="770" y="460"/>
                  </a:lnTo>
                  <a:lnTo>
                    <a:pt x="753" y="448"/>
                  </a:lnTo>
                  <a:lnTo>
                    <a:pt x="735" y="436"/>
                  </a:lnTo>
                  <a:lnTo>
                    <a:pt x="716" y="425"/>
                  </a:lnTo>
                  <a:lnTo>
                    <a:pt x="696" y="418"/>
                  </a:lnTo>
                  <a:lnTo>
                    <a:pt x="684" y="416"/>
                  </a:lnTo>
                  <a:lnTo>
                    <a:pt x="674" y="415"/>
                  </a:lnTo>
                  <a:lnTo>
                    <a:pt x="664" y="416"/>
                  </a:lnTo>
                  <a:lnTo>
                    <a:pt x="656" y="417"/>
                  </a:lnTo>
                  <a:lnTo>
                    <a:pt x="648" y="419"/>
                  </a:lnTo>
                  <a:lnTo>
                    <a:pt x="642" y="423"/>
                  </a:lnTo>
                  <a:lnTo>
                    <a:pt x="635" y="428"/>
                  </a:lnTo>
                  <a:lnTo>
                    <a:pt x="631" y="431"/>
                  </a:lnTo>
                  <a:lnTo>
                    <a:pt x="627" y="425"/>
                  </a:lnTo>
                  <a:lnTo>
                    <a:pt x="622" y="419"/>
                  </a:lnTo>
                  <a:lnTo>
                    <a:pt x="616" y="415"/>
                  </a:lnTo>
                  <a:lnTo>
                    <a:pt x="609" y="411"/>
                  </a:lnTo>
                  <a:lnTo>
                    <a:pt x="603" y="409"/>
                  </a:lnTo>
                  <a:lnTo>
                    <a:pt x="597" y="407"/>
                  </a:lnTo>
                  <a:lnTo>
                    <a:pt x="591" y="406"/>
                  </a:lnTo>
                  <a:lnTo>
                    <a:pt x="586" y="406"/>
                  </a:lnTo>
                  <a:lnTo>
                    <a:pt x="580" y="407"/>
                  </a:lnTo>
                  <a:lnTo>
                    <a:pt x="575" y="409"/>
                  </a:lnTo>
                  <a:lnTo>
                    <a:pt x="572" y="411"/>
                  </a:lnTo>
                  <a:lnTo>
                    <a:pt x="568" y="413"/>
                  </a:lnTo>
                  <a:lnTo>
                    <a:pt x="555" y="406"/>
                  </a:lnTo>
                  <a:lnTo>
                    <a:pt x="540" y="398"/>
                  </a:lnTo>
                  <a:lnTo>
                    <a:pt x="525" y="387"/>
                  </a:lnTo>
                  <a:lnTo>
                    <a:pt x="508" y="374"/>
                  </a:lnTo>
                  <a:lnTo>
                    <a:pt x="492" y="358"/>
                  </a:lnTo>
                  <a:lnTo>
                    <a:pt x="479" y="341"/>
                  </a:lnTo>
                  <a:lnTo>
                    <a:pt x="468" y="321"/>
                  </a:lnTo>
                  <a:lnTo>
                    <a:pt x="461" y="300"/>
                  </a:lnTo>
                  <a:lnTo>
                    <a:pt x="457" y="276"/>
                  </a:lnTo>
                  <a:lnTo>
                    <a:pt x="460" y="251"/>
                  </a:lnTo>
                  <a:lnTo>
                    <a:pt x="468" y="224"/>
                  </a:lnTo>
                  <a:lnTo>
                    <a:pt x="485" y="194"/>
                  </a:lnTo>
                  <a:lnTo>
                    <a:pt x="509" y="163"/>
                  </a:lnTo>
                  <a:lnTo>
                    <a:pt x="543" y="130"/>
                  </a:lnTo>
                  <a:lnTo>
                    <a:pt x="586" y="95"/>
                  </a:lnTo>
                  <a:lnTo>
                    <a:pt x="642" y="58"/>
                  </a:lnTo>
                  <a:lnTo>
                    <a:pt x="593" y="0"/>
                  </a:lnTo>
                  <a:lnTo>
                    <a:pt x="590" y="0"/>
                  </a:lnTo>
                  <a:lnTo>
                    <a:pt x="578" y="3"/>
                  </a:lnTo>
                  <a:lnTo>
                    <a:pt x="560" y="5"/>
                  </a:lnTo>
                  <a:lnTo>
                    <a:pt x="536" y="11"/>
                  </a:lnTo>
                  <a:lnTo>
                    <a:pt x="507" y="20"/>
                  </a:lnTo>
                  <a:lnTo>
                    <a:pt x="474" y="32"/>
                  </a:lnTo>
                  <a:lnTo>
                    <a:pt x="441" y="46"/>
                  </a:lnTo>
                  <a:lnTo>
                    <a:pt x="403" y="67"/>
                  </a:lnTo>
                  <a:lnTo>
                    <a:pt x="366" y="91"/>
                  </a:lnTo>
                  <a:lnTo>
                    <a:pt x="330" y="121"/>
                  </a:lnTo>
                  <a:lnTo>
                    <a:pt x="294" y="156"/>
                  </a:lnTo>
                  <a:lnTo>
                    <a:pt x="260" y="198"/>
                  </a:lnTo>
                  <a:lnTo>
                    <a:pt x="230" y="247"/>
                  </a:lnTo>
                  <a:lnTo>
                    <a:pt x="205" y="303"/>
                  </a:lnTo>
                  <a:lnTo>
                    <a:pt x="183" y="368"/>
                  </a:lnTo>
                  <a:lnTo>
                    <a:pt x="169" y="440"/>
                  </a:lnTo>
                  <a:lnTo>
                    <a:pt x="171" y="455"/>
                  </a:lnTo>
                  <a:lnTo>
                    <a:pt x="172" y="469"/>
                  </a:lnTo>
                  <a:lnTo>
                    <a:pt x="171" y="481"/>
                  </a:lnTo>
                  <a:lnTo>
                    <a:pt x="169" y="492"/>
                  </a:lnTo>
                  <a:lnTo>
                    <a:pt x="158" y="516"/>
                  </a:lnTo>
                  <a:lnTo>
                    <a:pt x="152" y="523"/>
                  </a:lnTo>
                  <a:lnTo>
                    <a:pt x="146" y="528"/>
                  </a:lnTo>
                  <a:lnTo>
                    <a:pt x="140" y="533"/>
                  </a:lnTo>
                  <a:lnTo>
                    <a:pt x="134" y="536"/>
                  </a:lnTo>
                  <a:lnTo>
                    <a:pt x="127" y="539"/>
                  </a:lnTo>
                  <a:lnTo>
                    <a:pt x="122" y="541"/>
                  </a:lnTo>
                  <a:lnTo>
                    <a:pt x="116" y="541"/>
                  </a:lnTo>
                  <a:lnTo>
                    <a:pt x="112" y="542"/>
                  </a:lnTo>
                  <a:lnTo>
                    <a:pt x="103" y="541"/>
                  </a:lnTo>
                  <a:lnTo>
                    <a:pt x="93" y="541"/>
                  </a:lnTo>
                  <a:lnTo>
                    <a:pt x="85" y="541"/>
                  </a:lnTo>
                  <a:lnTo>
                    <a:pt x="77" y="542"/>
                  </a:lnTo>
                  <a:lnTo>
                    <a:pt x="71" y="543"/>
                  </a:lnTo>
                  <a:lnTo>
                    <a:pt x="66" y="546"/>
                  </a:lnTo>
                  <a:lnTo>
                    <a:pt x="63" y="549"/>
                  </a:lnTo>
                  <a:lnTo>
                    <a:pt x="60" y="553"/>
                  </a:lnTo>
                  <a:lnTo>
                    <a:pt x="58" y="559"/>
                  </a:lnTo>
                  <a:lnTo>
                    <a:pt x="51" y="575"/>
                  </a:lnTo>
                  <a:lnTo>
                    <a:pt x="41" y="596"/>
                  </a:lnTo>
                  <a:lnTo>
                    <a:pt x="30" y="620"/>
                  </a:lnTo>
                  <a:lnTo>
                    <a:pt x="20" y="646"/>
                  </a:lnTo>
                  <a:lnTo>
                    <a:pt x="10" y="667"/>
                  </a:lnTo>
                  <a:lnTo>
                    <a:pt x="3" y="682"/>
                  </a:lnTo>
                  <a:lnTo>
                    <a:pt x="0" y="688"/>
                  </a:lnTo>
                  <a:lnTo>
                    <a:pt x="2" y="698"/>
                  </a:lnTo>
                  <a:lnTo>
                    <a:pt x="9" y="710"/>
                  </a:lnTo>
                  <a:lnTo>
                    <a:pt x="21" y="724"/>
                  </a:lnTo>
                  <a:lnTo>
                    <a:pt x="38" y="738"/>
                  </a:lnTo>
                  <a:lnTo>
                    <a:pt x="57" y="753"/>
                  </a:lnTo>
                  <a:lnTo>
                    <a:pt x="81" y="769"/>
                  </a:lnTo>
                  <a:lnTo>
                    <a:pt x="106" y="783"/>
                  </a:lnTo>
                  <a:lnTo>
                    <a:pt x="135" y="796"/>
                  </a:lnTo>
                  <a:lnTo>
                    <a:pt x="164" y="808"/>
                  </a:lnTo>
                  <a:lnTo>
                    <a:pt x="193" y="818"/>
                  </a:lnTo>
                  <a:lnTo>
                    <a:pt x="219" y="825"/>
                  </a:lnTo>
                  <a:lnTo>
                    <a:pt x="243" y="830"/>
                  </a:lnTo>
                  <a:lnTo>
                    <a:pt x="264" y="832"/>
                  </a:lnTo>
                  <a:lnTo>
                    <a:pt x="282" y="832"/>
                  </a:lnTo>
                  <a:lnTo>
                    <a:pt x="295" y="830"/>
                  </a:lnTo>
                  <a:lnTo>
                    <a:pt x="303" y="824"/>
                  </a:lnTo>
                  <a:lnTo>
                    <a:pt x="306" y="818"/>
                  </a:lnTo>
                  <a:lnTo>
                    <a:pt x="313" y="802"/>
                  </a:lnTo>
                  <a:lnTo>
                    <a:pt x="323" y="781"/>
                  </a:lnTo>
                  <a:lnTo>
                    <a:pt x="334" y="755"/>
                  </a:lnTo>
                  <a:lnTo>
                    <a:pt x="344" y="730"/>
                  </a:lnTo>
                  <a:lnTo>
                    <a:pt x="355" y="707"/>
                  </a:lnTo>
                  <a:lnTo>
                    <a:pt x="362" y="692"/>
                  </a:lnTo>
                  <a:lnTo>
                    <a:pt x="365" y="685"/>
                  </a:lnTo>
                  <a:lnTo>
                    <a:pt x="365" y="677"/>
                  </a:lnTo>
                  <a:lnTo>
                    <a:pt x="361" y="667"/>
                  </a:lnTo>
                  <a:lnTo>
                    <a:pt x="353" y="655"/>
                  </a:lnTo>
                  <a:lnTo>
                    <a:pt x="341" y="643"/>
                  </a:lnTo>
                  <a:lnTo>
                    <a:pt x="336" y="635"/>
                  </a:lnTo>
                  <a:lnTo>
                    <a:pt x="332" y="625"/>
                  </a:lnTo>
                  <a:lnTo>
                    <a:pt x="330" y="613"/>
                  </a:lnTo>
                  <a:lnTo>
                    <a:pt x="331" y="599"/>
                  </a:lnTo>
                  <a:lnTo>
                    <a:pt x="335" y="584"/>
                  </a:lnTo>
                  <a:lnTo>
                    <a:pt x="344" y="569"/>
                  </a:lnTo>
                  <a:lnTo>
                    <a:pt x="359" y="552"/>
                  </a:lnTo>
                  <a:lnTo>
                    <a:pt x="380" y="535"/>
                  </a:lnTo>
                  <a:lnTo>
                    <a:pt x="379" y="535"/>
                  </a:lnTo>
                  <a:lnTo>
                    <a:pt x="391" y="534"/>
                  </a:lnTo>
                  <a:lnTo>
                    <a:pt x="405" y="534"/>
                  </a:lnTo>
                  <a:lnTo>
                    <a:pt x="419" y="535"/>
                  </a:lnTo>
                  <a:lnTo>
                    <a:pt x="433" y="537"/>
                  </a:lnTo>
                  <a:lnTo>
                    <a:pt x="450" y="541"/>
                  </a:lnTo>
                  <a:lnTo>
                    <a:pt x="467" y="546"/>
                  </a:lnTo>
                  <a:lnTo>
                    <a:pt x="485" y="552"/>
                  </a:lnTo>
                  <a:lnTo>
                    <a:pt x="504" y="559"/>
                  </a:lnTo>
                  <a:lnTo>
                    <a:pt x="508" y="567"/>
                  </a:lnTo>
                  <a:lnTo>
                    <a:pt x="513" y="575"/>
                  </a:lnTo>
                  <a:lnTo>
                    <a:pt x="520" y="582"/>
                  </a:lnTo>
                  <a:lnTo>
                    <a:pt x="530" y="588"/>
                  </a:lnTo>
                  <a:lnTo>
                    <a:pt x="538" y="590"/>
                  </a:lnTo>
                  <a:lnTo>
                    <a:pt x="546" y="592"/>
                  </a:lnTo>
                  <a:lnTo>
                    <a:pt x="554" y="592"/>
                  </a:lnTo>
                  <a:lnTo>
                    <a:pt x="561" y="589"/>
                  </a:lnTo>
                  <a:lnTo>
                    <a:pt x="562" y="602"/>
                  </a:lnTo>
                  <a:lnTo>
                    <a:pt x="567" y="617"/>
                  </a:lnTo>
                  <a:lnTo>
                    <a:pt x="578" y="630"/>
                  </a:lnTo>
                  <a:lnTo>
                    <a:pt x="595" y="645"/>
                  </a:lnTo>
                  <a:lnTo>
                    <a:pt x="614" y="654"/>
                  </a:lnTo>
                  <a:lnTo>
                    <a:pt x="634" y="661"/>
                  </a:lnTo>
                  <a:lnTo>
                    <a:pt x="655" y="666"/>
                  </a:lnTo>
                  <a:lnTo>
                    <a:pt x="676" y="671"/>
                  </a:lnTo>
                  <a:lnTo>
                    <a:pt x="697" y="673"/>
                  </a:lnTo>
                  <a:lnTo>
                    <a:pt x="716" y="677"/>
                  </a:lnTo>
                  <a:lnTo>
                    <a:pt x="734" y="682"/>
                  </a:lnTo>
                  <a:lnTo>
                    <a:pt x="750" y="687"/>
                  </a:lnTo>
                  <a:lnTo>
                    <a:pt x="759" y="692"/>
                  </a:lnTo>
                  <a:lnTo>
                    <a:pt x="769" y="699"/>
                  </a:lnTo>
                  <a:lnTo>
                    <a:pt x="777" y="707"/>
                  </a:lnTo>
                  <a:lnTo>
                    <a:pt x="787" y="717"/>
                  </a:lnTo>
                  <a:lnTo>
                    <a:pt x="797" y="726"/>
                  </a:lnTo>
                  <a:lnTo>
                    <a:pt x="806" y="737"/>
                  </a:lnTo>
                  <a:lnTo>
                    <a:pt x="817" y="749"/>
                  </a:lnTo>
                  <a:lnTo>
                    <a:pt x="828" y="761"/>
                  </a:lnTo>
                  <a:lnTo>
                    <a:pt x="840" y="775"/>
                  </a:lnTo>
                  <a:lnTo>
                    <a:pt x="853" y="787"/>
                  </a:lnTo>
                  <a:lnTo>
                    <a:pt x="868" y="799"/>
                  </a:lnTo>
                  <a:lnTo>
                    <a:pt x="885" y="811"/>
                  </a:lnTo>
                  <a:lnTo>
                    <a:pt x="903" y="823"/>
                  </a:lnTo>
                  <a:lnTo>
                    <a:pt x="922" y="834"/>
                  </a:lnTo>
                  <a:lnTo>
                    <a:pt x="943" y="843"/>
                  </a:lnTo>
                  <a:lnTo>
                    <a:pt x="968" y="853"/>
                  </a:lnTo>
                  <a:lnTo>
                    <a:pt x="958" y="688"/>
                  </a:lnTo>
                  <a:lnTo>
                    <a:pt x="971" y="658"/>
                  </a:lnTo>
                  <a:lnTo>
                    <a:pt x="996" y="54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0" name="Freeform 65"/>
            <p:cNvSpPr>
              <a:spLocks/>
            </p:cNvSpPr>
            <p:nvPr/>
          </p:nvSpPr>
          <p:spPr bwMode="auto">
            <a:xfrm>
              <a:off x="395288" y="2081213"/>
              <a:ext cx="642937" cy="642937"/>
            </a:xfrm>
            <a:custGeom>
              <a:avLst/>
              <a:gdLst>
                <a:gd name="T0" fmla="*/ 324819710 w 1215"/>
                <a:gd name="T1" fmla="*/ 9800688 h 1215"/>
                <a:gd name="T2" fmla="*/ 318099298 w 1215"/>
                <a:gd name="T3" fmla="*/ 5040309 h 1215"/>
                <a:gd name="T4" fmla="*/ 310258642 w 1215"/>
                <a:gd name="T5" fmla="*/ 1680103 h 1215"/>
                <a:gd name="T6" fmla="*/ 302138057 w 1215"/>
                <a:gd name="T7" fmla="*/ 279929 h 1215"/>
                <a:gd name="T8" fmla="*/ 41722643 w 1215"/>
                <a:gd name="T9" fmla="*/ 0 h 1215"/>
                <a:gd name="T10" fmla="*/ 25481472 w 1215"/>
                <a:gd name="T11" fmla="*/ 3360206 h 1215"/>
                <a:gd name="T12" fmla="*/ 12600507 w 1215"/>
                <a:gd name="T13" fmla="*/ 12600507 h 1215"/>
                <a:gd name="T14" fmla="*/ 3360206 w 1215"/>
                <a:gd name="T15" fmla="*/ 25761401 h 1215"/>
                <a:gd name="T16" fmla="*/ 0 w 1215"/>
                <a:gd name="T17" fmla="*/ 42282500 h 1215"/>
                <a:gd name="T18" fmla="*/ 19881305 w 1215"/>
                <a:gd name="T19" fmla="*/ 161569804 h 1215"/>
                <a:gd name="T20" fmla="*/ 20161234 w 1215"/>
                <a:gd name="T21" fmla="*/ 37802050 h 1215"/>
                <a:gd name="T22" fmla="*/ 23521440 w 1215"/>
                <a:gd name="T23" fmla="*/ 29961923 h 1215"/>
                <a:gd name="T24" fmla="*/ 28001891 w 1215"/>
                <a:gd name="T25" fmla="*/ 24921614 h 1215"/>
                <a:gd name="T26" fmla="*/ 31642025 w 1215"/>
                <a:gd name="T27" fmla="*/ 22681124 h 1215"/>
                <a:gd name="T28" fmla="*/ 35282160 w 1215"/>
                <a:gd name="T29" fmla="*/ 21281479 h 1215"/>
                <a:gd name="T30" fmla="*/ 39762611 w 1215"/>
                <a:gd name="T31" fmla="*/ 20161234 h 1215"/>
                <a:gd name="T32" fmla="*/ 298217993 w 1215"/>
                <a:gd name="T33" fmla="*/ 20161234 h 1215"/>
                <a:gd name="T34" fmla="*/ 302418515 w 1215"/>
                <a:gd name="T35" fmla="*/ 20441163 h 1215"/>
                <a:gd name="T36" fmla="*/ 306618507 w 1215"/>
                <a:gd name="T37" fmla="*/ 21841337 h 1215"/>
                <a:gd name="T38" fmla="*/ 310258642 w 1215"/>
                <a:gd name="T39" fmla="*/ 23801369 h 1215"/>
                <a:gd name="T40" fmla="*/ 313618848 w 1215"/>
                <a:gd name="T41" fmla="*/ 26601717 h 1215"/>
                <a:gd name="T42" fmla="*/ 318659156 w 1215"/>
                <a:gd name="T43" fmla="*/ 33602057 h 1215"/>
                <a:gd name="T44" fmla="*/ 320339259 w 1215"/>
                <a:gd name="T45" fmla="*/ 42282500 h 1215"/>
                <a:gd name="T46" fmla="*/ 320059330 w 1215"/>
                <a:gd name="T47" fmla="*/ 302698444 h 1215"/>
                <a:gd name="T48" fmla="*/ 316699125 w 1215"/>
                <a:gd name="T49" fmla="*/ 310538571 h 1215"/>
                <a:gd name="T50" fmla="*/ 310538571 w 1215"/>
                <a:gd name="T51" fmla="*/ 316699125 h 1215"/>
                <a:gd name="T52" fmla="*/ 302418515 w 1215"/>
                <a:gd name="T53" fmla="*/ 320059330 h 1215"/>
                <a:gd name="T54" fmla="*/ 41722643 w 1215"/>
                <a:gd name="T55" fmla="*/ 320339259 h 1215"/>
                <a:gd name="T56" fmla="*/ 37522121 w 1215"/>
                <a:gd name="T57" fmla="*/ 320059330 h 1215"/>
                <a:gd name="T58" fmla="*/ 33602057 w 1215"/>
                <a:gd name="T59" fmla="*/ 318659156 h 1215"/>
                <a:gd name="T60" fmla="*/ 29681994 w 1215"/>
                <a:gd name="T61" fmla="*/ 316699125 h 1215"/>
                <a:gd name="T62" fmla="*/ 26321788 w 1215"/>
                <a:gd name="T63" fmla="*/ 313898777 h 1215"/>
                <a:gd name="T64" fmla="*/ 21561408 w 1215"/>
                <a:gd name="T65" fmla="*/ 306898436 h 1215"/>
                <a:gd name="T66" fmla="*/ 19881305 w 1215"/>
                <a:gd name="T67" fmla="*/ 298497922 h 1215"/>
                <a:gd name="T68" fmla="*/ 0 w 1215"/>
                <a:gd name="T69" fmla="*/ 161569804 h 1215"/>
                <a:gd name="T70" fmla="*/ 279929 w 1215"/>
                <a:gd name="T71" fmla="*/ 302418515 h 1215"/>
                <a:gd name="T72" fmla="*/ 1680103 w 1215"/>
                <a:gd name="T73" fmla="*/ 310538571 h 1215"/>
                <a:gd name="T74" fmla="*/ 5040309 w 1215"/>
                <a:gd name="T75" fmla="*/ 318099298 h 1215"/>
                <a:gd name="T76" fmla="*/ 9520759 w 1215"/>
                <a:gd name="T77" fmla="*/ 325099639 h 1215"/>
                <a:gd name="T78" fmla="*/ 15120926 w 1215"/>
                <a:gd name="T79" fmla="*/ 330699805 h 1215"/>
                <a:gd name="T80" fmla="*/ 22121266 w 1215"/>
                <a:gd name="T81" fmla="*/ 335180256 h 1215"/>
                <a:gd name="T82" fmla="*/ 29681994 w 1215"/>
                <a:gd name="T83" fmla="*/ 338540462 h 1215"/>
                <a:gd name="T84" fmla="*/ 37802050 w 1215"/>
                <a:gd name="T85" fmla="*/ 339940636 h 1215"/>
                <a:gd name="T86" fmla="*/ 298217993 w 1215"/>
                <a:gd name="T87" fmla="*/ 340220565 h 1215"/>
                <a:gd name="T88" fmla="*/ 306338578 w 1215"/>
                <a:gd name="T89" fmla="*/ 339660707 h 1215"/>
                <a:gd name="T90" fmla="*/ 314179235 w 1215"/>
                <a:gd name="T91" fmla="*/ 337140288 h 1215"/>
                <a:gd name="T92" fmla="*/ 321459504 w 1215"/>
                <a:gd name="T93" fmla="*/ 333220224 h 1215"/>
                <a:gd name="T94" fmla="*/ 327620058 w 1215"/>
                <a:gd name="T95" fmla="*/ 328179916 h 1215"/>
                <a:gd name="T96" fmla="*/ 333220224 w 1215"/>
                <a:gd name="T97" fmla="*/ 321739433 h 1215"/>
                <a:gd name="T98" fmla="*/ 337140288 w 1215"/>
                <a:gd name="T99" fmla="*/ 314179235 h 1215"/>
                <a:gd name="T100" fmla="*/ 339660707 w 1215"/>
                <a:gd name="T101" fmla="*/ 306618507 h 1215"/>
                <a:gd name="T102" fmla="*/ 340220565 w 1215"/>
                <a:gd name="T103" fmla="*/ 298497922 h 1215"/>
                <a:gd name="T104" fmla="*/ 339940636 w 1215"/>
                <a:gd name="T105" fmla="*/ 38082508 h 1215"/>
                <a:gd name="T106" fmla="*/ 338540462 w 1215"/>
                <a:gd name="T107" fmla="*/ 29961923 h 1215"/>
                <a:gd name="T108" fmla="*/ 335180256 w 1215"/>
                <a:gd name="T109" fmla="*/ 22121266 h 1215"/>
                <a:gd name="T110" fmla="*/ 330419876 w 1215"/>
                <a:gd name="T111" fmla="*/ 15400855 h 1215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0" t="0" r="r" b="b"/>
              <a:pathLst>
                <a:path w="1215" h="1215">
                  <a:moveTo>
                    <a:pt x="1170" y="45"/>
                  </a:moveTo>
                  <a:lnTo>
                    <a:pt x="1160" y="35"/>
                  </a:lnTo>
                  <a:lnTo>
                    <a:pt x="1148" y="25"/>
                  </a:lnTo>
                  <a:lnTo>
                    <a:pt x="1136" y="18"/>
                  </a:lnTo>
                  <a:lnTo>
                    <a:pt x="1122" y="11"/>
                  </a:lnTo>
                  <a:lnTo>
                    <a:pt x="1108" y="6"/>
                  </a:lnTo>
                  <a:lnTo>
                    <a:pt x="1094" y="2"/>
                  </a:lnTo>
                  <a:lnTo>
                    <a:pt x="1079" y="1"/>
                  </a:lnTo>
                  <a:lnTo>
                    <a:pt x="1065" y="0"/>
                  </a:lnTo>
                  <a:lnTo>
                    <a:pt x="149" y="0"/>
                  </a:lnTo>
                  <a:lnTo>
                    <a:pt x="119" y="4"/>
                  </a:lnTo>
                  <a:lnTo>
                    <a:pt x="91" y="12"/>
                  </a:lnTo>
                  <a:lnTo>
                    <a:pt x="66" y="25"/>
                  </a:lnTo>
                  <a:lnTo>
                    <a:pt x="45" y="45"/>
                  </a:lnTo>
                  <a:lnTo>
                    <a:pt x="25" y="66"/>
                  </a:lnTo>
                  <a:lnTo>
                    <a:pt x="12" y="92"/>
                  </a:lnTo>
                  <a:lnTo>
                    <a:pt x="4" y="120"/>
                  </a:lnTo>
                  <a:lnTo>
                    <a:pt x="0" y="151"/>
                  </a:lnTo>
                  <a:lnTo>
                    <a:pt x="0" y="577"/>
                  </a:lnTo>
                  <a:lnTo>
                    <a:pt x="71" y="577"/>
                  </a:lnTo>
                  <a:lnTo>
                    <a:pt x="71" y="151"/>
                  </a:lnTo>
                  <a:lnTo>
                    <a:pt x="72" y="135"/>
                  </a:lnTo>
                  <a:lnTo>
                    <a:pt x="77" y="120"/>
                  </a:lnTo>
                  <a:lnTo>
                    <a:pt x="84" y="107"/>
                  </a:lnTo>
                  <a:lnTo>
                    <a:pt x="94" y="95"/>
                  </a:lnTo>
                  <a:lnTo>
                    <a:pt x="100" y="89"/>
                  </a:lnTo>
                  <a:lnTo>
                    <a:pt x="106" y="85"/>
                  </a:lnTo>
                  <a:lnTo>
                    <a:pt x="113" y="81"/>
                  </a:lnTo>
                  <a:lnTo>
                    <a:pt x="120" y="78"/>
                  </a:lnTo>
                  <a:lnTo>
                    <a:pt x="126" y="76"/>
                  </a:lnTo>
                  <a:lnTo>
                    <a:pt x="134" y="73"/>
                  </a:lnTo>
                  <a:lnTo>
                    <a:pt x="142" y="72"/>
                  </a:lnTo>
                  <a:lnTo>
                    <a:pt x="149" y="72"/>
                  </a:lnTo>
                  <a:lnTo>
                    <a:pt x="1065" y="72"/>
                  </a:lnTo>
                  <a:lnTo>
                    <a:pt x="1073" y="72"/>
                  </a:lnTo>
                  <a:lnTo>
                    <a:pt x="1080" y="73"/>
                  </a:lnTo>
                  <a:lnTo>
                    <a:pt x="1087" y="76"/>
                  </a:lnTo>
                  <a:lnTo>
                    <a:pt x="1095" y="78"/>
                  </a:lnTo>
                  <a:lnTo>
                    <a:pt x="1102" y="81"/>
                  </a:lnTo>
                  <a:lnTo>
                    <a:pt x="1108" y="85"/>
                  </a:lnTo>
                  <a:lnTo>
                    <a:pt x="1114" y="89"/>
                  </a:lnTo>
                  <a:lnTo>
                    <a:pt x="1120" y="95"/>
                  </a:lnTo>
                  <a:lnTo>
                    <a:pt x="1131" y="107"/>
                  </a:lnTo>
                  <a:lnTo>
                    <a:pt x="1138" y="120"/>
                  </a:lnTo>
                  <a:lnTo>
                    <a:pt x="1143" y="135"/>
                  </a:lnTo>
                  <a:lnTo>
                    <a:pt x="1144" y="151"/>
                  </a:lnTo>
                  <a:lnTo>
                    <a:pt x="1144" y="1066"/>
                  </a:lnTo>
                  <a:lnTo>
                    <a:pt x="1143" y="1081"/>
                  </a:lnTo>
                  <a:lnTo>
                    <a:pt x="1138" y="1096"/>
                  </a:lnTo>
                  <a:lnTo>
                    <a:pt x="1131" y="1109"/>
                  </a:lnTo>
                  <a:lnTo>
                    <a:pt x="1121" y="1121"/>
                  </a:lnTo>
                  <a:lnTo>
                    <a:pt x="1109" y="1131"/>
                  </a:lnTo>
                  <a:lnTo>
                    <a:pt x="1096" y="1138"/>
                  </a:lnTo>
                  <a:lnTo>
                    <a:pt x="1080" y="1143"/>
                  </a:lnTo>
                  <a:lnTo>
                    <a:pt x="1065" y="1144"/>
                  </a:lnTo>
                  <a:lnTo>
                    <a:pt x="149" y="1144"/>
                  </a:lnTo>
                  <a:lnTo>
                    <a:pt x="142" y="1144"/>
                  </a:lnTo>
                  <a:lnTo>
                    <a:pt x="134" y="1143"/>
                  </a:lnTo>
                  <a:lnTo>
                    <a:pt x="126" y="1140"/>
                  </a:lnTo>
                  <a:lnTo>
                    <a:pt x="120" y="1138"/>
                  </a:lnTo>
                  <a:lnTo>
                    <a:pt x="113" y="1134"/>
                  </a:lnTo>
                  <a:lnTo>
                    <a:pt x="106" y="1131"/>
                  </a:lnTo>
                  <a:lnTo>
                    <a:pt x="100" y="1126"/>
                  </a:lnTo>
                  <a:lnTo>
                    <a:pt x="94" y="1121"/>
                  </a:lnTo>
                  <a:lnTo>
                    <a:pt x="84" y="1109"/>
                  </a:lnTo>
                  <a:lnTo>
                    <a:pt x="77" y="1096"/>
                  </a:lnTo>
                  <a:lnTo>
                    <a:pt x="72" y="1081"/>
                  </a:lnTo>
                  <a:lnTo>
                    <a:pt x="71" y="1066"/>
                  </a:lnTo>
                  <a:lnTo>
                    <a:pt x="71" y="577"/>
                  </a:lnTo>
                  <a:lnTo>
                    <a:pt x="0" y="577"/>
                  </a:lnTo>
                  <a:lnTo>
                    <a:pt x="0" y="1066"/>
                  </a:lnTo>
                  <a:lnTo>
                    <a:pt x="1" y="1080"/>
                  </a:lnTo>
                  <a:lnTo>
                    <a:pt x="2" y="1095"/>
                  </a:lnTo>
                  <a:lnTo>
                    <a:pt x="6" y="1109"/>
                  </a:lnTo>
                  <a:lnTo>
                    <a:pt x="11" y="1122"/>
                  </a:lnTo>
                  <a:lnTo>
                    <a:pt x="18" y="1136"/>
                  </a:lnTo>
                  <a:lnTo>
                    <a:pt x="25" y="1149"/>
                  </a:lnTo>
                  <a:lnTo>
                    <a:pt x="34" y="1161"/>
                  </a:lnTo>
                  <a:lnTo>
                    <a:pt x="43" y="1172"/>
                  </a:lnTo>
                  <a:lnTo>
                    <a:pt x="54" y="1181"/>
                  </a:lnTo>
                  <a:lnTo>
                    <a:pt x="66" y="1190"/>
                  </a:lnTo>
                  <a:lnTo>
                    <a:pt x="79" y="1197"/>
                  </a:lnTo>
                  <a:lnTo>
                    <a:pt x="93" y="1204"/>
                  </a:lnTo>
                  <a:lnTo>
                    <a:pt x="106" y="1209"/>
                  </a:lnTo>
                  <a:lnTo>
                    <a:pt x="120" y="1213"/>
                  </a:lnTo>
                  <a:lnTo>
                    <a:pt x="135" y="1214"/>
                  </a:lnTo>
                  <a:lnTo>
                    <a:pt x="149" y="1215"/>
                  </a:lnTo>
                  <a:lnTo>
                    <a:pt x="1065" y="1215"/>
                  </a:lnTo>
                  <a:lnTo>
                    <a:pt x="1079" y="1214"/>
                  </a:lnTo>
                  <a:lnTo>
                    <a:pt x="1094" y="1213"/>
                  </a:lnTo>
                  <a:lnTo>
                    <a:pt x="1108" y="1209"/>
                  </a:lnTo>
                  <a:lnTo>
                    <a:pt x="1122" y="1204"/>
                  </a:lnTo>
                  <a:lnTo>
                    <a:pt x="1136" y="1197"/>
                  </a:lnTo>
                  <a:lnTo>
                    <a:pt x="1148" y="1190"/>
                  </a:lnTo>
                  <a:lnTo>
                    <a:pt x="1160" y="1181"/>
                  </a:lnTo>
                  <a:lnTo>
                    <a:pt x="1170" y="1172"/>
                  </a:lnTo>
                  <a:lnTo>
                    <a:pt x="1180" y="1161"/>
                  </a:lnTo>
                  <a:lnTo>
                    <a:pt x="1190" y="1149"/>
                  </a:lnTo>
                  <a:lnTo>
                    <a:pt x="1197" y="1136"/>
                  </a:lnTo>
                  <a:lnTo>
                    <a:pt x="1204" y="1122"/>
                  </a:lnTo>
                  <a:lnTo>
                    <a:pt x="1209" y="1109"/>
                  </a:lnTo>
                  <a:lnTo>
                    <a:pt x="1213" y="1095"/>
                  </a:lnTo>
                  <a:lnTo>
                    <a:pt x="1214" y="1080"/>
                  </a:lnTo>
                  <a:lnTo>
                    <a:pt x="1215" y="1066"/>
                  </a:lnTo>
                  <a:lnTo>
                    <a:pt x="1215" y="151"/>
                  </a:lnTo>
                  <a:lnTo>
                    <a:pt x="1214" y="136"/>
                  </a:lnTo>
                  <a:lnTo>
                    <a:pt x="1213" y="122"/>
                  </a:lnTo>
                  <a:lnTo>
                    <a:pt x="1209" y="107"/>
                  </a:lnTo>
                  <a:lnTo>
                    <a:pt x="1204" y="93"/>
                  </a:lnTo>
                  <a:lnTo>
                    <a:pt x="1197" y="79"/>
                  </a:lnTo>
                  <a:lnTo>
                    <a:pt x="1190" y="67"/>
                  </a:lnTo>
                  <a:lnTo>
                    <a:pt x="1180" y="55"/>
                  </a:lnTo>
                  <a:lnTo>
                    <a:pt x="1170" y="4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1" name="Freeform 66"/>
            <p:cNvSpPr>
              <a:spLocks/>
            </p:cNvSpPr>
            <p:nvPr/>
          </p:nvSpPr>
          <p:spPr bwMode="auto">
            <a:xfrm>
              <a:off x="614363" y="2147888"/>
              <a:ext cx="53975" cy="61912"/>
            </a:xfrm>
            <a:custGeom>
              <a:avLst/>
              <a:gdLst>
                <a:gd name="T0" fmla="*/ 28012506 w 104"/>
                <a:gd name="T1" fmla="*/ 21196990 h 118"/>
                <a:gd name="T2" fmla="*/ 0 w 104"/>
                <a:gd name="T3" fmla="*/ 0 h 118"/>
                <a:gd name="T4" fmla="*/ 15083418 w 104"/>
                <a:gd name="T5" fmla="*/ 32483862 h 118"/>
                <a:gd name="T6" fmla="*/ 16699554 w 104"/>
                <a:gd name="T7" fmla="*/ 31107632 h 118"/>
                <a:gd name="T8" fmla="*/ 18315690 w 104"/>
                <a:gd name="T9" fmla="*/ 29455946 h 118"/>
                <a:gd name="T10" fmla="*/ 19931826 w 104"/>
                <a:gd name="T11" fmla="*/ 28354647 h 118"/>
                <a:gd name="T12" fmla="*/ 21547962 w 104"/>
                <a:gd name="T13" fmla="*/ 26977892 h 118"/>
                <a:gd name="T14" fmla="*/ 23164098 w 104"/>
                <a:gd name="T15" fmla="*/ 25326205 h 118"/>
                <a:gd name="T16" fmla="*/ 24780234 w 104"/>
                <a:gd name="T17" fmla="*/ 23949975 h 118"/>
                <a:gd name="T18" fmla="*/ 26396370 w 104"/>
                <a:gd name="T19" fmla="*/ 22573745 h 118"/>
                <a:gd name="T20" fmla="*/ 28012506 w 104"/>
                <a:gd name="T21" fmla="*/ 21196990 h 118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04" h="118">
                  <a:moveTo>
                    <a:pt x="104" y="77"/>
                  </a:moveTo>
                  <a:lnTo>
                    <a:pt x="0" y="0"/>
                  </a:lnTo>
                  <a:lnTo>
                    <a:pt x="56" y="118"/>
                  </a:lnTo>
                  <a:lnTo>
                    <a:pt x="62" y="113"/>
                  </a:lnTo>
                  <a:lnTo>
                    <a:pt x="68" y="107"/>
                  </a:lnTo>
                  <a:lnTo>
                    <a:pt x="74" y="103"/>
                  </a:lnTo>
                  <a:lnTo>
                    <a:pt x="80" y="98"/>
                  </a:lnTo>
                  <a:lnTo>
                    <a:pt x="86" y="92"/>
                  </a:lnTo>
                  <a:lnTo>
                    <a:pt x="92" y="87"/>
                  </a:lnTo>
                  <a:lnTo>
                    <a:pt x="98" y="82"/>
                  </a:lnTo>
                  <a:lnTo>
                    <a:pt x="104" y="7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2" name="Freeform 67"/>
            <p:cNvSpPr>
              <a:spLocks/>
            </p:cNvSpPr>
            <p:nvPr/>
          </p:nvSpPr>
          <p:spPr bwMode="auto">
            <a:xfrm>
              <a:off x="490538" y="2365375"/>
              <a:ext cx="71437" cy="33337"/>
            </a:xfrm>
            <a:custGeom>
              <a:avLst/>
              <a:gdLst>
                <a:gd name="T0" fmla="*/ 37801815 w 135"/>
                <a:gd name="T1" fmla="*/ 0 h 65"/>
                <a:gd name="T2" fmla="*/ 0 w 135"/>
                <a:gd name="T3" fmla="*/ 4208668 h 65"/>
                <a:gd name="T4" fmla="*/ 36121722 w 135"/>
                <a:gd name="T5" fmla="*/ 17097778 h 65"/>
                <a:gd name="T6" fmla="*/ 36121722 w 135"/>
                <a:gd name="T7" fmla="*/ 12626004 h 65"/>
                <a:gd name="T8" fmla="*/ 36401649 w 135"/>
                <a:gd name="T9" fmla="*/ 8417336 h 65"/>
                <a:gd name="T10" fmla="*/ 37241960 w 135"/>
                <a:gd name="T11" fmla="*/ 4208668 h 65"/>
                <a:gd name="T12" fmla="*/ 37801815 w 135"/>
                <a:gd name="T13" fmla="*/ 0 h 65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35" h="65">
                  <a:moveTo>
                    <a:pt x="135" y="0"/>
                  </a:moveTo>
                  <a:lnTo>
                    <a:pt x="0" y="16"/>
                  </a:lnTo>
                  <a:lnTo>
                    <a:pt x="129" y="65"/>
                  </a:lnTo>
                  <a:lnTo>
                    <a:pt x="129" y="48"/>
                  </a:lnTo>
                  <a:lnTo>
                    <a:pt x="130" y="32"/>
                  </a:lnTo>
                  <a:lnTo>
                    <a:pt x="133" y="16"/>
                  </a:lnTo>
                  <a:lnTo>
                    <a:pt x="135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3" name="Freeform 68"/>
            <p:cNvSpPr>
              <a:spLocks/>
            </p:cNvSpPr>
            <p:nvPr/>
          </p:nvSpPr>
          <p:spPr bwMode="auto">
            <a:xfrm>
              <a:off x="554038" y="2211388"/>
              <a:ext cx="63500" cy="53975"/>
            </a:xfrm>
            <a:custGeom>
              <a:avLst/>
              <a:gdLst>
                <a:gd name="T0" fmla="*/ 33324380 w 121"/>
                <a:gd name="T1" fmla="*/ 13993954 h 101"/>
                <a:gd name="T2" fmla="*/ 0 w 121"/>
                <a:gd name="T3" fmla="*/ 0 h 101"/>
                <a:gd name="T4" fmla="*/ 23409459 w 121"/>
                <a:gd name="T5" fmla="*/ 28844561 h 101"/>
                <a:gd name="T6" fmla="*/ 24511525 w 121"/>
                <a:gd name="T7" fmla="*/ 26845348 h 101"/>
                <a:gd name="T8" fmla="*/ 25613066 w 121"/>
                <a:gd name="T9" fmla="*/ 25132043 h 101"/>
                <a:gd name="T10" fmla="*/ 26990124 w 121"/>
                <a:gd name="T11" fmla="*/ 22846923 h 101"/>
                <a:gd name="T12" fmla="*/ 28091665 w 121"/>
                <a:gd name="T13" fmla="*/ 21133617 h 101"/>
                <a:gd name="T14" fmla="*/ 29468723 w 121"/>
                <a:gd name="T15" fmla="*/ 19420312 h 101"/>
                <a:gd name="T16" fmla="*/ 30570264 w 121"/>
                <a:gd name="T17" fmla="*/ 17706472 h 101"/>
                <a:gd name="T18" fmla="*/ 31947322 w 121"/>
                <a:gd name="T19" fmla="*/ 15707259 h 101"/>
                <a:gd name="T20" fmla="*/ 33324380 w 121"/>
                <a:gd name="T21" fmla="*/ 13993954 h 101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21" h="101">
                  <a:moveTo>
                    <a:pt x="121" y="49"/>
                  </a:moveTo>
                  <a:lnTo>
                    <a:pt x="0" y="0"/>
                  </a:lnTo>
                  <a:lnTo>
                    <a:pt x="85" y="101"/>
                  </a:lnTo>
                  <a:lnTo>
                    <a:pt x="89" y="94"/>
                  </a:lnTo>
                  <a:lnTo>
                    <a:pt x="93" y="88"/>
                  </a:lnTo>
                  <a:lnTo>
                    <a:pt x="98" y="80"/>
                  </a:lnTo>
                  <a:lnTo>
                    <a:pt x="102" y="74"/>
                  </a:lnTo>
                  <a:lnTo>
                    <a:pt x="107" y="68"/>
                  </a:lnTo>
                  <a:lnTo>
                    <a:pt x="111" y="62"/>
                  </a:lnTo>
                  <a:lnTo>
                    <a:pt x="116" y="55"/>
                  </a:lnTo>
                  <a:lnTo>
                    <a:pt x="121" y="4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4" name="Freeform 69"/>
            <p:cNvSpPr>
              <a:spLocks/>
            </p:cNvSpPr>
            <p:nvPr/>
          </p:nvSpPr>
          <p:spPr bwMode="auto">
            <a:xfrm>
              <a:off x="511175" y="2287588"/>
              <a:ext cx="69850" cy="42862"/>
            </a:xfrm>
            <a:custGeom>
              <a:avLst/>
              <a:gdLst>
                <a:gd name="T0" fmla="*/ 36962292 w 132"/>
                <a:gd name="T1" fmla="*/ 5298611 h 79"/>
                <a:gd name="T2" fmla="*/ 0 w 132"/>
                <a:gd name="T3" fmla="*/ 0 h 79"/>
                <a:gd name="T4" fmla="*/ 30801733 w 132"/>
                <a:gd name="T5" fmla="*/ 23255077 h 79"/>
                <a:gd name="T6" fmla="*/ 32481837 w 132"/>
                <a:gd name="T7" fmla="*/ 18545140 h 79"/>
                <a:gd name="T8" fmla="*/ 33602083 w 132"/>
                <a:gd name="T9" fmla="*/ 14423877 h 79"/>
                <a:gd name="T10" fmla="*/ 35282188 w 132"/>
                <a:gd name="T11" fmla="*/ 9713940 h 79"/>
                <a:gd name="T12" fmla="*/ 36962292 w 132"/>
                <a:gd name="T13" fmla="*/ 5298611 h 7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32" h="79">
                  <a:moveTo>
                    <a:pt x="132" y="18"/>
                  </a:moveTo>
                  <a:lnTo>
                    <a:pt x="0" y="0"/>
                  </a:lnTo>
                  <a:lnTo>
                    <a:pt x="110" y="79"/>
                  </a:lnTo>
                  <a:lnTo>
                    <a:pt x="116" y="63"/>
                  </a:lnTo>
                  <a:lnTo>
                    <a:pt x="120" y="49"/>
                  </a:lnTo>
                  <a:lnTo>
                    <a:pt x="126" y="33"/>
                  </a:lnTo>
                  <a:lnTo>
                    <a:pt x="132" y="1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5" name="Freeform 70"/>
            <p:cNvSpPr>
              <a:spLocks/>
            </p:cNvSpPr>
            <p:nvPr/>
          </p:nvSpPr>
          <p:spPr bwMode="auto">
            <a:xfrm>
              <a:off x="715963" y="2187575"/>
              <a:ext cx="306387" cy="293687"/>
            </a:xfrm>
            <a:custGeom>
              <a:avLst/>
              <a:gdLst>
                <a:gd name="T0" fmla="*/ 146554236 w 581"/>
                <a:gd name="T1" fmla="*/ 144527281 h 556"/>
                <a:gd name="T2" fmla="*/ 131815492 w 581"/>
                <a:gd name="T3" fmla="*/ 142573946 h 556"/>
                <a:gd name="T4" fmla="*/ 121804389 w 581"/>
                <a:gd name="T5" fmla="*/ 142573946 h 556"/>
                <a:gd name="T6" fmla="*/ 113461276 w 581"/>
                <a:gd name="T7" fmla="*/ 140900036 h 556"/>
                <a:gd name="T8" fmla="*/ 105952949 w 581"/>
                <a:gd name="T9" fmla="*/ 136714996 h 556"/>
                <a:gd name="T10" fmla="*/ 98722532 w 581"/>
                <a:gd name="T11" fmla="*/ 131134943 h 556"/>
                <a:gd name="T12" fmla="*/ 87598733 w 581"/>
                <a:gd name="T13" fmla="*/ 122206541 h 556"/>
                <a:gd name="T14" fmla="*/ 73972685 w 581"/>
                <a:gd name="T15" fmla="*/ 114673153 h 556"/>
                <a:gd name="T16" fmla="*/ 60901931 w 581"/>
                <a:gd name="T17" fmla="*/ 111604229 h 556"/>
                <a:gd name="T18" fmla="*/ 52559345 w 581"/>
                <a:gd name="T19" fmla="*/ 113278140 h 556"/>
                <a:gd name="T20" fmla="*/ 46997445 w 581"/>
                <a:gd name="T21" fmla="*/ 108534778 h 556"/>
                <a:gd name="T22" fmla="*/ 40879725 w 581"/>
                <a:gd name="T23" fmla="*/ 106581970 h 556"/>
                <a:gd name="T24" fmla="*/ 34761477 w 581"/>
                <a:gd name="T25" fmla="*/ 108255881 h 556"/>
                <a:gd name="T26" fmla="*/ 19466385 w 581"/>
                <a:gd name="T27" fmla="*/ 97932466 h 556"/>
                <a:gd name="T28" fmla="*/ 5839810 w 581"/>
                <a:gd name="T29" fmla="*/ 73937815 h 556"/>
                <a:gd name="T30" fmla="*/ 10845362 w 581"/>
                <a:gd name="T31" fmla="*/ 43246467 h 556"/>
                <a:gd name="T32" fmla="*/ 40879725 w 581"/>
                <a:gd name="T33" fmla="*/ 11997325 h 556"/>
                <a:gd name="T34" fmla="*/ 53115693 w 581"/>
                <a:gd name="T35" fmla="*/ 1952807 h 556"/>
                <a:gd name="T36" fmla="*/ 50612918 w 581"/>
                <a:gd name="T37" fmla="*/ 0 h 556"/>
                <a:gd name="T38" fmla="*/ 19188475 w 581"/>
                <a:gd name="T39" fmla="*/ 24831870 h 556"/>
                <a:gd name="T40" fmla="*/ 834259 w 581"/>
                <a:gd name="T41" fmla="*/ 58592141 h 556"/>
                <a:gd name="T42" fmla="*/ 6952506 w 581"/>
                <a:gd name="T43" fmla="*/ 90120180 h 556"/>
                <a:gd name="T44" fmla="*/ 26140454 w 581"/>
                <a:gd name="T45" fmla="*/ 109929791 h 556"/>
                <a:gd name="T46" fmla="*/ 26140454 w 581"/>
                <a:gd name="T47" fmla="*/ 126949375 h 556"/>
                <a:gd name="T48" fmla="*/ 29477488 w 581"/>
                <a:gd name="T49" fmla="*/ 133366647 h 556"/>
                <a:gd name="T50" fmla="*/ 31424443 w 581"/>
                <a:gd name="T51" fmla="*/ 131134943 h 556"/>
                <a:gd name="T52" fmla="*/ 31702353 w 581"/>
                <a:gd name="T53" fmla="*/ 121927644 h 556"/>
                <a:gd name="T54" fmla="*/ 35595736 w 581"/>
                <a:gd name="T55" fmla="*/ 113278140 h 556"/>
                <a:gd name="T56" fmla="*/ 39767029 w 581"/>
                <a:gd name="T57" fmla="*/ 111604229 h 556"/>
                <a:gd name="T58" fmla="*/ 46163187 w 581"/>
                <a:gd name="T59" fmla="*/ 114394256 h 556"/>
                <a:gd name="T60" fmla="*/ 47831704 w 581"/>
                <a:gd name="T61" fmla="*/ 117184282 h 556"/>
                <a:gd name="T62" fmla="*/ 44216759 w 581"/>
                <a:gd name="T63" fmla="*/ 126391581 h 556"/>
                <a:gd name="T64" fmla="*/ 45885276 w 581"/>
                <a:gd name="T65" fmla="*/ 138110009 h 556"/>
                <a:gd name="T66" fmla="*/ 48944400 w 581"/>
                <a:gd name="T67" fmla="*/ 136714996 h 556"/>
                <a:gd name="T68" fmla="*/ 48110142 w 581"/>
                <a:gd name="T69" fmla="*/ 131692737 h 556"/>
                <a:gd name="T70" fmla="*/ 52559345 w 581"/>
                <a:gd name="T71" fmla="*/ 118300399 h 556"/>
                <a:gd name="T72" fmla="*/ 53949952 w 581"/>
                <a:gd name="T73" fmla="*/ 117742076 h 556"/>
                <a:gd name="T74" fmla="*/ 61180369 w 581"/>
                <a:gd name="T75" fmla="*/ 116068166 h 556"/>
                <a:gd name="T76" fmla="*/ 72304168 w 581"/>
                <a:gd name="T77" fmla="*/ 118579296 h 556"/>
                <a:gd name="T78" fmla="*/ 85095957 w 581"/>
                <a:gd name="T79" fmla="*/ 126112684 h 556"/>
                <a:gd name="T80" fmla="*/ 95663408 w 581"/>
                <a:gd name="T81" fmla="*/ 134761661 h 556"/>
                <a:gd name="T82" fmla="*/ 103450173 w 581"/>
                <a:gd name="T83" fmla="*/ 140900036 h 556"/>
                <a:gd name="T84" fmla="*/ 111792759 w 581"/>
                <a:gd name="T85" fmla="*/ 144806178 h 556"/>
                <a:gd name="T86" fmla="*/ 121525951 w 581"/>
                <a:gd name="T87" fmla="*/ 146759514 h 556"/>
                <a:gd name="T88" fmla="*/ 131537582 w 581"/>
                <a:gd name="T89" fmla="*/ 147317308 h 556"/>
                <a:gd name="T90" fmla="*/ 145164157 w 581"/>
                <a:gd name="T91" fmla="*/ 149270643 h 556"/>
                <a:gd name="T92" fmla="*/ 159068642 w 581"/>
                <a:gd name="T93" fmla="*/ 155129593 h 556"/>
                <a:gd name="T94" fmla="*/ 161571418 w 581"/>
                <a:gd name="T95" fmla="*/ 153455683 h 55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581" h="556">
                  <a:moveTo>
                    <a:pt x="578" y="542"/>
                  </a:moveTo>
                  <a:lnTo>
                    <a:pt x="559" y="531"/>
                  </a:lnTo>
                  <a:lnTo>
                    <a:pt x="543" y="524"/>
                  </a:lnTo>
                  <a:lnTo>
                    <a:pt x="527" y="518"/>
                  </a:lnTo>
                  <a:lnTo>
                    <a:pt x="513" y="514"/>
                  </a:lnTo>
                  <a:lnTo>
                    <a:pt x="499" y="512"/>
                  </a:lnTo>
                  <a:lnTo>
                    <a:pt x="486" y="511"/>
                  </a:lnTo>
                  <a:lnTo>
                    <a:pt x="474" y="511"/>
                  </a:lnTo>
                  <a:lnTo>
                    <a:pt x="462" y="511"/>
                  </a:lnTo>
                  <a:lnTo>
                    <a:pt x="454" y="511"/>
                  </a:lnTo>
                  <a:lnTo>
                    <a:pt x="446" y="511"/>
                  </a:lnTo>
                  <a:lnTo>
                    <a:pt x="438" y="511"/>
                  </a:lnTo>
                  <a:lnTo>
                    <a:pt x="431" y="509"/>
                  </a:lnTo>
                  <a:lnTo>
                    <a:pt x="424" y="508"/>
                  </a:lnTo>
                  <a:lnTo>
                    <a:pt x="415" y="507"/>
                  </a:lnTo>
                  <a:lnTo>
                    <a:pt x="408" y="505"/>
                  </a:lnTo>
                  <a:lnTo>
                    <a:pt x="399" y="501"/>
                  </a:lnTo>
                  <a:lnTo>
                    <a:pt x="393" y="497"/>
                  </a:lnTo>
                  <a:lnTo>
                    <a:pt x="387" y="494"/>
                  </a:lnTo>
                  <a:lnTo>
                    <a:pt x="381" y="490"/>
                  </a:lnTo>
                  <a:lnTo>
                    <a:pt x="374" y="485"/>
                  </a:lnTo>
                  <a:lnTo>
                    <a:pt x="368" y="481"/>
                  </a:lnTo>
                  <a:lnTo>
                    <a:pt x="361" y="475"/>
                  </a:lnTo>
                  <a:lnTo>
                    <a:pt x="355" y="470"/>
                  </a:lnTo>
                  <a:lnTo>
                    <a:pt x="348" y="464"/>
                  </a:lnTo>
                  <a:lnTo>
                    <a:pt x="337" y="455"/>
                  </a:lnTo>
                  <a:lnTo>
                    <a:pt x="326" y="447"/>
                  </a:lnTo>
                  <a:lnTo>
                    <a:pt x="315" y="438"/>
                  </a:lnTo>
                  <a:lnTo>
                    <a:pt x="304" y="430"/>
                  </a:lnTo>
                  <a:lnTo>
                    <a:pt x="292" y="423"/>
                  </a:lnTo>
                  <a:lnTo>
                    <a:pt x="279" y="417"/>
                  </a:lnTo>
                  <a:lnTo>
                    <a:pt x="266" y="411"/>
                  </a:lnTo>
                  <a:lnTo>
                    <a:pt x="253" y="406"/>
                  </a:lnTo>
                  <a:lnTo>
                    <a:pt x="241" y="402"/>
                  </a:lnTo>
                  <a:lnTo>
                    <a:pt x="229" y="401"/>
                  </a:lnTo>
                  <a:lnTo>
                    <a:pt x="219" y="400"/>
                  </a:lnTo>
                  <a:lnTo>
                    <a:pt x="209" y="400"/>
                  </a:lnTo>
                  <a:lnTo>
                    <a:pt x="202" y="401"/>
                  </a:lnTo>
                  <a:lnTo>
                    <a:pt x="195" y="403"/>
                  </a:lnTo>
                  <a:lnTo>
                    <a:pt x="189" y="406"/>
                  </a:lnTo>
                  <a:lnTo>
                    <a:pt x="184" y="408"/>
                  </a:lnTo>
                  <a:lnTo>
                    <a:pt x="181" y="401"/>
                  </a:lnTo>
                  <a:lnTo>
                    <a:pt x="176" y="395"/>
                  </a:lnTo>
                  <a:lnTo>
                    <a:pt x="169" y="389"/>
                  </a:lnTo>
                  <a:lnTo>
                    <a:pt x="160" y="384"/>
                  </a:lnTo>
                  <a:lnTo>
                    <a:pt x="155" y="383"/>
                  </a:lnTo>
                  <a:lnTo>
                    <a:pt x="152" y="383"/>
                  </a:lnTo>
                  <a:lnTo>
                    <a:pt x="147" y="382"/>
                  </a:lnTo>
                  <a:lnTo>
                    <a:pt x="142" y="383"/>
                  </a:lnTo>
                  <a:lnTo>
                    <a:pt x="136" y="384"/>
                  </a:lnTo>
                  <a:lnTo>
                    <a:pt x="131" y="385"/>
                  </a:lnTo>
                  <a:lnTo>
                    <a:pt x="125" y="388"/>
                  </a:lnTo>
                  <a:lnTo>
                    <a:pt x="119" y="390"/>
                  </a:lnTo>
                  <a:lnTo>
                    <a:pt x="104" y="381"/>
                  </a:lnTo>
                  <a:lnTo>
                    <a:pt x="87" y="367"/>
                  </a:lnTo>
                  <a:lnTo>
                    <a:pt x="70" y="351"/>
                  </a:lnTo>
                  <a:lnTo>
                    <a:pt x="54" y="332"/>
                  </a:lnTo>
                  <a:lnTo>
                    <a:pt x="40" y="312"/>
                  </a:lnTo>
                  <a:lnTo>
                    <a:pt x="28" y="289"/>
                  </a:lnTo>
                  <a:lnTo>
                    <a:pt x="21" y="265"/>
                  </a:lnTo>
                  <a:lnTo>
                    <a:pt x="17" y="240"/>
                  </a:lnTo>
                  <a:lnTo>
                    <a:pt x="19" y="211"/>
                  </a:lnTo>
                  <a:lnTo>
                    <a:pt x="27" y="183"/>
                  </a:lnTo>
                  <a:lnTo>
                    <a:pt x="39" y="155"/>
                  </a:lnTo>
                  <a:lnTo>
                    <a:pt x="58" y="127"/>
                  </a:lnTo>
                  <a:lnTo>
                    <a:pt x="82" y="99"/>
                  </a:lnTo>
                  <a:lnTo>
                    <a:pt x="112" y="71"/>
                  </a:lnTo>
                  <a:lnTo>
                    <a:pt x="147" y="43"/>
                  </a:lnTo>
                  <a:lnTo>
                    <a:pt x="188" y="16"/>
                  </a:lnTo>
                  <a:lnTo>
                    <a:pt x="190" y="13"/>
                  </a:lnTo>
                  <a:lnTo>
                    <a:pt x="191" y="11"/>
                  </a:lnTo>
                  <a:lnTo>
                    <a:pt x="191" y="7"/>
                  </a:lnTo>
                  <a:lnTo>
                    <a:pt x="190" y="5"/>
                  </a:lnTo>
                  <a:lnTo>
                    <a:pt x="188" y="3"/>
                  </a:lnTo>
                  <a:lnTo>
                    <a:pt x="185" y="0"/>
                  </a:lnTo>
                  <a:lnTo>
                    <a:pt x="182" y="0"/>
                  </a:lnTo>
                  <a:lnTo>
                    <a:pt x="178" y="1"/>
                  </a:lnTo>
                  <a:lnTo>
                    <a:pt x="136" y="30"/>
                  </a:lnTo>
                  <a:lnTo>
                    <a:pt x="99" y="59"/>
                  </a:lnTo>
                  <a:lnTo>
                    <a:pt x="69" y="89"/>
                  </a:lnTo>
                  <a:lnTo>
                    <a:pt x="43" y="118"/>
                  </a:lnTo>
                  <a:lnTo>
                    <a:pt x="24" y="148"/>
                  </a:lnTo>
                  <a:lnTo>
                    <a:pt x="10" y="178"/>
                  </a:lnTo>
                  <a:lnTo>
                    <a:pt x="3" y="210"/>
                  </a:lnTo>
                  <a:lnTo>
                    <a:pt x="0" y="240"/>
                  </a:lnTo>
                  <a:lnTo>
                    <a:pt x="4" y="270"/>
                  </a:lnTo>
                  <a:lnTo>
                    <a:pt x="13" y="298"/>
                  </a:lnTo>
                  <a:lnTo>
                    <a:pt x="25" y="323"/>
                  </a:lnTo>
                  <a:lnTo>
                    <a:pt x="41" y="344"/>
                  </a:lnTo>
                  <a:lnTo>
                    <a:pt x="58" y="364"/>
                  </a:lnTo>
                  <a:lnTo>
                    <a:pt x="76" y="381"/>
                  </a:lnTo>
                  <a:lnTo>
                    <a:pt x="94" y="394"/>
                  </a:lnTo>
                  <a:lnTo>
                    <a:pt x="110" y="405"/>
                  </a:lnTo>
                  <a:lnTo>
                    <a:pt x="104" y="418"/>
                  </a:lnTo>
                  <a:lnTo>
                    <a:pt x="96" y="435"/>
                  </a:lnTo>
                  <a:lnTo>
                    <a:pt x="94" y="455"/>
                  </a:lnTo>
                  <a:lnTo>
                    <a:pt x="98" y="473"/>
                  </a:lnTo>
                  <a:lnTo>
                    <a:pt x="100" y="476"/>
                  </a:lnTo>
                  <a:lnTo>
                    <a:pt x="102" y="478"/>
                  </a:lnTo>
                  <a:lnTo>
                    <a:pt x="106" y="478"/>
                  </a:lnTo>
                  <a:lnTo>
                    <a:pt x="108" y="477"/>
                  </a:lnTo>
                  <a:lnTo>
                    <a:pt x="111" y="476"/>
                  </a:lnTo>
                  <a:lnTo>
                    <a:pt x="113" y="472"/>
                  </a:lnTo>
                  <a:lnTo>
                    <a:pt x="113" y="470"/>
                  </a:lnTo>
                  <a:lnTo>
                    <a:pt x="112" y="466"/>
                  </a:lnTo>
                  <a:lnTo>
                    <a:pt x="111" y="454"/>
                  </a:lnTo>
                  <a:lnTo>
                    <a:pt x="114" y="437"/>
                  </a:lnTo>
                  <a:lnTo>
                    <a:pt x="119" y="422"/>
                  </a:lnTo>
                  <a:lnTo>
                    <a:pt x="126" y="408"/>
                  </a:lnTo>
                  <a:lnTo>
                    <a:pt x="128" y="407"/>
                  </a:lnTo>
                  <a:lnTo>
                    <a:pt x="128" y="406"/>
                  </a:lnTo>
                  <a:lnTo>
                    <a:pt x="128" y="405"/>
                  </a:lnTo>
                  <a:lnTo>
                    <a:pt x="136" y="401"/>
                  </a:lnTo>
                  <a:lnTo>
                    <a:pt x="143" y="400"/>
                  </a:lnTo>
                  <a:lnTo>
                    <a:pt x="149" y="399"/>
                  </a:lnTo>
                  <a:lnTo>
                    <a:pt x="155" y="400"/>
                  </a:lnTo>
                  <a:lnTo>
                    <a:pt x="161" y="403"/>
                  </a:lnTo>
                  <a:lnTo>
                    <a:pt x="166" y="410"/>
                  </a:lnTo>
                  <a:lnTo>
                    <a:pt x="170" y="416"/>
                  </a:lnTo>
                  <a:lnTo>
                    <a:pt x="172" y="420"/>
                  </a:lnTo>
                  <a:lnTo>
                    <a:pt x="166" y="434"/>
                  </a:lnTo>
                  <a:lnTo>
                    <a:pt x="159" y="453"/>
                  </a:lnTo>
                  <a:lnTo>
                    <a:pt x="156" y="473"/>
                  </a:lnTo>
                  <a:lnTo>
                    <a:pt x="160" y="491"/>
                  </a:lnTo>
                  <a:lnTo>
                    <a:pt x="162" y="494"/>
                  </a:lnTo>
                  <a:lnTo>
                    <a:pt x="165" y="495"/>
                  </a:lnTo>
                  <a:lnTo>
                    <a:pt x="169" y="496"/>
                  </a:lnTo>
                  <a:lnTo>
                    <a:pt x="171" y="495"/>
                  </a:lnTo>
                  <a:lnTo>
                    <a:pt x="173" y="493"/>
                  </a:lnTo>
                  <a:lnTo>
                    <a:pt x="176" y="490"/>
                  </a:lnTo>
                  <a:lnTo>
                    <a:pt x="176" y="487"/>
                  </a:lnTo>
                  <a:lnTo>
                    <a:pt x="175" y="484"/>
                  </a:lnTo>
                  <a:lnTo>
                    <a:pt x="173" y="472"/>
                  </a:lnTo>
                  <a:lnTo>
                    <a:pt x="177" y="455"/>
                  </a:lnTo>
                  <a:lnTo>
                    <a:pt x="182" y="438"/>
                  </a:lnTo>
                  <a:lnTo>
                    <a:pt x="189" y="424"/>
                  </a:lnTo>
                  <a:lnTo>
                    <a:pt x="194" y="422"/>
                  </a:lnTo>
                  <a:lnTo>
                    <a:pt x="200" y="419"/>
                  </a:lnTo>
                  <a:lnTo>
                    <a:pt x="206" y="417"/>
                  </a:lnTo>
                  <a:lnTo>
                    <a:pt x="213" y="417"/>
                  </a:lnTo>
                  <a:lnTo>
                    <a:pt x="220" y="416"/>
                  </a:lnTo>
                  <a:lnTo>
                    <a:pt x="229" y="417"/>
                  </a:lnTo>
                  <a:lnTo>
                    <a:pt x="238" y="418"/>
                  </a:lnTo>
                  <a:lnTo>
                    <a:pt x="248" y="420"/>
                  </a:lnTo>
                  <a:lnTo>
                    <a:pt x="260" y="425"/>
                  </a:lnTo>
                  <a:lnTo>
                    <a:pt x="272" y="430"/>
                  </a:lnTo>
                  <a:lnTo>
                    <a:pt x="284" y="437"/>
                  </a:lnTo>
                  <a:lnTo>
                    <a:pt x="295" y="444"/>
                  </a:lnTo>
                  <a:lnTo>
                    <a:pt x="306" y="452"/>
                  </a:lnTo>
                  <a:lnTo>
                    <a:pt x="316" y="460"/>
                  </a:lnTo>
                  <a:lnTo>
                    <a:pt x="327" y="469"/>
                  </a:lnTo>
                  <a:lnTo>
                    <a:pt x="337" y="477"/>
                  </a:lnTo>
                  <a:lnTo>
                    <a:pt x="344" y="483"/>
                  </a:lnTo>
                  <a:lnTo>
                    <a:pt x="351" y="489"/>
                  </a:lnTo>
                  <a:lnTo>
                    <a:pt x="359" y="494"/>
                  </a:lnTo>
                  <a:lnTo>
                    <a:pt x="365" y="500"/>
                  </a:lnTo>
                  <a:lnTo>
                    <a:pt x="372" y="505"/>
                  </a:lnTo>
                  <a:lnTo>
                    <a:pt x="379" y="508"/>
                  </a:lnTo>
                  <a:lnTo>
                    <a:pt x="385" y="512"/>
                  </a:lnTo>
                  <a:lnTo>
                    <a:pt x="392" y="515"/>
                  </a:lnTo>
                  <a:lnTo>
                    <a:pt x="402" y="519"/>
                  </a:lnTo>
                  <a:lnTo>
                    <a:pt x="410" y="523"/>
                  </a:lnTo>
                  <a:lnTo>
                    <a:pt x="420" y="525"/>
                  </a:lnTo>
                  <a:lnTo>
                    <a:pt x="428" y="526"/>
                  </a:lnTo>
                  <a:lnTo>
                    <a:pt x="437" y="526"/>
                  </a:lnTo>
                  <a:lnTo>
                    <a:pt x="445" y="528"/>
                  </a:lnTo>
                  <a:lnTo>
                    <a:pt x="454" y="528"/>
                  </a:lnTo>
                  <a:lnTo>
                    <a:pt x="462" y="528"/>
                  </a:lnTo>
                  <a:lnTo>
                    <a:pt x="473" y="528"/>
                  </a:lnTo>
                  <a:lnTo>
                    <a:pt x="485" y="528"/>
                  </a:lnTo>
                  <a:lnTo>
                    <a:pt x="497" y="529"/>
                  </a:lnTo>
                  <a:lnTo>
                    <a:pt x="510" y="531"/>
                  </a:lnTo>
                  <a:lnTo>
                    <a:pt x="522" y="535"/>
                  </a:lnTo>
                  <a:lnTo>
                    <a:pt x="537" y="540"/>
                  </a:lnTo>
                  <a:lnTo>
                    <a:pt x="552" y="546"/>
                  </a:lnTo>
                  <a:lnTo>
                    <a:pt x="568" y="555"/>
                  </a:lnTo>
                  <a:lnTo>
                    <a:pt x="572" y="556"/>
                  </a:lnTo>
                  <a:lnTo>
                    <a:pt x="574" y="556"/>
                  </a:lnTo>
                  <a:lnTo>
                    <a:pt x="578" y="555"/>
                  </a:lnTo>
                  <a:lnTo>
                    <a:pt x="580" y="553"/>
                  </a:lnTo>
                  <a:lnTo>
                    <a:pt x="581" y="550"/>
                  </a:lnTo>
                  <a:lnTo>
                    <a:pt x="581" y="547"/>
                  </a:lnTo>
                  <a:lnTo>
                    <a:pt x="580" y="544"/>
                  </a:lnTo>
                  <a:lnTo>
                    <a:pt x="578" y="54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6" name="Freeform 71"/>
            <p:cNvSpPr>
              <a:spLocks/>
            </p:cNvSpPr>
            <p:nvPr/>
          </p:nvSpPr>
          <p:spPr bwMode="auto">
            <a:xfrm>
              <a:off x="815975" y="2411413"/>
              <a:ext cx="0" cy="0"/>
            </a:xfrm>
            <a:custGeom>
              <a:avLst/>
              <a:gdLst>
                <a:gd name="T0" fmla="*/ 0 60000 65536"/>
                <a:gd name="T1" fmla="*/ 0 60000 65536"/>
                <a:gd name="T2" fmla="*/ 0 60000 65536"/>
                <a:gd name="T3" fmla="*/ 0 60000 65536"/>
                <a:gd name="T4" fmla="*/ 0 60000 65536"/>
                <a:gd name="T5" fmla="*/ 0 60000 65536"/>
                <a:gd name="T6" fmla="*/ 0 60000 65536"/>
              </a:gdLst>
              <a:ahLst/>
              <a:cxnLst>
                <a:cxn ang="T0">
                  <a:pos x="0" y="0"/>
                </a:cxn>
                <a:cxn ang="T1">
                  <a:pos x="0" y="0"/>
                </a:cxn>
                <a:cxn ang="T2">
                  <a:pos x="0" y="0"/>
                </a:cxn>
                <a:cxn ang="T3">
                  <a:pos x="0" y="0"/>
                </a:cxn>
                <a:cxn ang="T4">
                  <a:pos x="0" y="0"/>
                </a:cxn>
                <a:cxn ang="T5">
                  <a:pos x="0" y="0"/>
                </a:cxn>
                <a:cxn ang="T6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7" name="Freeform 72"/>
            <p:cNvSpPr>
              <a:spLocks/>
            </p:cNvSpPr>
            <p:nvPr/>
          </p:nvSpPr>
          <p:spPr bwMode="auto">
            <a:xfrm>
              <a:off x="782638" y="2403475"/>
              <a:ext cx="0" cy="0"/>
            </a:xfrm>
            <a:custGeom>
              <a:avLst/>
              <a:gdLst>
                <a:gd name="T0" fmla="*/ 0 60000 65536"/>
                <a:gd name="T1" fmla="*/ 0 60000 65536"/>
                <a:gd name="T2" fmla="*/ 0 60000 65536"/>
                <a:gd name="T3" fmla="*/ 0 60000 65536"/>
                <a:gd name="T4" fmla="*/ 0 60000 65536"/>
                <a:gd name="T5" fmla="*/ 0 60000 65536"/>
                <a:gd name="T6" fmla="*/ 0 60000 65536"/>
              </a:gdLst>
              <a:ahLst/>
              <a:cxnLst>
                <a:cxn ang="T0">
                  <a:pos x="0" y="0"/>
                </a:cxn>
                <a:cxn ang="T1">
                  <a:pos x="0" y="0"/>
                </a:cxn>
                <a:cxn ang="T2">
                  <a:pos x="0" y="0"/>
                </a:cxn>
                <a:cxn ang="T3">
                  <a:pos x="0" y="0"/>
                </a:cxn>
                <a:cxn ang="T4">
                  <a:pos x="0" y="0"/>
                </a:cxn>
                <a:cxn ang="T5">
                  <a:pos x="0" y="0"/>
                </a:cxn>
                <a:cxn ang="T6">
                  <a:pos x="0" y="0"/>
                </a:cxn>
              </a:cxnLst>
              <a:rect l="0" t="0" r="r" b="b"/>
              <a:pathLst>
                <a:path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8" name="Freeform 73"/>
            <p:cNvSpPr>
              <a:spLocks/>
            </p:cNvSpPr>
            <p:nvPr/>
          </p:nvSpPr>
          <p:spPr bwMode="auto">
            <a:xfrm>
              <a:off x="527050" y="2392363"/>
              <a:ext cx="150812" cy="190500"/>
            </a:xfrm>
            <a:custGeom>
              <a:avLst/>
              <a:gdLst>
                <a:gd name="T0" fmla="*/ 72621496 w 287"/>
                <a:gd name="T1" fmla="*/ 59870825 h 361"/>
                <a:gd name="T2" fmla="*/ 59367380 w 287"/>
                <a:gd name="T3" fmla="*/ 51238168 h 361"/>
                <a:gd name="T4" fmla="*/ 45560988 w 287"/>
                <a:gd name="T5" fmla="*/ 45390187 h 361"/>
                <a:gd name="T6" fmla="*/ 32582749 w 287"/>
                <a:gd name="T7" fmla="*/ 42048785 h 361"/>
                <a:gd name="T8" fmla="*/ 29821891 w 287"/>
                <a:gd name="T9" fmla="*/ 40378084 h 361"/>
                <a:gd name="T10" fmla="*/ 35896409 w 287"/>
                <a:gd name="T11" fmla="*/ 38706856 h 361"/>
                <a:gd name="T12" fmla="*/ 41695051 w 287"/>
                <a:gd name="T13" fmla="*/ 35644080 h 361"/>
                <a:gd name="T14" fmla="*/ 47217818 w 287"/>
                <a:gd name="T15" fmla="*/ 31466801 h 361"/>
                <a:gd name="T16" fmla="*/ 52464184 w 287"/>
                <a:gd name="T17" fmla="*/ 23112769 h 361"/>
                <a:gd name="T18" fmla="*/ 53844613 w 287"/>
                <a:gd name="T19" fmla="*/ 9746634 h 361"/>
                <a:gd name="T20" fmla="*/ 51359631 w 287"/>
                <a:gd name="T21" fmla="*/ 556724 h 361"/>
                <a:gd name="T22" fmla="*/ 49702801 w 287"/>
                <a:gd name="T23" fmla="*/ 0 h 361"/>
                <a:gd name="T24" fmla="*/ 47770095 w 287"/>
                <a:gd name="T25" fmla="*/ 556724 h 361"/>
                <a:gd name="T26" fmla="*/ 47217818 w 287"/>
                <a:gd name="T27" fmla="*/ 1949327 h 361"/>
                <a:gd name="T28" fmla="*/ 47493694 w 287"/>
                <a:gd name="T29" fmla="*/ 2784677 h 361"/>
                <a:gd name="T30" fmla="*/ 49150524 w 287"/>
                <a:gd name="T31" fmla="*/ 15872713 h 361"/>
                <a:gd name="T32" fmla="*/ 45560988 w 287"/>
                <a:gd name="T33" fmla="*/ 26176072 h 361"/>
                <a:gd name="T34" fmla="*/ 37553239 w 287"/>
                <a:gd name="T35" fmla="*/ 32859403 h 361"/>
                <a:gd name="T36" fmla="*/ 27612784 w 287"/>
                <a:gd name="T37" fmla="*/ 36200805 h 361"/>
                <a:gd name="T38" fmla="*/ 19328633 w 287"/>
                <a:gd name="T39" fmla="*/ 37314781 h 361"/>
                <a:gd name="T40" fmla="*/ 15463222 w 287"/>
                <a:gd name="T41" fmla="*/ 37314781 h 361"/>
                <a:gd name="T42" fmla="*/ 14358669 w 287"/>
                <a:gd name="T43" fmla="*/ 37871506 h 361"/>
                <a:gd name="T44" fmla="*/ 13529991 w 287"/>
                <a:gd name="T45" fmla="*/ 38706856 h 361"/>
                <a:gd name="T46" fmla="*/ 1380429 w 287"/>
                <a:gd name="T47" fmla="*/ 67667605 h 361"/>
                <a:gd name="T48" fmla="*/ 3037259 w 287"/>
                <a:gd name="T49" fmla="*/ 71009535 h 361"/>
                <a:gd name="T50" fmla="*/ 4970490 w 287"/>
                <a:gd name="T51" fmla="*/ 71287633 h 361"/>
                <a:gd name="T52" fmla="*/ 9940455 w 287"/>
                <a:gd name="T53" fmla="*/ 72401609 h 361"/>
                <a:gd name="T54" fmla="*/ 17672329 w 287"/>
                <a:gd name="T55" fmla="*/ 74072310 h 361"/>
                <a:gd name="T56" fmla="*/ 26231829 w 287"/>
                <a:gd name="T57" fmla="*/ 76578889 h 361"/>
                <a:gd name="T58" fmla="*/ 36172810 w 287"/>
                <a:gd name="T59" fmla="*/ 80477543 h 361"/>
                <a:gd name="T60" fmla="*/ 45836864 w 287"/>
                <a:gd name="T61" fmla="*/ 85489645 h 361"/>
                <a:gd name="T62" fmla="*/ 54673291 w 287"/>
                <a:gd name="T63" fmla="*/ 91894350 h 361"/>
                <a:gd name="T64" fmla="*/ 62404639 w 287"/>
                <a:gd name="T65" fmla="*/ 99413032 h 361"/>
                <a:gd name="T66" fmla="*/ 63785068 w 287"/>
                <a:gd name="T67" fmla="*/ 100527008 h 361"/>
                <a:gd name="T68" fmla="*/ 65441898 w 287"/>
                <a:gd name="T69" fmla="*/ 100248382 h 361"/>
                <a:gd name="T70" fmla="*/ 66270576 w 287"/>
                <a:gd name="T71" fmla="*/ 98577681 h 361"/>
                <a:gd name="T72" fmla="*/ 65994175 w 287"/>
                <a:gd name="T73" fmla="*/ 96906981 h 361"/>
                <a:gd name="T74" fmla="*/ 59367380 w 287"/>
                <a:gd name="T75" fmla="*/ 89388299 h 361"/>
                <a:gd name="T76" fmla="*/ 51359631 w 287"/>
                <a:gd name="T77" fmla="*/ 83262220 h 361"/>
                <a:gd name="T78" fmla="*/ 42799605 w 287"/>
                <a:gd name="T79" fmla="*/ 78249590 h 361"/>
                <a:gd name="T80" fmla="*/ 34239579 w 287"/>
                <a:gd name="T81" fmla="*/ 74629562 h 361"/>
                <a:gd name="T82" fmla="*/ 25403677 w 287"/>
                <a:gd name="T83" fmla="*/ 71566259 h 361"/>
                <a:gd name="T84" fmla="*/ 17948204 w 287"/>
                <a:gd name="T85" fmla="*/ 69338834 h 361"/>
                <a:gd name="T86" fmla="*/ 11597285 w 287"/>
                <a:gd name="T87" fmla="*/ 67946231 h 361"/>
                <a:gd name="T88" fmla="*/ 6626795 w 287"/>
                <a:gd name="T89" fmla="*/ 66832255 h 361"/>
                <a:gd name="T90" fmla="*/ 17672329 w 287"/>
                <a:gd name="T91" fmla="*/ 44554837 h 361"/>
                <a:gd name="T92" fmla="*/ 22090017 w 287"/>
                <a:gd name="T93" fmla="*/ 45112089 h 361"/>
                <a:gd name="T94" fmla="*/ 28440936 w 287"/>
                <a:gd name="T95" fmla="*/ 46225537 h 361"/>
                <a:gd name="T96" fmla="*/ 36448686 w 287"/>
                <a:gd name="T97" fmla="*/ 47896766 h 361"/>
                <a:gd name="T98" fmla="*/ 45008712 w 287"/>
                <a:gd name="T99" fmla="*/ 50402817 h 361"/>
                <a:gd name="T100" fmla="*/ 54396890 w 287"/>
                <a:gd name="T101" fmla="*/ 54301471 h 361"/>
                <a:gd name="T102" fmla="*/ 63509193 w 287"/>
                <a:gd name="T103" fmla="*/ 59035475 h 361"/>
                <a:gd name="T104" fmla="*/ 71792818 w 287"/>
                <a:gd name="T105" fmla="*/ 64882928 h 361"/>
                <a:gd name="T106" fmla="*/ 75934630 w 287"/>
                <a:gd name="T107" fmla="*/ 69060208 h 361"/>
                <a:gd name="T108" fmla="*/ 78143737 w 287"/>
                <a:gd name="T109" fmla="*/ 69338834 h 361"/>
                <a:gd name="T110" fmla="*/ 79248290 w 287"/>
                <a:gd name="T111" fmla="*/ 67946231 h 361"/>
                <a:gd name="T112" fmla="*/ 79248290 w 287"/>
                <a:gd name="T113" fmla="*/ 65996904 h 361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287" h="361">
                  <a:moveTo>
                    <a:pt x="285" y="234"/>
                  </a:moveTo>
                  <a:lnTo>
                    <a:pt x="263" y="215"/>
                  </a:lnTo>
                  <a:lnTo>
                    <a:pt x="239" y="198"/>
                  </a:lnTo>
                  <a:lnTo>
                    <a:pt x="215" y="184"/>
                  </a:lnTo>
                  <a:lnTo>
                    <a:pt x="190" y="173"/>
                  </a:lnTo>
                  <a:lnTo>
                    <a:pt x="165" y="163"/>
                  </a:lnTo>
                  <a:lnTo>
                    <a:pt x="139" y="157"/>
                  </a:lnTo>
                  <a:lnTo>
                    <a:pt x="118" y="151"/>
                  </a:lnTo>
                  <a:lnTo>
                    <a:pt x="97" y="148"/>
                  </a:lnTo>
                  <a:lnTo>
                    <a:pt x="108" y="145"/>
                  </a:lnTo>
                  <a:lnTo>
                    <a:pt x="119" y="143"/>
                  </a:lnTo>
                  <a:lnTo>
                    <a:pt x="130" y="139"/>
                  </a:lnTo>
                  <a:lnTo>
                    <a:pt x="141" y="134"/>
                  </a:lnTo>
                  <a:lnTo>
                    <a:pt x="151" y="128"/>
                  </a:lnTo>
                  <a:lnTo>
                    <a:pt x="161" y="121"/>
                  </a:lnTo>
                  <a:lnTo>
                    <a:pt x="171" y="113"/>
                  </a:lnTo>
                  <a:lnTo>
                    <a:pt x="179" y="103"/>
                  </a:lnTo>
                  <a:lnTo>
                    <a:pt x="190" y="83"/>
                  </a:lnTo>
                  <a:lnTo>
                    <a:pt x="195" y="60"/>
                  </a:lnTo>
                  <a:lnTo>
                    <a:pt x="195" y="35"/>
                  </a:lnTo>
                  <a:lnTo>
                    <a:pt x="187" y="6"/>
                  </a:lnTo>
                  <a:lnTo>
                    <a:pt x="186" y="2"/>
                  </a:lnTo>
                  <a:lnTo>
                    <a:pt x="184" y="1"/>
                  </a:lnTo>
                  <a:lnTo>
                    <a:pt x="180" y="0"/>
                  </a:lnTo>
                  <a:lnTo>
                    <a:pt x="177" y="0"/>
                  </a:lnTo>
                  <a:lnTo>
                    <a:pt x="173" y="2"/>
                  </a:lnTo>
                  <a:lnTo>
                    <a:pt x="172" y="4"/>
                  </a:lnTo>
                  <a:lnTo>
                    <a:pt x="171" y="7"/>
                  </a:lnTo>
                  <a:lnTo>
                    <a:pt x="172" y="10"/>
                  </a:lnTo>
                  <a:lnTo>
                    <a:pt x="178" y="35"/>
                  </a:lnTo>
                  <a:lnTo>
                    <a:pt x="178" y="57"/>
                  </a:lnTo>
                  <a:lnTo>
                    <a:pt x="174" y="77"/>
                  </a:lnTo>
                  <a:lnTo>
                    <a:pt x="165" y="94"/>
                  </a:lnTo>
                  <a:lnTo>
                    <a:pt x="151" y="108"/>
                  </a:lnTo>
                  <a:lnTo>
                    <a:pt x="136" y="118"/>
                  </a:lnTo>
                  <a:lnTo>
                    <a:pt x="118" y="125"/>
                  </a:lnTo>
                  <a:lnTo>
                    <a:pt x="100" y="130"/>
                  </a:lnTo>
                  <a:lnTo>
                    <a:pt x="83" y="132"/>
                  </a:lnTo>
                  <a:lnTo>
                    <a:pt x="70" y="134"/>
                  </a:lnTo>
                  <a:lnTo>
                    <a:pt x="60" y="134"/>
                  </a:lnTo>
                  <a:lnTo>
                    <a:pt x="56" y="134"/>
                  </a:lnTo>
                  <a:lnTo>
                    <a:pt x="52" y="134"/>
                  </a:lnTo>
                  <a:lnTo>
                    <a:pt x="52" y="136"/>
                  </a:lnTo>
                  <a:lnTo>
                    <a:pt x="50" y="137"/>
                  </a:lnTo>
                  <a:lnTo>
                    <a:pt x="49" y="139"/>
                  </a:lnTo>
                  <a:lnTo>
                    <a:pt x="49" y="141"/>
                  </a:lnTo>
                  <a:lnTo>
                    <a:pt x="5" y="243"/>
                  </a:lnTo>
                  <a:lnTo>
                    <a:pt x="0" y="254"/>
                  </a:lnTo>
                  <a:lnTo>
                    <a:pt x="11" y="255"/>
                  </a:lnTo>
                  <a:lnTo>
                    <a:pt x="13" y="255"/>
                  </a:lnTo>
                  <a:lnTo>
                    <a:pt x="18" y="256"/>
                  </a:lnTo>
                  <a:lnTo>
                    <a:pt x="26" y="257"/>
                  </a:lnTo>
                  <a:lnTo>
                    <a:pt x="36" y="260"/>
                  </a:lnTo>
                  <a:lnTo>
                    <a:pt x="49" y="262"/>
                  </a:lnTo>
                  <a:lnTo>
                    <a:pt x="64" y="266"/>
                  </a:lnTo>
                  <a:lnTo>
                    <a:pt x="79" y="271"/>
                  </a:lnTo>
                  <a:lnTo>
                    <a:pt x="95" y="275"/>
                  </a:lnTo>
                  <a:lnTo>
                    <a:pt x="113" y="281"/>
                  </a:lnTo>
                  <a:lnTo>
                    <a:pt x="131" y="289"/>
                  </a:lnTo>
                  <a:lnTo>
                    <a:pt x="148" y="297"/>
                  </a:lnTo>
                  <a:lnTo>
                    <a:pt x="166" y="307"/>
                  </a:lnTo>
                  <a:lnTo>
                    <a:pt x="183" y="318"/>
                  </a:lnTo>
                  <a:lnTo>
                    <a:pt x="198" y="330"/>
                  </a:lnTo>
                  <a:lnTo>
                    <a:pt x="213" y="343"/>
                  </a:lnTo>
                  <a:lnTo>
                    <a:pt x="226" y="357"/>
                  </a:lnTo>
                  <a:lnTo>
                    <a:pt x="228" y="360"/>
                  </a:lnTo>
                  <a:lnTo>
                    <a:pt x="231" y="361"/>
                  </a:lnTo>
                  <a:lnTo>
                    <a:pt x="234" y="361"/>
                  </a:lnTo>
                  <a:lnTo>
                    <a:pt x="237" y="360"/>
                  </a:lnTo>
                  <a:lnTo>
                    <a:pt x="239" y="357"/>
                  </a:lnTo>
                  <a:lnTo>
                    <a:pt x="240" y="354"/>
                  </a:lnTo>
                  <a:lnTo>
                    <a:pt x="240" y="350"/>
                  </a:lnTo>
                  <a:lnTo>
                    <a:pt x="239" y="348"/>
                  </a:lnTo>
                  <a:lnTo>
                    <a:pt x="227" y="334"/>
                  </a:lnTo>
                  <a:lnTo>
                    <a:pt x="215" y="321"/>
                  </a:lnTo>
                  <a:lnTo>
                    <a:pt x="201" y="310"/>
                  </a:lnTo>
                  <a:lnTo>
                    <a:pt x="186" y="299"/>
                  </a:lnTo>
                  <a:lnTo>
                    <a:pt x="171" y="290"/>
                  </a:lnTo>
                  <a:lnTo>
                    <a:pt x="155" y="281"/>
                  </a:lnTo>
                  <a:lnTo>
                    <a:pt x="139" y="274"/>
                  </a:lnTo>
                  <a:lnTo>
                    <a:pt x="124" y="268"/>
                  </a:lnTo>
                  <a:lnTo>
                    <a:pt x="108" y="262"/>
                  </a:lnTo>
                  <a:lnTo>
                    <a:pt x="92" y="257"/>
                  </a:lnTo>
                  <a:lnTo>
                    <a:pt x="78" y="253"/>
                  </a:lnTo>
                  <a:lnTo>
                    <a:pt x="65" y="249"/>
                  </a:lnTo>
                  <a:lnTo>
                    <a:pt x="53" y="246"/>
                  </a:lnTo>
                  <a:lnTo>
                    <a:pt x="42" y="244"/>
                  </a:lnTo>
                  <a:lnTo>
                    <a:pt x="32" y="242"/>
                  </a:lnTo>
                  <a:lnTo>
                    <a:pt x="24" y="240"/>
                  </a:lnTo>
                  <a:lnTo>
                    <a:pt x="59" y="160"/>
                  </a:lnTo>
                  <a:lnTo>
                    <a:pt x="64" y="160"/>
                  </a:lnTo>
                  <a:lnTo>
                    <a:pt x="71" y="161"/>
                  </a:lnTo>
                  <a:lnTo>
                    <a:pt x="80" y="162"/>
                  </a:lnTo>
                  <a:lnTo>
                    <a:pt x="91" y="163"/>
                  </a:lnTo>
                  <a:lnTo>
                    <a:pt x="103" y="166"/>
                  </a:lnTo>
                  <a:lnTo>
                    <a:pt x="118" y="168"/>
                  </a:lnTo>
                  <a:lnTo>
                    <a:pt x="132" y="172"/>
                  </a:lnTo>
                  <a:lnTo>
                    <a:pt x="148" y="177"/>
                  </a:lnTo>
                  <a:lnTo>
                    <a:pt x="163" y="181"/>
                  </a:lnTo>
                  <a:lnTo>
                    <a:pt x="180" y="187"/>
                  </a:lnTo>
                  <a:lnTo>
                    <a:pt x="197" y="195"/>
                  </a:lnTo>
                  <a:lnTo>
                    <a:pt x="214" y="203"/>
                  </a:lnTo>
                  <a:lnTo>
                    <a:pt x="230" y="212"/>
                  </a:lnTo>
                  <a:lnTo>
                    <a:pt x="245" y="222"/>
                  </a:lnTo>
                  <a:lnTo>
                    <a:pt x="260" y="233"/>
                  </a:lnTo>
                  <a:lnTo>
                    <a:pt x="273" y="246"/>
                  </a:lnTo>
                  <a:lnTo>
                    <a:pt x="275" y="248"/>
                  </a:lnTo>
                  <a:lnTo>
                    <a:pt x="279" y="249"/>
                  </a:lnTo>
                  <a:lnTo>
                    <a:pt x="283" y="249"/>
                  </a:lnTo>
                  <a:lnTo>
                    <a:pt x="285" y="246"/>
                  </a:lnTo>
                  <a:lnTo>
                    <a:pt x="287" y="244"/>
                  </a:lnTo>
                  <a:lnTo>
                    <a:pt x="287" y="240"/>
                  </a:lnTo>
                  <a:lnTo>
                    <a:pt x="287" y="237"/>
                  </a:lnTo>
                  <a:lnTo>
                    <a:pt x="285" y="23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99" name="Freeform 74"/>
            <p:cNvSpPr>
              <a:spLocks/>
            </p:cNvSpPr>
            <p:nvPr/>
          </p:nvSpPr>
          <p:spPr bwMode="auto">
            <a:xfrm>
              <a:off x="630238" y="2244725"/>
              <a:ext cx="68262" cy="117475"/>
            </a:xfrm>
            <a:custGeom>
              <a:avLst/>
              <a:gdLst>
                <a:gd name="T0" fmla="*/ 4760348 w 129"/>
                <a:gd name="T1" fmla="*/ 60219898 h 223"/>
                <a:gd name="T2" fmla="*/ 4760348 w 129"/>
                <a:gd name="T3" fmla="*/ 60219898 h 223"/>
                <a:gd name="T4" fmla="*/ 5040276 w 129"/>
                <a:gd name="T5" fmla="*/ 58277609 h 223"/>
                <a:gd name="T6" fmla="*/ 6160513 w 129"/>
                <a:gd name="T7" fmla="*/ 53559645 h 223"/>
                <a:gd name="T8" fmla="*/ 8120532 w 129"/>
                <a:gd name="T9" fmla="*/ 46899391 h 223"/>
                <a:gd name="T10" fmla="*/ 11200789 w 129"/>
                <a:gd name="T11" fmla="*/ 38573943 h 223"/>
                <a:gd name="T12" fmla="*/ 15120827 w 129"/>
                <a:gd name="T13" fmla="*/ 29416161 h 223"/>
                <a:gd name="T14" fmla="*/ 20441029 w 129"/>
                <a:gd name="T15" fmla="*/ 20258379 h 223"/>
                <a:gd name="T16" fmla="*/ 27161397 w 129"/>
                <a:gd name="T17" fmla="*/ 11378218 h 223"/>
                <a:gd name="T18" fmla="*/ 35281929 w 129"/>
                <a:gd name="T19" fmla="*/ 4162724 h 223"/>
                <a:gd name="T20" fmla="*/ 35281929 w 129"/>
                <a:gd name="T21" fmla="*/ 4162724 h 223"/>
                <a:gd name="T22" fmla="*/ 36121710 w 129"/>
                <a:gd name="T23" fmla="*/ 3330390 h 223"/>
                <a:gd name="T24" fmla="*/ 36121710 w 129"/>
                <a:gd name="T25" fmla="*/ 2775149 h 223"/>
                <a:gd name="T26" fmla="*/ 36121710 w 129"/>
                <a:gd name="T27" fmla="*/ 1665195 h 223"/>
                <a:gd name="T28" fmla="*/ 35561856 w 129"/>
                <a:gd name="T29" fmla="*/ 832334 h 223"/>
                <a:gd name="T30" fmla="*/ 35001473 w 129"/>
                <a:gd name="T31" fmla="*/ 0 h 223"/>
                <a:gd name="T32" fmla="*/ 33881764 w 129"/>
                <a:gd name="T33" fmla="*/ 0 h 223"/>
                <a:gd name="T34" fmla="*/ 33321381 w 129"/>
                <a:gd name="T35" fmla="*/ 0 h 223"/>
                <a:gd name="T36" fmla="*/ 32201672 w 129"/>
                <a:gd name="T37" fmla="*/ 277620 h 223"/>
                <a:gd name="T38" fmla="*/ 32201672 w 129"/>
                <a:gd name="T39" fmla="*/ 277620 h 223"/>
                <a:gd name="T40" fmla="*/ 23521286 w 129"/>
                <a:gd name="T41" fmla="*/ 8325448 h 223"/>
                <a:gd name="T42" fmla="*/ 16800919 w 129"/>
                <a:gd name="T43" fmla="*/ 17483230 h 223"/>
                <a:gd name="T44" fmla="*/ 11200789 w 129"/>
                <a:gd name="T45" fmla="*/ 27196253 h 223"/>
                <a:gd name="T46" fmla="*/ 6720367 w 129"/>
                <a:gd name="T47" fmla="*/ 36631655 h 223"/>
                <a:gd name="T48" fmla="*/ 3640111 w 129"/>
                <a:gd name="T49" fmla="*/ 45234197 h 223"/>
                <a:gd name="T50" fmla="*/ 1680092 w 129"/>
                <a:gd name="T51" fmla="*/ 52172070 h 223"/>
                <a:gd name="T52" fmla="*/ 279927 w 129"/>
                <a:gd name="T53" fmla="*/ 57167655 h 223"/>
                <a:gd name="T54" fmla="*/ 0 w 129"/>
                <a:gd name="T55" fmla="*/ 59109943 h 223"/>
                <a:gd name="T56" fmla="*/ 0 w 129"/>
                <a:gd name="T57" fmla="*/ 59109943 h 223"/>
                <a:gd name="T58" fmla="*/ 0 w 129"/>
                <a:gd name="T59" fmla="*/ 60219898 h 223"/>
                <a:gd name="T60" fmla="*/ 559854 w 129"/>
                <a:gd name="T61" fmla="*/ 60775138 h 223"/>
                <a:gd name="T62" fmla="*/ 1120238 w 129"/>
                <a:gd name="T63" fmla="*/ 61607472 h 223"/>
                <a:gd name="T64" fmla="*/ 1960019 w 129"/>
                <a:gd name="T65" fmla="*/ 61885092 h 223"/>
                <a:gd name="T66" fmla="*/ 3080257 w 129"/>
                <a:gd name="T67" fmla="*/ 61885092 h 223"/>
                <a:gd name="T68" fmla="*/ 3920038 w 129"/>
                <a:gd name="T69" fmla="*/ 61607472 h 223"/>
                <a:gd name="T70" fmla="*/ 4480421 w 129"/>
                <a:gd name="T71" fmla="*/ 60775138 h 223"/>
                <a:gd name="T72" fmla="*/ 4760348 w 129"/>
                <a:gd name="T73" fmla="*/ 60219898 h 223"/>
                <a:gd name="T74" fmla="*/ 4760348 w 129"/>
                <a:gd name="T75" fmla="*/ 60219898 h 223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129" h="223">
                  <a:moveTo>
                    <a:pt x="17" y="217"/>
                  </a:moveTo>
                  <a:lnTo>
                    <a:pt x="17" y="217"/>
                  </a:lnTo>
                  <a:lnTo>
                    <a:pt x="18" y="210"/>
                  </a:lnTo>
                  <a:lnTo>
                    <a:pt x="22" y="193"/>
                  </a:lnTo>
                  <a:lnTo>
                    <a:pt x="29" y="169"/>
                  </a:lnTo>
                  <a:lnTo>
                    <a:pt x="40" y="139"/>
                  </a:lnTo>
                  <a:lnTo>
                    <a:pt x="54" y="106"/>
                  </a:lnTo>
                  <a:lnTo>
                    <a:pt x="73" y="73"/>
                  </a:lnTo>
                  <a:lnTo>
                    <a:pt x="97" y="41"/>
                  </a:lnTo>
                  <a:lnTo>
                    <a:pt x="126" y="15"/>
                  </a:lnTo>
                  <a:lnTo>
                    <a:pt x="129" y="12"/>
                  </a:lnTo>
                  <a:lnTo>
                    <a:pt x="129" y="10"/>
                  </a:lnTo>
                  <a:lnTo>
                    <a:pt x="129" y="6"/>
                  </a:lnTo>
                  <a:lnTo>
                    <a:pt x="127" y="3"/>
                  </a:lnTo>
                  <a:lnTo>
                    <a:pt x="125" y="0"/>
                  </a:lnTo>
                  <a:lnTo>
                    <a:pt x="121" y="0"/>
                  </a:lnTo>
                  <a:lnTo>
                    <a:pt x="119" y="0"/>
                  </a:lnTo>
                  <a:lnTo>
                    <a:pt x="115" y="1"/>
                  </a:lnTo>
                  <a:lnTo>
                    <a:pt x="84" y="30"/>
                  </a:lnTo>
                  <a:lnTo>
                    <a:pt x="60" y="63"/>
                  </a:lnTo>
                  <a:lnTo>
                    <a:pt x="40" y="98"/>
                  </a:lnTo>
                  <a:lnTo>
                    <a:pt x="24" y="132"/>
                  </a:lnTo>
                  <a:lnTo>
                    <a:pt x="13" y="163"/>
                  </a:lnTo>
                  <a:lnTo>
                    <a:pt x="6" y="188"/>
                  </a:lnTo>
                  <a:lnTo>
                    <a:pt x="1" y="206"/>
                  </a:lnTo>
                  <a:lnTo>
                    <a:pt x="0" y="213"/>
                  </a:lnTo>
                  <a:lnTo>
                    <a:pt x="0" y="217"/>
                  </a:lnTo>
                  <a:lnTo>
                    <a:pt x="2" y="219"/>
                  </a:lnTo>
                  <a:lnTo>
                    <a:pt x="4" y="222"/>
                  </a:lnTo>
                  <a:lnTo>
                    <a:pt x="7" y="223"/>
                  </a:lnTo>
                  <a:lnTo>
                    <a:pt x="11" y="223"/>
                  </a:lnTo>
                  <a:lnTo>
                    <a:pt x="14" y="222"/>
                  </a:lnTo>
                  <a:lnTo>
                    <a:pt x="16" y="219"/>
                  </a:lnTo>
                  <a:lnTo>
                    <a:pt x="17" y="21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10" name="テキスト ボックス 102"/>
          <p:cNvSpPr txBox="1">
            <a:spLocks noChangeArrowheads="1"/>
          </p:cNvSpPr>
          <p:nvPr/>
        </p:nvSpPr>
        <p:spPr bwMode="auto">
          <a:xfrm>
            <a:off x="1746250" y="3134165"/>
            <a:ext cx="8639175" cy="19389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>
                <a:latin typeface="+mj-lt"/>
                <a:ea typeface="+mn-ea"/>
              </a:rPr>
              <a:t>会社案内や商品パンフレット、広告、ウェブサイトは、ちゃんとデザイン会社に発注して制作しますよね？　でも、パワーポイントはいかがでしょう？　社内で片手間につくっていませんか？　それが社外の目</a:t>
            </a:r>
            <a:r>
              <a:rPr lang="ja-JP" altLang="en-US" sz="1000" smtClean="0">
                <a:latin typeface="+mj-lt"/>
                <a:ea typeface="+mn-ea"/>
              </a:rPr>
              <a:t>に触れる</a:t>
            </a:r>
            <a:r>
              <a:rPr lang="ja-JP" altLang="en-US" sz="1000">
                <a:latin typeface="+mj-lt"/>
                <a:ea typeface="+mn-ea"/>
              </a:rPr>
              <a:t>ものであっても。社外へ出た企業ドキュメントは、否応なく「ブランド」として見られます</a:t>
            </a:r>
            <a:r>
              <a:rPr lang="ja-JP" altLang="en-US" sz="1000" smtClean="0">
                <a:latin typeface="+mj-lt"/>
                <a:ea typeface="+mn-ea"/>
              </a:rPr>
              <a:t>。</a:t>
            </a:r>
            <a:endParaRPr lang="en-US" altLang="ja-JP" sz="1000" smtClean="0">
              <a:latin typeface="+mj-lt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smtClean="0">
                <a:latin typeface="+mj-lt"/>
                <a:ea typeface="+mn-ea"/>
              </a:rPr>
              <a:t>まちまち</a:t>
            </a:r>
            <a:r>
              <a:rPr lang="ja-JP" altLang="en-US" sz="1000">
                <a:latin typeface="+mj-lt"/>
                <a:ea typeface="+mn-ea"/>
              </a:rPr>
              <a:t>なデザインのパワーポイントによって、大切なブランドが一瞬にして破壊されてしまうのです</a:t>
            </a:r>
            <a:r>
              <a:rPr lang="ja-JP" altLang="en-US" sz="1000" smtClean="0">
                <a:latin typeface="+mj-lt"/>
                <a:ea typeface="+mn-ea"/>
              </a:rPr>
              <a:t>。</a:t>
            </a:r>
            <a:endParaRPr lang="en-US" altLang="ja-JP" sz="1000" smtClean="0">
              <a:latin typeface="+mj-lt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1000" smtClean="0">
              <a:latin typeface="+mj-lt"/>
              <a:ea typeface="+mn-ea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会社の取り組みや事業プロジェクト、商品・サービス</a:t>
            </a:r>
            <a:r>
              <a:rPr lang="en-US" altLang="ja-JP" sz="1000"/>
              <a:t>etc…</a:t>
            </a:r>
            <a:r>
              <a:rPr lang="ja-JP" altLang="en-US" sz="1000"/>
              <a:t>　それらが真に優れたものであっても、“伝え方”によってはまったく良さを感じてもらえなくなります。本来発揮できるはずのチカラさえ台無しになるのです。良さを知ってもらうはずのパワーポイントが、逆に相手を苛立たせ、損失の原因になるとしたら</a:t>
            </a:r>
            <a:r>
              <a:rPr lang="en-US" altLang="ja-JP" sz="1000"/>
              <a:t>――</a:t>
            </a:r>
            <a:r>
              <a:rPr lang="ja-JP" altLang="en-US" sz="1000"/>
              <a:t>。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お手元のパワーポイント資料は、すっきりと気持ちよく伝わるものになっていますか</a:t>
            </a:r>
            <a:r>
              <a:rPr lang="ja-JP" altLang="en-US" sz="1000" smtClean="0"/>
              <a:t>？</a:t>
            </a:r>
            <a:endParaRPr lang="en-US" altLang="ja-JP" sz="1000" smtClean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文字がつまったスライド、しかも小さくて読めない。そんなプレゼンを受けた経験はありませんか？　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見えないプレゼンは“伝わり度ゼロ”です。プレゼンをする人もされる人も、まったく無駄な時間を過ごすことになります。一方、しっかりと伝わるプレゼンには、企画力やデザイン力、表現の工夫が必要です。</a:t>
            </a:r>
            <a:endParaRPr lang="en-US" altLang="ja-JP" sz="100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/>
              <a:t>が、それは時間のかかるものでもあります。仕事の時間、パワーポイントに奪われていませんか</a:t>
            </a:r>
            <a:r>
              <a:rPr lang="ja-JP" altLang="en-US" sz="1000" smtClean="0"/>
              <a:t>？</a:t>
            </a:r>
            <a:endParaRPr lang="ja-JP" altLang="en-US" sz="1000"/>
          </a:p>
        </p:txBody>
      </p:sp>
    </p:spTree>
    <p:extLst>
      <p:ext uri="{BB962C8B-B14F-4D97-AF65-F5344CB8AC3E}">
        <p14:creationId xmlns:p14="http://schemas.microsoft.com/office/powerpoint/2010/main" val="237110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825</TotalTime>
  <Words>53</Words>
  <Application>Microsoft Office PowerPoint</Application>
  <PresentationFormat>ユーザー設定</PresentationFormat>
  <Paragraphs>14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HGP創英角ｺﾞｼｯｸUB</vt:lpstr>
      <vt:lpstr>ＭＳ Ｐゴシック</vt:lpstr>
      <vt:lpstr>Arial</vt:lpstr>
      <vt:lpstr>Calibri</vt:lpstr>
      <vt:lpstr>Times New Roman</vt:lpstr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kawai</dc:creator>
  <cp:lastModifiedBy>hiroyuki Kawai</cp:lastModifiedBy>
  <cp:revision>72</cp:revision>
  <cp:lastPrinted>2012-02-28T01:15:59Z</cp:lastPrinted>
  <dcterms:created xsi:type="dcterms:W3CDTF">2012-02-27T00:58:53Z</dcterms:created>
  <dcterms:modified xsi:type="dcterms:W3CDTF">2014-03-05T01:05:57Z</dcterms:modified>
</cp:coreProperties>
</file>

<file path=docProps/thumbnail.jpeg>
</file>