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1ADD-511B-4679-BB04-0968377FC6B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019303" y="69999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B1C440-1838-4DE5-ADB6-B03F0235E59F}" type="slidenum">
              <a:rPr lang="ja-JP" altLang="en-US" smtClean="0">
                <a:latin typeface="+mj-lt"/>
              </a:rPr>
              <a:pPr algn="r"/>
              <a:t>‹#›</a:t>
            </a:fld>
            <a:endParaRPr lang="ja-JP" alt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2AE75-1A4C-4F0B-8734-449DE6DD22A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A7A9-5924-48E7-A953-84BB90D843C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D8A5B-A970-46F6-AFD1-5C6DF94EE9C7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7CA1-CAC9-44A7-AB56-0D465DF4A32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367A-4827-4A36-9737-D69BEC1FFED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E2BA1-A723-4545-BD0D-6D6BA42FF583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7373-0BEF-4A12-B327-068C1E1C8B0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14177-D3E9-4492-8404-32D90E7AA3F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AA5F-7192-490A-8A51-3836E9FA22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D8AB-9F51-49E2-A868-DCF82391A837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3DF9-9F86-4753-AC0D-992F6614056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904954" y="2194789"/>
            <a:ext cx="2749471" cy="317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0" smtClean="0">
                <a:solidFill>
                  <a:schemeClr val="bg1"/>
                </a:solidFill>
              </a:rPr>
              <a:t>10</a:t>
            </a:r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02510"/>
            <a:ext cx="5570756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88865"/>
            <a:ext cx="5568950" cy="1977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</TotalTime>
  <Words>100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32</cp:revision>
  <dcterms:created xsi:type="dcterms:W3CDTF">2013-09-02T21:23:24Z</dcterms:created>
  <dcterms:modified xsi:type="dcterms:W3CDTF">2014-03-05T01:04:29Z</dcterms:modified>
</cp:coreProperties>
</file>