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260" r:id="rId2"/>
  </p:sldIdLst>
  <p:sldSz cx="10691813" cy="7559675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2302" userDrawn="1">
          <p15:clr>
            <a:srgbClr val="A4A3A4"/>
          </p15:clr>
        </p15:guide>
        <p15:guide id="3" orient="horz" pos="158" userDrawn="1">
          <p15:clr>
            <a:srgbClr val="A4A3A4"/>
          </p15:clr>
        </p15:guide>
        <p15:guide id="4" orient="horz" pos="4604" userDrawn="1">
          <p15:clr>
            <a:srgbClr val="A4A3A4"/>
          </p15:clr>
        </p15:guide>
        <p15:guide id="5" pos="192" userDrawn="1">
          <p15:clr>
            <a:srgbClr val="A4A3A4"/>
          </p15:clr>
        </p15:guide>
        <p15:guide id="6" pos="6543" userDrawn="1">
          <p15:clr>
            <a:srgbClr val="A4A3A4"/>
          </p15:clr>
        </p15:guide>
        <p15:guide id="7" pos="4433" userDrawn="1">
          <p15:clr>
            <a:srgbClr val="A4A3A4"/>
          </p15:clr>
        </p15:guide>
        <p15:guide id="8" orient="horz" pos="1633" userDrawn="1">
          <p15:clr>
            <a:srgbClr val="A4A3A4"/>
          </p15:clr>
        </p15:guide>
        <p15:guide id="9" orient="horz" pos="3129" userDrawn="1">
          <p15:clr>
            <a:srgbClr val="A4A3A4"/>
          </p15:clr>
        </p15:guide>
        <p15:guide id="10" orient="horz" pos="4422" userDrawn="1">
          <p15:clr>
            <a:srgbClr val="A4A3A4"/>
          </p15:clr>
        </p15:guide>
        <p15:guide id="11" orient="horz" pos="3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DF0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1140" y="114"/>
      </p:cViewPr>
      <p:guideLst>
        <p:guide orient="horz" pos="2381"/>
        <p:guide pos="2302"/>
        <p:guide orient="horz" pos="158"/>
        <p:guide orient="horz" pos="4604"/>
        <p:guide pos="192"/>
        <p:guide pos="6543"/>
        <p:guide pos="4433"/>
        <p:guide orient="horz" pos="1633"/>
        <p:guide orient="horz" pos="3129"/>
        <p:guide orient="horz" pos="4422"/>
        <p:guide orient="horz" pos="3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F18CA3DA-CF85-471B-A36E-E3D5384AD4DF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09663" y="1279525"/>
            <a:ext cx="48847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3687A1C5-7559-4240-8866-6FB1121743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9529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229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71ADD-511B-4679-BB04-0968377FC6BB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0019303" y="6999987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3B1C440-1838-4DE5-ADB6-B03F0235E59F}" type="slidenum">
              <a:rPr lang="ja-JP" altLang="en-US" smtClean="0">
                <a:latin typeface="+mj-lt"/>
              </a:rPr>
              <a:pPr algn="r"/>
              <a:t>‹#›</a:t>
            </a:fld>
            <a:endParaRPr lang="ja-JP" alt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9136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2AE75-1A4C-4F0B-8734-449DE6DD22A8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739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A7A9-5924-48E7-A953-84BB90D843C4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03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D8A5B-A970-46F6-AFD1-5C6DF94EE9C7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372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47CA1-CAC9-44A7-AB56-0D465DF4A320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749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367A-4827-4A36-9737-D69BEC1FFED8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65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E2BA1-A723-4545-BD0D-6D6BA42FF583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5807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7373-0BEF-4A12-B327-068C1E1C8B09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806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14177-D3E9-4492-8404-32D90E7AA3F8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608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AA5F-7192-490A-8A51-3836E9FA22D5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755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D8AB-9F51-49E2-A868-DCF82391A837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120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E3DF9-9F86-4753-AC0D-992F66140560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552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904954" y="2194789"/>
            <a:ext cx="2749471" cy="3170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0" smtClean="0">
                <a:solidFill>
                  <a:schemeClr val="bg1"/>
                </a:solidFill>
              </a:rPr>
              <a:t>10</a:t>
            </a:r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おわりに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252010" y="2558242"/>
            <a:ext cx="5570756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solidFill>
                  <a:srgbClr val="CC0000"/>
                </a:solidFill>
                <a:latin typeface="+mj-ea"/>
                <a:ea typeface="+mj-ea"/>
              </a:rPr>
              <a:t>日本</a:t>
            </a:r>
            <a:r>
              <a:rPr lang="ja-JP" altLang="en-US" sz="3600">
                <a:latin typeface="+mj-ea"/>
                <a:ea typeface="+mj-ea"/>
              </a:rPr>
              <a:t>のドキュメント力アップ。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御社からはじめませんか？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252010" y="3779838"/>
            <a:ext cx="5568950" cy="1601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実はここ日本だけでなく、世界的にも「パワーポイント資料によるブランド破壊」が問題になっています。そう、パワーポイントは世界中で使われているツールなのです。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だからこそ、いま、日本から。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パワーポイントをしっかりと活用し、その取り組みを世界に発信していきましょう。日本のドキュメント力をアップし、信頼される日本をつくりましょう。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御社から、新しい一歩を。</a:t>
            </a:r>
          </a:p>
        </p:txBody>
      </p:sp>
    </p:spTree>
    <p:extLst>
      <p:ext uri="{BB962C8B-B14F-4D97-AF65-F5344CB8AC3E}">
        <p14:creationId xmlns:p14="http://schemas.microsoft.com/office/powerpoint/2010/main" val="334271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スマート">
      <a:majorFont>
        <a:latin typeface="Times New Roman"/>
        <a:ea typeface="HGP明朝E"/>
        <a:cs typeface=""/>
      </a:majorFont>
      <a:minorFont>
        <a:latin typeface="Times New Roman"/>
        <a:ea typeface="ＭＳ Ｐ明朝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343</TotalTime>
  <Words>100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HGP明朝E</vt:lpstr>
      <vt:lpstr>ＭＳ Ｐゴシック</vt:lpstr>
      <vt:lpstr>ＭＳ Ｐ明朝</vt:lpstr>
      <vt:lpstr>Arial</vt:lpstr>
      <vt:lpstr>Calibri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32</cp:revision>
  <dcterms:created xsi:type="dcterms:W3CDTF">2013-09-02T21:23:24Z</dcterms:created>
  <dcterms:modified xsi:type="dcterms:W3CDTF">2014-03-05T01:03:56Z</dcterms:modified>
</cp:coreProperties>
</file>