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7559675"/>
  <p:notesSz cx="7104063" cy="10234613"/>
  <p:defaultTextStyle>
    <a:defPPr>
      <a:defRPr lang="ja-JP"/>
    </a:defPPr>
    <a:lvl1pPr marL="0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39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478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17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0957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695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435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174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1914" algn="l" defTabSz="995478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  <p15:guide id="3" orient="horz" pos="136" userDrawn="1">
          <p15:clr>
            <a:srgbClr val="A4A3A4"/>
          </p15:clr>
        </p15:guide>
        <p15:guide id="4" orient="horz" pos="4631" userDrawn="1">
          <p15:clr>
            <a:srgbClr val="A4A3A4"/>
          </p15:clr>
        </p15:guide>
        <p15:guide id="5" pos="147" userDrawn="1">
          <p15:clr>
            <a:srgbClr val="A4A3A4"/>
          </p15:clr>
        </p15:guide>
        <p15:guide id="6" pos="6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852" y="66"/>
      </p:cViewPr>
      <p:guideLst>
        <p:guide orient="horz" pos="2381"/>
        <p:guide pos="3368"/>
        <p:guide orient="horz" pos="136"/>
        <p:guide orient="horz" pos="4631"/>
        <p:guide pos="147"/>
        <p:guide pos="65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7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42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7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61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998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822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09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28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2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60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29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C3FC3-C176-4207-A32E-4BE1C4BC70BC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89938-433D-4BCE-AB4D-F18960912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04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35502" y="215900"/>
            <a:ext cx="10222948" cy="713581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 bwMode="gray">
          <a:xfrm>
            <a:off x="1862422" y="3364340"/>
            <a:ext cx="696697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4800"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PowerPoint Presentation</a:t>
            </a:r>
            <a:endParaRPr lang="ja-JP" altLang="en-US" sz="4800">
              <a:effectLst>
                <a:glow rad="101600">
                  <a:schemeClr val="bg1"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048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6</cp:revision>
  <dcterms:created xsi:type="dcterms:W3CDTF">2013-09-04T13:27:59Z</dcterms:created>
  <dcterms:modified xsi:type="dcterms:W3CDTF">2014-03-05T04:07:30Z</dcterms:modified>
</cp:coreProperties>
</file>