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</p:sldIdLst>
  <p:sldSz cx="10691813" cy="7559675"/>
  <p:notesSz cx="6735763" cy="9866313"/>
  <p:defaultTextStyle>
    <a:defPPr>
      <a:defRPr lang="ja-JP"/>
    </a:defPPr>
    <a:lvl1pPr marL="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24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47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271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695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18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542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966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390" algn="l" defTabSz="104284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158" userDrawn="1">
          <p15:clr>
            <a:srgbClr val="A4A3A4"/>
          </p15:clr>
        </p15:guide>
        <p15:guide id="3" orient="horz" pos="4603" userDrawn="1">
          <p15:clr>
            <a:srgbClr val="A4A3A4"/>
          </p15:clr>
        </p15:guide>
        <p15:guide id="4" orient="horz" pos="1655" userDrawn="1">
          <p15:clr>
            <a:srgbClr val="A4A3A4"/>
          </p15:clr>
        </p15:guide>
        <p15:guide id="5" orient="horz" pos="310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193" userDrawn="1">
          <p15:clr>
            <a:srgbClr val="A4A3A4"/>
          </p15:clr>
        </p15:guide>
        <p15:guide id="8" pos="6542" userDrawn="1">
          <p15:clr>
            <a:srgbClr val="A4A3A4"/>
          </p15:clr>
        </p15:guide>
        <p15:guide id="9" pos="1100" userDrawn="1">
          <p15:clr>
            <a:srgbClr val="A4A3A4"/>
          </p15:clr>
        </p15:guide>
        <p15:guide id="10" pos="2915" userDrawn="1">
          <p15:clr>
            <a:srgbClr val="A4A3A4"/>
          </p15:clr>
        </p15:guide>
        <p15:guide id="11" pos="47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royuki Kawai" initials="hK" lastIdx="6" clrIdx="0">
    <p:extLst>
      <p:ext uri="{19B8F6BF-5375-455C-9EA6-DF929625EA0E}">
        <p15:presenceInfo xmlns:p15="http://schemas.microsoft.com/office/powerpoint/2012/main" userId="2c570367a47692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DF0010"/>
    <a:srgbClr val="00CCFF"/>
    <a:srgbClr val="FF6600"/>
    <a:srgbClr val="33CC33"/>
    <a:srgbClr val="009900"/>
    <a:srgbClr val="99FF99"/>
    <a:srgbClr val="3F6EA7"/>
    <a:srgbClr val="006699"/>
    <a:srgbClr val="42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218" y="78"/>
      </p:cViewPr>
      <p:guideLst>
        <p:guide orient="horz" pos="2381"/>
        <p:guide orient="horz" pos="158"/>
        <p:guide orient="horz" pos="4603"/>
        <p:guide orient="horz" pos="1655"/>
        <p:guide orient="horz" pos="3106"/>
        <p:guide pos="3368"/>
        <p:guide pos="193"/>
        <p:guide pos="6542"/>
        <p:guide pos="1100"/>
        <p:guide pos="2915"/>
        <p:guide pos="4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8400"/>
            <a:ext cx="9088041" cy="162043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3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20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5766" y="334236"/>
            <a:ext cx="2812171" cy="711169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546" y="334236"/>
            <a:ext cx="8262024" cy="711169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76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6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6"/>
          </a:xfrm>
        </p:spPr>
        <p:txBody>
          <a:bodyPr anchor="t"/>
          <a:lstStyle>
            <a:lvl1pPr algn="l">
              <a:defRPr sz="459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13"/>
            <a:ext cx="9088041" cy="165367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5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2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546" y="1944167"/>
            <a:ext cx="5537096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0840" y="1944167"/>
            <a:ext cx="5537097" cy="5501763"/>
          </a:xfrm>
        </p:spPr>
        <p:txBody>
          <a:bodyPr/>
          <a:lstStyle>
            <a:lvl1pPr>
              <a:defRPr sz="3199"/>
            </a:lvl1pPr>
            <a:lvl2pPr>
              <a:defRPr sz="2699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0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99" b="1"/>
            </a:lvl1pPr>
            <a:lvl2pPr marL="521424" indent="0">
              <a:buNone/>
              <a:defRPr sz="2300" b="1"/>
            </a:lvl2pPr>
            <a:lvl3pPr marL="1042847" indent="0">
              <a:buNone/>
              <a:defRPr sz="2100" b="1"/>
            </a:lvl3pPr>
            <a:lvl4pPr marL="1564271" indent="0">
              <a:buNone/>
              <a:defRPr sz="1800" b="1"/>
            </a:lvl4pPr>
            <a:lvl5pPr marL="2085695" indent="0">
              <a:buNone/>
              <a:defRPr sz="1800" b="1"/>
            </a:lvl5pPr>
            <a:lvl6pPr marL="2607118" indent="0">
              <a:buNone/>
              <a:defRPr sz="1800" b="1"/>
            </a:lvl6pPr>
            <a:lvl7pPr marL="3128542" indent="0">
              <a:buNone/>
              <a:defRPr sz="1800" b="1"/>
            </a:lvl7pPr>
            <a:lvl8pPr marL="3649966" indent="0">
              <a:buNone/>
              <a:defRPr sz="1800" b="1"/>
            </a:lvl8pPr>
            <a:lvl9pPr marL="41713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99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1" y="300988"/>
            <a:ext cx="5977021" cy="6451973"/>
          </a:xfrm>
        </p:spPr>
        <p:txBody>
          <a:bodyPr/>
          <a:lstStyle>
            <a:lvl1pPr>
              <a:defRPr sz="3699"/>
            </a:lvl1pPr>
            <a:lvl2pPr>
              <a:defRPr sz="3199"/>
            </a:lvl2pPr>
            <a:lvl3pPr>
              <a:defRPr sz="2699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1581933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83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99"/>
            </a:lvl1pPr>
            <a:lvl2pPr marL="521424" indent="0">
              <a:buNone/>
              <a:defRPr sz="3199"/>
            </a:lvl2pPr>
            <a:lvl3pPr marL="1042847" indent="0">
              <a:buNone/>
              <a:defRPr sz="2699"/>
            </a:lvl3pPr>
            <a:lvl4pPr marL="1564271" indent="0">
              <a:buNone/>
              <a:defRPr sz="2300"/>
            </a:lvl4pPr>
            <a:lvl5pPr marL="2085695" indent="0">
              <a:buNone/>
              <a:defRPr sz="2300"/>
            </a:lvl5pPr>
            <a:lvl6pPr marL="2607118" indent="0">
              <a:buNone/>
              <a:defRPr sz="2300"/>
            </a:lvl6pPr>
            <a:lvl7pPr marL="3128542" indent="0">
              <a:buNone/>
              <a:defRPr sz="2300"/>
            </a:lvl7pPr>
            <a:lvl8pPr marL="3649966" indent="0">
              <a:buNone/>
              <a:defRPr sz="2300"/>
            </a:lvl8pPr>
            <a:lvl9pPr marL="4171390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2"/>
          </a:xfrm>
        </p:spPr>
        <p:txBody>
          <a:bodyPr/>
          <a:lstStyle>
            <a:lvl1pPr marL="0" indent="0">
              <a:buNone/>
              <a:defRPr sz="1600"/>
            </a:lvl1pPr>
            <a:lvl2pPr marL="521424" indent="0">
              <a:buNone/>
              <a:defRPr sz="1400"/>
            </a:lvl2pPr>
            <a:lvl3pPr marL="1042847" indent="0">
              <a:buNone/>
              <a:defRPr sz="1100"/>
            </a:lvl3pPr>
            <a:lvl4pPr marL="1564271" indent="0">
              <a:buNone/>
              <a:defRPr sz="1000"/>
            </a:lvl4pPr>
            <a:lvl5pPr marL="2085695" indent="0">
              <a:buNone/>
              <a:defRPr sz="1000"/>
            </a:lvl5pPr>
            <a:lvl6pPr marL="2607118" indent="0">
              <a:buNone/>
              <a:defRPr sz="1000"/>
            </a:lvl6pPr>
            <a:lvl7pPr marL="3128542" indent="0">
              <a:buNone/>
              <a:defRPr sz="1000"/>
            </a:lvl7pPr>
            <a:lvl8pPr marL="3649966" indent="0">
              <a:buNone/>
              <a:defRPr sz="1000"/>
            </a:lvl8pPr>
            <a:lvl9pPr marL="417139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4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4"/>
            <a:ext cx="9622632" cy="4989036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941C9-6813-4C09-98E3-4E5A2B3AA9BE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0"/>
            <a:ext cx="3385740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6700"/>
            <a:ext cx="2494757" cy="402482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2CF8-2A61-4AAF-8A82-49EF28896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47" rtl="0" eaLnBrk="1" latinLnBrk="0" hangingPunct="1">
        <a:spcBef>
          <a:spcPct val="0"/>
        </a:spcBef>
        <a:buNone/>
        <a:defRPr kumimoji="1" sz="4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68" indent="-391068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3699" kern="1200">
          <a:solidFill>
            <a:schemeClr val="tx1"/>
          </a:solidFill>
          <a:latin typeface="+mn-lt"/>
          <a:ea typeface="+mn-ea"/>
          <a:cs typeface="+mn-cs"/>
        </a:defRPr>
      </a:lvl1pPr>
      <a:lvl2pPr marL="847314" indent="-325890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303559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699" kern="1200">
          <a:solidFill>
            <a:schemeClr val="tx1"/>
          </a:solidFill>
          <a:latin typeface="+mn-lt"/>
          <a:ea typeface="+mn-ea"/>
          <a:cs typeface="+mn-cs"/>
        </a:defRPr>
      </a:lvl3pPr>
      <a:lvl4pPr marL="1824983" indent="-260712" algn="l" defTabSz="1042847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07" indent="-260712" algn="l" defTabSz="1042847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830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254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678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101" indent="-260712" algn="l" defTabSz="1042847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24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47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271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695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18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542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966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390" algn="l" defTabSz="104284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306652" y="3780631"/>
            <a:ext cx="10078510" cy="3526686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80162" y="3794938"/>
            <a:ext cx="4204997" cy="923201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r"/>
            <a:r>
              <a:rPr lang="ja-JP" altLang="en-US" sz="5399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ご提案の概要</a:t>
            </a:r>
            <a:endParaRPr lang="ja-JP" altLang="en-US" sz="5399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02734" y="2577331"/>
            <a:ext cx="2324187" cy="470799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/>
            <a:r>
              <a:rPr lang="en-US" altLang="ja-JP" sz="29994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ja-JP" altLang="en-US" sz="29994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49" name="グループ化 48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50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33" name="フリーフォーム 7"/>
            <p:cNvSpPr>
              <a:spLocks/>
            </p:cNvSpPr>
            <p:nvPr/>
          </p:nvSpPr>
          <p:spPr bwMode="auto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34" name="フリーフォーム 8"/>
            <p:cNvSpPr>
              <a:spLocks/>
            </p:cNvSpPr>
            <p:nvPr/>
          </p:nvSpPr>
          <p:spPr bwMode="auto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25" name="Rectangle 45"/>
          <p:cNvSpPr>
            <a:spLocks noChangeArrowheads="1"/>
          </p:cNvSpPr>
          <p:nvPr/>
        </p:nvSpPr>
        <p:spPr bwMode="auto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  <p:sp>
        <p:nvSpPr>
          <p:cNvPr id="15" name="スライド番号プレースホルダー 5"/>
          <p:cNvSpPr txBox="1">
            <a:spLocks/>
          </p:cNvSpPr>
          <p:nvPr/>
        </p:nvSpPr>
        <p:spPr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1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306652" y="6875607"/>
            <a:ext cx="10078510" cy="431709"/>
          </a:xfrm>
          <a:prstGeom prst="rect">
            <a:avLst/>
          </a:prstGeom>
          <a:solidFill>
            <a:srgbClr val="DF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306652" y="240956"/>
            <a:ext cx="10078510" cy="647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6" name="タイトル 6"/>
          <p:cNvSpPr txBox="1">
            <a:spLocks/>
          </p:cNvSpPr>
          <p:nvPr/>
        </p:nvSpPr>
        <p:spPr>
          <a:xfrm>
            <a:off x="1746811" y="414214"/>
            <a:ext cx="1997954" cy="474634"/>
          </a:xfrm>
          <a:prstGeom prst="rect">
            <a:avLst/>
          </a:prstGeom>
        </p:spPr>
        <p:txBody>
          <a:bodyPr vert="horz" wrap="none" lIns="104284" tIns="52142" rIns="104284" bIns="52142" rtlCol="0" anchor="ctr">
            <a:sp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kumimoji="1"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ご提案の概要</a:t>
            </a:r>
            <a:endParaRPr lang="ja-JP" altLang="en-US" sz="2400">
              <a:solidFill>
                <a:schemeClr val="tx1">
                  <a:lumMod val="65000"/>
                  <a:lumOff val="3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8013871" y="332442"/>
            <a:ext cx="2301882" cy="293208"/>
            <a:chOff x="7178230" y="7015642"/>
            <a:chExt cx="2301882" cy="29320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230" y="7015642"/>
              <a:ext cx="764160" cy="293208"/>
            </a:xfrm>
            <a:prstGeom prst="rect">
              <a:avLst/>
            </a:prstGeom>
          </p:spPr>
        </p:pic>
        <p:grpSp>
          <p:nvGrpSpPr>
            <p:cNvPr id="39" name="グループ化 38"/>
            <p:cNvGrpSpPr/>
            <p:nvPr/>
          </p:nvGrpSpPr>
          <p:grpSpPr>
            <a:xfrm>
              <a:off x="8009990" y="7071479"/>
              <a:ext cx="1470122" cy="181534"/>
              <a:chOff x="-1157288" y="8923338"/>
              <a:chExt cx="6145214" cy="758825"/>
            </a:xfrm>
          </p:grpSpPr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-1157288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-752475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auto">
              <a:xfrm>
                <a:off x="-346075" y="9121776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11"/>
              <p:cNvSpPr>
                <a:spLocks noEditPoints="1"/>
              </p:cNvSpPr>
              <p:nvPr/>
            </p:nvSpPr>
            <p:spPr bwMode="auto">
              <a:xfrm>
                <a:off x="55562" y="9110663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auto">
              <a:xfrm>
                <a:off x="485775" y="8923338"/>
                <a:ext cx="61913" cy="574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3"/>
              <p:cNvSpPr>
                <a:spLocks noEditPoints="1"/>
              </p:cNvSpPr>
              <p:nvPr/>
            </p:nvSpPr>
            <p:spPr bwMode="auto">
              <a:xfrm>
                <a:off x="830262" y="9110663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auto">
              <a:xfrm>
                <a:off x="1260475" y="9110663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5"/>
              <p:cNvSpPr>
                <a:spLocks noEditPoints="1"/>
              </p:cNvSpPr>
              <p:nvPr/>
            </p:nvSpPr>
            <p:spPr bwMode="auto">
              <a:xfrm>
                <a:off x="1512887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1916112" y="9110663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7"/>
              <p:cNvSpPr>
                <a:spLocks noEditPoints="1"/>
              </p:cNvSpPr>
              <p:nvPr/>
            </p:nvSpPr>
            <p:spPr bwMode="auto">
              <a:xfrm>
                <a:off x="2244725" y="9110663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668587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304323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3357562" y="9110663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21"/>
              <p:cNvSpPr>
                <a:spLocks/>
              </p:cNvSpPr>
              <p:nvPr/>
            </p:nvSpPr>
            <p:spPr bwMode="auto">
              <a:xfrm>
                <a:off x="3722687" y="9018588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22"/>
              <p:cNvSpPr>
                <a:spLocks noChangeArrowheads="1"/>
              </p:cNvSpPr>
              <p:nvPr/>
            </p:nvSpPr>
            <p:spPr bwMode="auto">
              <a:xfrm>
                <a:off x="4060825" y="8966201"/>
                <a:ext cx="61913" cy="66675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23"/>
              <p:cNvSpPr>
                <a:spLocks noChangeArrowheads="1"/>
              </p:cNvSpPr>
              <p:nvPr/>
            </p:nvSpPr>
            <p:spPr bwMode="auto">
              <a:xfrm>
                <a:off x="4060825" y="9121776"/>
                <a:ext cx="61913" cy="376238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24"/>
              <p:cNvSpPr>
                <a:spLocks noEditPoints="1"/>
              </p:cNvSpPr>
              <p:nvPr/>
            </p:nvSpPr>
            <p:spPr bwMode="auto">
              <a:xfrm>
                <a:off x="4222750" y="9110663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25"/>
              <p:cNvSpPr>
                <a:spLocks/>
              </p:cNvSpPr>
              <p:nvPr/>
            </p:nvSpPr>
            <p:spPr bwMode="auto">
              <a:xfrm>
                <a:off x="4678363" y="9110663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solidFill>
                <a:srgbClr val="59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63" name="テキスト ボックス 62"/>
          <p:cNvSpPr txBox="1"/>
          <p:nvPr/>
        </p:nvSpPr>
        <p:spPr>
          <a:xfrm>
            <a:off x="1746811" y="886526"/>
            <a:ext cx="858119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>
                <a:solidFill>
                  <a:srgbClr val="CC0000"/>
                </a:solidFill>
                <a:latin typeface="+mj-lt"/>
                <a:ea typeface="+mj-ea"/>
              </a:rPr>
              <a:t>「パワーポイントドキュメント」</a:t>
            </a:r>
            <a:r>
              <a:rPr lang="ja-JP" altLang="en-US" sz="2800">
                <a:latin typeface="+mj-lt"/>
                <a:ea typeface="+mj-ea"/>
              </a:rPr>
              <a:t>の戦略的運用をご提案します</a:t>
            </a:r>
          </a:p>
        </p:txBody>
      </p:sp>
      <p:sp>
        <p:nvSpPr>
          <p:cNvPr id="65" name="二等辺三角形 64"/>
          <p:cNvSpPr/>
          <p:nvPr/>
        </p:nvSpPr>
        <p:spPr>
          <a:xfrm flipV="1">
            <a:off x="4320024" y="4721224"/>
            <a:ext cx="3498850" cy="144463"/>
          </a:xfrm>
          <a:prstGeom prst="triangl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745599" y="4423569"/>
            <a:ext cx="6461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latin typeface="+mj-ea"/>
                <a:ea typeface="+mj-ea"/>
              </a:rPr>
              <a:t>目的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812514" y="4984593"/>
            <a:ext cx="8513870" cy="817245"/>
          </a:xfrm>
          <a:prstGeom prst="bracketPair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>
                <a:latin typeface="+mj-ea"/>
                <a:ea typeface="+mj-ea"/>
              </a:rPr>
              <a:t>組織</a:t>
            </a:r>
            <a:r>
              <a:rPr lang="ja-JP" altLang="en-US" sz="3200">
                <a:latin typeface="+mj-ea"/>
                <a:ea typeface="+mj-ea"/>
              </a:rPr>
              <a:t>の</a:t>
            </a:r>
            <a:r>
              <a:rPr lang="ja-JP" altLang="en-US" sz="4200">
                <a:solidFill>
                  <a:srgbClr val="CC0000"/>
                </a:solidFill>
                <a:latin typeface="+mj-ea"/>
                <a:ea typeface="+mj-ea"/>
              </a:rPr>
              <a:t>“ドキュメント力”</a:t>
            </a:r>
            <a:r>
              <a:rPr lang="ja-JP" altLang="en-US" sz="3200">
                <a:latin typeface="+mj-ea"/>
                <a:ea typeface="+mj-ea"/>
              </a:rPr>
              <a:t>を</a:t>
            </a:r>
            <a:r>
              <a:rPr lang="ja-JP" altLang="en-US" sz="4200">
                <a:latin typeface="+mj-ea"/>
                <a:ea typeface="+mj-ea"/>
              </a:rPr>
              <a:t>アップする！</a:t>
            </a:r>
          </a:p>
        </p:txBody>
      </p:sp>
      <p:sp>
        <p:nvSpPr>
          <p:cNvPr id="72" name="左中かっこ 71"/>
          <p:cNvSpPr/>
          <p:nvPr/>
        </p:nvSpPr>
        <p:spPr>
          <a:xfrm rot="5400000">
            <a:off x="5919142" y="-1781430"/>
            <a:ext cx="293688" cy="8638349"/>
          </a:xfrm>
          <a:prstGeom prst="leftBrace">
            <a:avLst>
              <a:gd name="adj1" fmla="val 22136"/>
              <a:gd name="adj2" fmla="val 50000"/>
            </a:avLst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951102" y="2645783"/>
            <a:ext cx="1387320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営業提案書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471582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社内説明資料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215826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製品情報資料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960070" y="2645783"/>
            <a:ext cx="1611084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社内研修資料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8704314" y="2645783"/>
            <a:ext cx="946791" cy="307777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>
                <a:solidFill>
                  <a:srgbClr val="CC0000"/>
                </a:solidFill>
                <a:latin typeface="+mj-ea"/>
                <a:ea typeface="+mj-ea"/>
              </a:rPr>
              <a:t>ＩＲ資料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9784267" y="2667909"/>
            <a:ext cx="54373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>
                <a:solidFill>
                  <a:srgbClr val="CC0000"/>
                </a:solidFill>
                <a:latin typeface="+mn-lt"/>
                <a:ea typeface="+mn-ea"/>
              </a:rPr>
              <a:t>etc…</a:t>
            </a:r>
            <a:endParaRPr lang="ja-JP" altLang="en-US" sz="1200">
              <a:solidFill>
                <a:srgbClr val="CC0000"/>
              </a:solidFill>
              <a:latin typeface="+mn-lt"/>
              <a:ea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195227" y="3150394"/>
            <a:ext cx="5723042" cy="1308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①日常的にパワーポイントで制作しているツール（商品案内・提案書等）の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すべてに</a:t>
            </a:r>
            <a:r>
              <a:rPr lang="ja-JP" altLang="en-US" sz="1800">
                <a:solidFill>
                  <a:srgbClr val="CC0000"/>
                </a:solidFill>
                <a:latin typeface="+mj-ea"/>
                <a:ea typeface="+mj-ea"/>
              </a:rPr>
              <a:t>“オリジナルブランドテンプレート”</a:t>
            </a:r>
            <a:r>
              <a:rPr lang="ja-JP" altLang="en-US" sz="1400">
                <a:latin typeface="+mn-lt"/>
                <a:ea typeface="+mn-ea"/>
              </a:rPr>
              <a:t>を適用する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②会社案内・アニュアルレポート等のツールを</a:t>
            </a:r>
            <a:r>
              <a:rPr lang="ja-JP" altLang="en-US" sz="1800">
                <a:solidFill>
                  <a:srgbClr val="CC0000"/>
                </a:solidFill>
                <a:latin typeface="+mj-ea"/>
                <a:ea typeface="+mj-ea"/>
              </a:rPr>
              <a:t>“パワーポイント化”</a:t>
            </a:r>
            <a:r>
              <a:rPr lang="ja-JP" altLang="en-US" sz="1400">
                <a:latin typeface="+mn-lt"/>
                <a:ea typeface="+mn-ea"/>
              </a:rPr>
              <a:t>し、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ja-JP" altLang="en-US" sz="1400">
                <a:latin typeface="+mn-lt"/>
                <a:ea typeface="+mn-ea"/>
              </a:rPr>
              <a:t>　</a:t>
            </a:r>
            <a:r>
              <a:rPr lang="ja-JP" altLang="en-US" sz="1400" smtClean="0">
                <a:latin typeface="+mn-lt"/>
                <a:ea typeface="+mn-ea"/>
              </a:rPr>
              <a:t>タブレット端末や</a:t>
            </a:r>
            <a:r>
              <a:rPr lang="ja-JP" altLang="en-US" sz="1400">
                <a:latin typeface="+mn-lt"/>
                <a:ea typeface="+mn-ea"/>
              </a:rPr>
              <a:t>ノート</a:t>
            </a:r>
            <a:r>
              <a:rPr lang="en-US" altLang="ja-JP" sz="1400">
                <a:latin typeface="+mn-lt"/>
                <a:ea typeface="+mn-ea"/>
              </a:rPr>
              <a:t>PC</a:t>
            </a:r>
            <a:r>
              <a:rPr lang="ja-JP" altLang="en-US" sz="1400">
                <a:latin typeface="+mn-lt"/>
                <a:ea typeface="+mn-ea"/>
              </a:rPr>
              <a:t>環境で便利に活用できるようにする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48026" y="1887684"/>
            <a:ext cx="4017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smtClean="0">
                <a:solidFill>
                  <a:srgbClr val="DF0010"/>
                </a:solidFill>
              </a:rPr>
              <a:t>PowerPoint Document</a:t>
            </a:r>
            <a:endParaRPr kumimoji="1" lang="ja-JP" altLang="en-US" sz="2800" b="1">
              <a:solidFill>
                <a:srgbClr val="DF0010"/>
              </a:solidFill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296835" y="6481245"/>
            <a:ext cx="10088622" cy="826069"/>
            <a:chOff x="291678" y="4342574"/>
            <a:chExt cx="9163050" cy="993790"/>
          </a:xfrm>
        </p:grpSpPr>
        <p:sp>
          <p:nvSpPr>
            <p:cNvPr id="54" name="フリーフォーム 7"/>
            <p:cNvSpPr>
              <a:spLocks/>
            </p:cNvSpPr>
            <p:nvPr/>
          </p:nvSpPr>
          <p:spPr bwMode="auto">
            <a:xfrm flipH="1" flipV="1">
              <a:off x="291678" y="4342574"/>
              <a:ext cx="9163050" cy="993789"/>
            </a:xfrm>
            <a:custGeom>
              <a:avLst/>
              <a:gdLst>
                <a:gd name="T0" fmla="*/ 2147483647 w 5772"/>
                <a:gd name="T1" fmla="*/ 2147483647 h 656"/>
                <a:gd name="T2" fmla="*/ 2147483647 w 5772"/>
                <a:gd name="T3" fmla="*/ 0 h 656"/>
                <a:gd name="T4" fmla="*/ 2147483647 w 5772"/>
                <a:gd name="T5" fmla="*/ 2147483647 h 656"/>
                <a:gd name="T6" fmla="*/ 2147483647 w 5772"/>
                <a:gd name="T7" fmla="*/ 2147483647 h 656"/>
                <a:gd name="T8" fmla="*/ 2147483647 w 5772"/>
                <a:gd name="T9" fmla="*/ 2147483647 h 656"/>
                <a:gd name="T10" fmla="*/ 2147483647 w 5772"/>
                <a:gd name="T11" fmla="*/ 2147483647 h 656"/>
                <a:gd name="T12" fmla="*/ 2147483647 w 5772"/>
                <a:gd name="T13" fmla="*/ 2147483647 h 656"/>
                <a:gd name="T14" fmla="*/ 0 w 5772"/>
                <a:gd name="T15" fmla="*/ 2147483647 h 656"/>
                <a:gd name="T16" fmla="*/ 2147483647 w 5772"/>
                <a:gd name="T17" fmla="*/ 2147483647 h 6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72"/>
                <a:gd name="T28" fmla="*/ 0 h 656"/>
                <a:gd name="T29" fmla="*/ 5772 w 5772"/>
                <a:gd name="T30" fmla="*/ 656 h 6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rgbClr val="C00000">
                    <a:alpha val="60000"/>
                  </a:srgbClr>
                </a:gs>
                <a:gs pos="100000">
                  <a:schemeClr val="accent2">
                    <a:lumMod val="60000"/>
                    <a:lumOff val="4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4" name="フリーフォーム 8"/>
            <p:cNvSpPr>
              <a:spLocks/>
            </p:cNvSpPr>
            <p:nvPr/>
          </p:nvSpPr>
          <p:spPr bwMode="auto">
            <a:xfrm flipH="1" flipV="1">
              <a:off x="301204" y="4745798"/>
              <a:ext cx="4762500" cy="590565"/>
            </a:xfrm>
            <a:custGeom>
              <a:avLst/>
              <a:gdLst>
                <a:gd name="T0" fmla="*/ 0 w 3000"/>
                <a:gd name="T1" fmla="*/ 0 h 595"/>
                <a:gd name="T2" fmla="*/ 2147483647 w 3000"/>
                <a:gd name="T3" fmla="*/ 2147483647 h 595"/>
                <a:gd name="T4" fmla="*/ 2147483647 w 3000"/>
                <a:gd name="T5" fmla="*/ 2147483647 h 595"/>
                <a:gd name="T6" fmla="*/ 2147483647 w 3000"/>
                <a:gd name="T7" fmla="*/ 2147483647 h 595"/>
                <a:gd name="T8" fmla="*/ 0 w 3000"/>
                <a:gd name="T9" fmla="*/ 0 h 5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0"/>
                <a:gd name="T16" fmla="*/ 0 h 595"/>
                <a:gd name="T17" fmla="*/ 3000 w 3000"/>
                <a:gd name="T18" fmla="*/ 595 h 5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A40000">
                    <a:alpha val="50000"/>
                  </a:srgbClr>
                </a:gs>
                <a:gs pos="100000">
                  <a:schemeClr val="accent2">
                    <a:lumMod val="60000"/>
                    <a:lumOff val="40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pPr defTabSz="457109"/>
              <a:endParaRPr kumimoji="0" lang="en-US" altLang="en-US">
                <a:latin typeface="Calibri" pitchFamily="34" charset="0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 flipH="1" flipV="1">
              <a:off x="300594" y="4387022"/>
              <a:ext cx="9153864" cy="949342"/>
            </a:xfrm>
            <a:custGeom>
              <a:avLst/>
              <a:gdLst>
                <a:gd name="T0" fmla="*/ 0 w 5961"/>
                <a:gd name="T1" fmla="*/ 2147483647 h 749"/>
                <a:gd name="T2" fmla="*/ 2147483647 w 5961"/>
                <a:gd name="T3" fmla="*/ 2147483647 h 749"/>
                <a:gd name="T4" fmla="*/ 2147483647 w 5961"/>
                <a:gd name="T5" fmla="*/ 2147483647 h 749"/>
                <a:gd name="T6" fmla="*/ 2147483647 w 5961"/>
                <a:gd name="T7" fmla="*/ 0 h 7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61"/>
                <a:gd name="T13" fmla="*/ 0 h 749"/>
                <a:gd name="T14" fmla="*/ 5961 w 5961"/>
                <a:gd name="T15" fmla="*/ 749 h 7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61" h="749">
                  <a:moveTo>
                    <a:pt x="0" y="749"/>
                  </a:moveTo>
                  <a:cubicBezTo>
                    <a:pt x="288" y="642"/>
                    <a:pt x="1035" y="144"/>
                    <a:pt x="1728" y="109"/>
                  </a:cubicBezTo>
                  <a:cubicBezTo>
                    <a:pt x="2421" y="74"/>
                    <a:pt x="3455" y="557"/>
                    <a:pt x="4160" y="539"/>
                  </a:cubicBezTo>
                  <a:cubicBezTo>
                    <a:pt x="4865" y="521"/>
                    <a:pt x="5586" y="112"/>
                    <a:pt x="5961" y="0"/>
                  </a:cubicBezTo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itchFamily="18" charset="0"/>
              </a:endParaRPr>
            </a:p>
          </p:txBody>
        </p:sp>
      </p:grpSp>
      <p:sp>
        <p:nvSpPr>
          <p:cNvPr id="12" name="スライド番号プレースホルダー 5"/>
          <p:cNvSpPr txBox="1">
            <a:spLocks/>
          </p:cNvSpPr>
          <p:nvPr/>
        </p:nvSpPr>
        <p:spPr>
          <a:xfrm>
            <a:off x="10098666" y="6954552"/>
            <a:ext cx="312906" cy="369332"/>
          </a:xfrm>
          <a:prstGeom prst="rect">
            <a:avLst/>
          </a:prstGeom>
        </p:spPr>
        <p:txBody>
          <a:bodyPr wrap="none" anchor="b">
            <a:spAutoFit/>
          </a:bodyPr>
          <a:lstStyle>
            <a:defPPr>
              <a:defRPr lang="ja-JP"/>
            </a:defPPr>
            <a:lvl1pPr marL="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21E2CF8-2A61-4AAF-8A82-49EF28896ABF}" type="slidenum">
              <a:rPr lang="ja-JP" alt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2</a:t>
            </a:fld>
            <a:endParaRPr lang="ja-JP" alt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45"/>
          <p:cNvSpPr>
            <a:spLocks noChangeArrowheads="1"/>
          </p:cNvSpPr>
          <p:nvPr/>
        </p:nvSpPr>
        <p:spPr bwMode="auto">
          <a:xfrm>
            <a:off x="306357" y="7080086"/>
            <a:ext cx="28424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presentation</a:t>
            </a:r>
            <a:r>
              <a:rPr kumimoji="0" lang="fr-FR" altLang="ja-JP" sz="8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altLang="ja-JP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3711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84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kawai</dc:creator>
  <cp:lastModifiedBy>hiroyuki Kawai</cp:lastModifiedBy>
  <cp:revision>73</cp:revision>
  <cp:lastPrinted>2012-02-28T01:15:59Z</cp:lastPrinted>
  <dcterms:created xsi:type="dcterms:W3CDTF">2012-02-27T00:58:53Z</dcterms:created>
  <dcterms:modified xsi:type="dcterms:W3CDTF">2014-03-05T01:35:27Z</dcterms:modified>
</cp:coreProperties>
</file>