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267390"/>
              </p:ext>
            </p:extLst>
          </p:nvPr>
        </p:nvGraphicFramePr>
        <p:xfrm>
          <a:off x="2572278" y="2386012"/>
          <a:ext cx="6528860" cy="19202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014135"/>
                <a:gridCol w="351472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①１ビジュアル＆１メッセージ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ひとつのイメージビジュアルに、ひとつのメッセージで構成する。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②シンプル・イズ・ベスト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ホワイトスペースを意識し、すっきりとシンプルな見た目にする。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③ユーモア＆ウィット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クスッと笑えるような、ユーモアのあるものに。ドギツイ表現は避ける。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481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/>
          </p:nvPr>
        </p:nvGraphicFramePr>
        <p:xfrm>
          <a:off x="2887717" y="2305707"/>
          <a:ext cx="6416566" cy="224658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244413"/>
                <a:gridCol w="3172153"/>
              </a:tblGrid>
              <a:tr h="7488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①</a:t>
                      </a:r>
                      <a:r>
                        <a:rPr kumimoji="1" lang="en-US" altLang="ja-JP" sz="20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</a:t>
                      </a:r>
                      <a:r>
                        <a:rPr kumimoji="1" lang="ja-JP" altLang="en-US" sz="20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ビジュアル＆</a:t>
                      </a:r>
                      <a:r>
                        <a:rPr kumimoji="1" lang="en-US" altLang="ja-JP" sz="20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1</a:t>
                      </a:r>
                      <a:r>
                        <a:rPr kumimoji="1" lang="ja-JP" altLang="en-US" sz="20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メッセージ</a:t>
                      </a:r>
                      <a:endParaRPr kumimoji="1" lang="ja-JP" altLang="en-US" sz="20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ひとつのイメージビジュアルに、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ja-JP" altLang="en-US" sz="1600" dirty="0" smtClean="0"/>
                        <a:t>ひとつのメッセージで構成する。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7488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②シンプル・イズ・ベスト</a:t>
                      </a:r>
                      <a:endParaRPr kumimoji="1" lang="ja-JP" altLang="en-US" sz="20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ホワイトスペースを意識し、すっきりとシンプルな見た目にする。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74886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③ユーモア＆ウィット</a:t>
                      </a:r>
                      <a:endParaRPr kumimoji="1" lang="ja-JP" altLang="en-US" sz="2000" dirty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クスッと笑えるような、ユーモアのあるものに。ドギツイ表現は避ける。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762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116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28</cp:revision>
  <dcterms:created xsi:type="dcterms:W3CDTF">2013-08-14T02:03:11Z</dcterms:created>
  <dcterms:modified xsi:type="dcterms:W3CDTF">2014-02-27T08:23:18Z</dcterms:modified>
</cp:coreProperties>
</file>