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421269"/>
              </p:ext>
            </p:extLst>
          </p:nvPr>
        </p:nvGraphicFramePr>
        <p:xfrm>
          <a:off x="2064207" y="1935684"/>
          <a:ext cx="8063586" cy="2986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724"/>
                <a:gridCol w="969579"/>
                <a:gridCol w="1221828"/>
                <a:gridCol w="1324303"/>
                <a:gridCol w="893221"/>
                <a:gridCol w="1343931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66156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2227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9708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79756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9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46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14</cp:revision>
  <dcterms:created xsi:type="dcterms:W3CDTF">2013-08-14T02:03:11Z</dcterms:created>
  <dcterms:modified xsi:type="dcterms:W3CDTF">2014-02-27T08:01:00Z</dcterms:modified>
</cp:coreProperties>
</file>