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540126"/>
              </p:ext>
            </p:extLst>
          </p:nvPr>
        </p:nvGraphicFramePr>
        <p:xfrm>
          <a:off x="2601784" y="2170097"/>
          <a:ext cx="6988432" cy="2014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2900"/>
                <a:gridCol w="1103883"/>
                <a:gridCol w="1103883"/>
                <a:gridCol w="1103883"/>
                <a:gridCol w="1103883"/>
              </a:tblGrid>
              <a:tr h="50356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ベトナム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インド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タイ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0356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面積（万㎢）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329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51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0356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人口（万人）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132,800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8,710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119,800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6,632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0356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名目</a:t>
                      </a:r>
                      <a:r>
                        <a:rPr kumimoji="1" lang="en-US" altLang="ja-JP" dirty="0" smtClean="0"/>
                        <a:t>GDP</a:t>
                      </a:r>
                      <a:r>
                        <a:rPr kumimoji="1" lang="ja-JP" altLang="en-US" dirty="0" smtClean="0"/>
                        <a:t>（億ドル）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43,266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11,611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2,733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93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31</Words>
  <Application>Microsoft Office PowerPoint</Application>
  <PresentationFormat>ワイド画面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7</cp:revision>
  <dcterms:created xsi:type="dcterms:W3CDTF">2013-08-14T02:03:11Z</dcterms:created>
  <dcterms:modified xsi:type="dcterms:W3CDTF">2014-02-27T07:53:15Z</dcterms:modified>
</cp:coreProperties>
</file>