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店舗別売上高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5400" b="0" i="0" u="none" strike="noStrike" kern="1200" baseline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19B71F3-CF35-46CE-AE21-D7BDC67FE60A}" type="PERCENTAGE">
                      <a:rPr lang="en-US" altLang="ja-JP" sz="5400"/>
                      <a:pPr>
                        <a:defRPr sz="540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[パーセンテージ]</a:t>
                    </a:fld>
                    <a:endParaRPr lang="ja-JP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40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3172367125984252"/>
                  <c:y val="0.154800802485186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bg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0612204724409452E-2"/>
                  <c:y val="0.20560296471438455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市ヶ谷店</c:v>
                </c:pt>
                <c:pt idx="1">
                  <c:v>水道橋店</c:v>
                </c:pt>
                <c:pt idx="2">
                  <c:v>飯田橋店</c:v>
                </c:pt>
                <c:pt idx="3">
                  <c:v>四谷店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96225208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7857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7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36</cp:revision>
  <dcterms:created xsi:type="dcterms:W3CDTF">2013-08-14T02:03:11Z</dcterms:created>
  <dcterms:modified xsi:type="dcterms:W3CDTF">2014-02-27T08:28:05Z</dcterms:modified>
</cp:coreProperties>
</file>