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3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店舗別売上高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explosion val="12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1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5400" b="0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719B71F3-CF35-46CE-AE21-D7BDC67FE60A}" type="PERCENTAGE">
                      <a:rPr lang="en-US" altLang="ja-JP" sz="5400"/>
                      <a:pPr>
                        <a:defRPr sz="5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[パーセンテージ]</a:t>
                    </a:fld>
                    <a:endParaRPr lang="ja-JP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54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3172367125984252"/>
                  <c:y val="0.1548008024851868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6.0612204724409452E-2"/>
                  <c:y val="0.20560296471438455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ja-JP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市ヶ谷店</c:v>
                </c:pt>
                <c:pt idx="1">
                  <c:v>水道橋店</c:v>
                </c:pt>
                <c:pt idx="2">
                  <c:v>飯田橋店</c:v>
                </c:pt>
                <c:pt idx="3">
                  <c:v>四谷店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店舗別売上高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invertIfNegative val="0"/>
            <c:bubble3D val="0"/>
            <c:explosion val="12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1.4322751209022492E-17"/>
                  <c:y val="0.1666289882733151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4800" b="0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altLang="ja-JP" sz="4800" dirty="0" smtClean="0"/>
                      <a:t>8.2</a:t>
                    </a:r>
                    <a:endParaRPr lang="en-US" altLang="ja-JP" sz="480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8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市ヶ谷店</c:v>
                </c:pt>
                <c:pt idx="1">
                  <c:v>水道橋店</c:v>
                </c:pt>
                <c:pt idx="2">
                  <c:v>飯田橋店</c:v>
                </c:pt>
                <c:pt idx="3">
                  <c:v>四谷店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539634912"/>
        <c:axId val="539635304"/>
      </c:barChart>
      <c:catAx>
        <c:axId val="539634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9635304"/>
        <c:crosses val="autoZero"/>
        <c:auto val="1"/>
        <c:lblAlgn val="ctr"/>
        <c:lblOffset val="100"/>
        <c:noMultiLvlLbl val="0"/>
      </c:catAx>
      <c:valAx>
        <c:axId val="539635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9634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7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23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19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60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22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0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913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49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55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95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25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56218102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13070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2373578142"/>
              </p:ext>
            </p:extLst>
          </p:nvPr>
        </p:nvGraphicFramePr>
        <p:xfrm>
          <a:off x="2032000" y="1383424"/>
          <a:ext cx="8128000" cy="4091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正方形/長方形 1"/>
          <p:cNvSpPr/>
          <p:nvPr/>
        </p:nvSpPr>
        <p:spPr>
          <a:xfrm>
            <a:off x="4650828" y="3819196"/>
            <a:ext cx="1261241" cy="1655379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529255" y="1533196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単位：百万円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01582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</TotalTime>
  <Words>16</Words>
  <Application>Microsoft Office PowerPoint</Application>
  <PresentationFormat>ワイド画面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38</cp:revision>
  <dcterms:created xsi:type="dcterms:W3CDTF">2013-08-14T02:03:11Z</dcterms:created>
  <dcterms:modified xsi:type="dcterms:W3CDTF">2014-02-27T08:32:26Z</dcterms:modified>
</cp:coreProperties>
</file>