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スタイル (淡色)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8EC20E35-A176-4012-BC5E-935CFFF8708E}" styleName="スタイル (中間)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67" d="100"/>
          <a:sy n="67" d="100"/>
        </p:scale>
        <p:origin x="360" y="6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ja-JP" altLang="en-US" dirty="0" smtClean="0"/>
              <a:t>販売推移</a:t>
            </a:r>
            <a:endParaRPr lang="ja-JP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cap="all" spc="120" normalizeH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商品Ａ</c:v>
                </c:pt>
              </c:strCache>
            </c:strRef>
          </c:tx>
          <c:spPr>
            <a:ln w="22225" cap="rnd">
              <a:solidFill>
                <a:schemeClr val="bg2">
                  <a:lumMod val="75000"/>
                </a:schemeClr>
              </a:solidFill>
              <a:round/>
            </a:ln>
            <a:effectLst/>
          </c:spPr>
          <c:marker>
            <c:symbol val="diamond"/>
            <c:size val="6"/>
            <c:spPr>
              <a:solidFill>
                <a:schemeClr val="bg2">
                  <a:lumMod val="75000"/>
                </a:schemeClr>
              </a:solidFill>
              <a:ln w="9525">
                <a:noFill/>
                <a:round/>
              </a:ln>
              <a:effectLst/>
            </c:spPr>
          </c:marker>
          <c:cat>
            <c:strRef>
              <c:f>Sheet1!$A$2:$A$5</c:f>
              <c:strCache>
                <c:ptCount val="4"/>
                <c:pt idx="0">
                  <c:v>9月</c:v>
                </c:pt>
                <c:pt idx="1">
                  <c:v>10月</c:v>
                </c:pt>
                <c:pt idx="2">
                  <c:v>11月</c:v>
                </c:pt>
                <c:pt idx="3">
                  <c:v>12月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商品Ｂ</c:v>
                </c:pt>
              </c:strCache>
            </c:strRef>
          </c:tx>
          <c:spPr>
            <a:ln w="38100" cap="rnd">
              <a:solidFill>
                <a:schemeClr val="accent2"/>
              </a:solidFill>
              <a:round/>
            </a:ln>
            <a:effectLst/>
          </c:spPr>
          <c:marker>
            <c:symbol val="square"/>
            <c:size val="6"/>
            <c:spPr>
              <a:solidFill>
                <a:schemeClr val="accent2"/>
              </a:solidFill>
              <a:ln w="50800">
                <a:solidFill>
                  <a:schemeClr val="accent2"/>
                </a:solidFill>
                <a:round/>
              </a:ln>
              <a:effectLst/>
            </c:spPr>
          </c:marker>
          <c:cat>
            <c:strRef>
              <c:f>Sheet1!$A$2:$A$5</c:f>
              <c:strCache>
                <c:ptCount val="4"/>
                <c:pt idx="0">
                  <c:v>9月</c:v>
                </c:pt>
                <c:pt idx="1">
                  <c:v>10月</c:v>
                </c:pt>
                <c:pt idx="2">
                  <c:v>11月</c:v>
                </c:pt>
                <c:pt idx="3">
                  <c:v>12月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商品Ｃ</c:v>
                </c:pt>
              </c:strCache>
            </c:strRef>
          </c:tx>
          <c:spPr>
            <a:ln w="22225" cap="rnd">
              <a:solidFill>
                <a:schemeClr val="accent3"/>
              </a:solidFill>
              <a:round/>
            </a:ln>
            <a:effectLst/>
          </c:spPr>
          <c:marker>
            <c:symbol val="triangle"/>
            <c:size val="6"/>
            <c:spPr>
              <a:solidFill>
                <a:schemeClr val="accent3"/>
              </a:solidFill>
              <a:ln w="9525">
                <a:solidFill>
                  <a:schemeClr val="accent3"/>
                </a:solidFill>
                <a:round/>
              </a:ln>
              <a:effectLst/>
            </c:spPr>
          </c:marker>
          <c:cat>
            <c:strRef>
              <c:f>Sheet1!$A$2:$A$5</c:f>
              <c:strCache>
                <c:ptCount val="4"/>
                <c:pt idx="0">
                  <c:v>9月</c:v>
                </c:pt>
                <c:pt idx="1">
                  <c:v>10月</c:v>
                </c:pt>
                <c:pt idx="2">
                  <c:v>11月</c:v>
                </c:pt>
                <c:pt idx="3">
                  <c:v>12月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39146608"/>
        <c:axId val="539148568"/>
      </c:lineChart>
      <c:catAx>
        <c:axId val="53914660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539148568"/>
        <c:crosses val="autoZero"/>
        <c:auto val="1"/>
        <c:lblAlgn val="ctr"/>
        <c:lblOffset val="100"/>
        <c:noMultiLvlLbl val="0"/>
      </c:catAx>
      <c:valAx>
        <c:axId val="53914856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53914660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3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64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1197" b="0" i="0" u="none" strike="noStrike" kern="1200" baseline="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064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B0052-BE26-49A8-B633-3398340AC29D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ABAFD-CDE1-48C7-B398-13A462CE0C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080740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B0052-BE26-49A8-B633-3398340AC29D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ABAFD-CDE1-48C7-B398-13A462CE0C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9959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B0052-BE26-49A8-B633-3398340AC29D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ABAFD-CDE1-48C7-B398-13A462CE0C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602366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B0052-BE26-49A8-B633-3398340AC29D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ABAFD-CDE1-48C7-B398-13A462CE0C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61956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B0052-BE26-49A8-B633-3398340AC29D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ABAFD-CDE1-48C7-B398-13A462CE0C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346073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B0052-BE26-49A8-B633-3398340AC29D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ABAFD-CDE1-48C7-B398-13A462CE0C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92230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B0052-BE26-49A8-B633-3398340AC29D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ABAFD-CDE1-48C7-B398-13A462CE0C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38066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B0052-BE26-49A8-B633-3398340AC29D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ABAFD-CDE1-48C7-B398-13A462CE0C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29130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B0052-BE26-49A8-B633-3398340AC29D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ABAFD-CDE1-48C7-B398-13A462CE0C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23496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B0052-BE26-49A8-B633-3398340AC29D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ABAFD-CDE1-48C7-B398-13A462CE0C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435552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B0052-BE26-49A8-B633-3398340AC29D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ABAFD-CDE1-48C7-B398-13A462CE0C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359598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AB0052-BE26-49A8-B633-3398340AC29D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EABAFD-CDE1-48C7-B398-13A462CE0C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372517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グラフ 8"/>
          <p:cNvGraphicFramePr/>
          <p:nvPr>
            <p:extLst>
              <p:ext uri="{D42A27DB-BD31-4B8C-83A1-F6EECF244321}">
                <p14:modId xmlns:p14="http://schemas.microsoft.com/office/powerpoint/2010/main" val="4027419495"/>
              </p:ext>
            </p:extLst>
          </p:nvPr>
        </p:nvGraphicFramePr>
        <p:xfrm>
          <a:off x="2032000" y="1074208"/>
          <a:ext cx="8128000" cy="47095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" name="テキスト ボックス 9"/>
          <p:cNvSpPr txBox="1"/>
          <p:nvPr/>
        </p:nvSpPr>
        <p:spPr>
          <a:xfrm>
            <a:off x="1714500" y="1219200"/>
            <a:ext cx="99257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単位：千個</a:t>
            </a:r>
            <a:endParaRPr kumimoji="1" lang="ja-JP" altLang="en-US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2524125" y="2559248"/>
            <a:ext cx="74892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dirty="0" smtClean="0">
                <a:solidFill>
                  <a:schemeClr val="bg2">
                    <a:lumMod val="75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商品Ａ</a:t>
            </a:r>
            <a:endParaRPr kumimoji="1" lang="ja-JP" altLang="en-US" sz="1600" dirty="0">
              <a:solidFill>
                <a:schemeClr val="bg2">
                  <a:lumMod val="75000"/>
                </a:schemeClr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2524125" y="3692723"/>
            <a:ext cx="74892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dirty="0" smtClean="0">
                <a:solidFill>
                  <a:srgbClr val="FF66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商品Ｂ</a:t>
            </a:r>
            <a:endParaRPr kumimoji="1" lang="ja-JP" altLang="en-US" sz="1600" dirty="0">
              <a:solidFill>
                <a:srgbClr val="FF6600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2524125" y="3951325"/>
            <a:ext cx="7601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dirty="0" smtClean="0">
                <a:solidFill>
                  <a:schemeClr val="bg2">
                    <a:lumMod val="75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商品Ｃ</a:t>
            </a:r>
            <a:endParaRPr kumimoji="1" lang="ja-JP" altLang="en-US" sz="1600" dirty="0">
              <a:solidFill>
                <a:schemeClr val="bg2">
                  <a:lumMod val="75000"/>
                </a:schemeClr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14" name="四角形吹き出し 13"/>
          <p:cNvSpPr/>
          <p:nvPr/>
        </p:nvSpPr>
        <p:spPr>
          <a:xfrm>
            <a:off x="4391025" y="1971675"/>
            <a:ext cx="2009775" cy="419100"/>
          </a:xfrm>
          <a:prstGeom prst="wedgeRectCallout">
            <a:avLst>
              <a:gd name="adj1" fmla="val -7559"/>
              <a:gd name="adj2" fmla="val 89286"/>
            </a:avLst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キャンペーン実施</a:t>
            </a:r>
            <a:endParaRPr kumimoji="1" lang="ja-JP" altLang="en-US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15823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1011</TotalTime>
  <Words>13</Words>
  <Application>Microsoft Office PowerPoint</Application>
  <PresentationFormat>ワイド画面</PresentationFormat>
  <Paragraphs>6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HGP創英角ｺﾞｼｯｸUB</vt:lpstr>
      <vt:lpstr>ＭＳ Ｐゴシック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hiroyuki Kawai</dc:creator>
  <cp:lastModifiedBy>矢野俊博</cp:lastModifiedBy>
  <cp:revision>43</cp:revision>
  <dcterms:created xsi:type="dcterms:W3CDTF">2013-08-14T02:03:11Z</dcterms:created>
  <dcterms:modified xsi:type="dcterms:W3CDTF">2014-02-27T08:37:30Z</dcterms:modified>
</cp:coreProperties>
</file>