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スタイル (中間)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36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店舗別売上高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shade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1">
                  <a:shade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1">
                  <a:tint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1">
                  <a:tint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市ヶ谷店</c:v>
                </c:pt>
                <c:pt idx="1">
                  <c:v>水道橋店</c:v>
                </c:pt>
                <c:pt idx="2">
                  <c:v>飯田橋店</c:v>
                </c:pt>
                <c:pt idx="3">
                  <c:v>四谷店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8074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95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0236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6195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4607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9223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3806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913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3496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3555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5959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725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グラフ 5"/>
          <p:cNvGraphicFramePr/>
          <p:nvPr>
            <p:extLst>
              <p:ext uri="{D42A27DB-BD31-4B8C-83A1-F6EECF244321}">
                <p14:modId xmlns:p14="http://schemas.microsoft.com/office/powerpoint/2010/main" val="1396350137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859197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726</TotalTime>
  <Words>3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35</cp:revision>
  <dcterms:created xsi:type="dcterms:W3CDTF">2013-08-14T02:03:11Z</dcterms:created>
  <dcterms:modified xsi:type="dcterms:W3CDTF">2014-02-27T08:26:30Z</dcterms:modified>
</cp:coreProperties>
</file>