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スタイル (中間)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36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店舗別売上高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  <c:explosion val="12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dLbl>
              <c:idx val="0"/>
              <c:layout>
                <c:manualLayout>
                  <c:x val="-1.4322751209022492E-17"/>
                  <c:y val="0.16662898827331518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4800" b="0" i="0" u="none" strike="noStrike" kern="1200" baseline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altLang="ja-JP" sz="4800" dirty="0" smtClean="0"/>
                      <a:t>8.2</a:t>
                    </a:r>
                    <a:endParaRPr lang="en-US" altLang="ja-JP" sz="480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4800" b="0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4000" b="0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800" b="0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市ヶ谷店</c:v>
                </c:pt>
                <c:pt idx="1">
                  <c:v>水道橋店</c:v>
                </c:pt>
                <c:pt idx="2">
                  <c:v>飯田橋店</c:v>
                </c:pt>
                <c:pt idx="3">
                  <c:v>四谷店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30"/>
        <c:axId val="548980160"/>
        <c:axId val="548980552"/>
      </c:barChart>
      <c:catAx>
        <c:axId val="5489801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48980552"/>
        <c:crosses val="autoZero"/>
        <c:auto val="1"/>
        <c:lblAlgn val="ctr"/>
        <c:lblOffset val="100"/>
        <c:noMultiLvlLbl val="0"/>
      </c:catAx>
      <c:valAx>
        <c:axId val="5489805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489801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8074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95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023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6195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4607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9223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806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913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3496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3555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5959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725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グラフ 5"/>
          <p:cNvGraphicFramePr/>
          <p:nvPr>
            <p:extLst>
              <p:ext uri="{D42A27DB-BD31-4B8C-83A1-F6EECF244321}">
                <p14:modId xmlns:p14="http://schemas.microsoft.com/office/powerpoint/2010/main" val="1842377224"/>
              </p:ext>
            </p:extLst>
          </p:nvPr>
        </p:nvGraphicFramePr>
        <p:xfrm>
          <a:off x="3044031" y="1383424"/>
          <a:ext cx="6103938" cy="4091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2519855" y="1533196"/>
            <a:ext cx="13131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単位：百万円</a:t>
            </a:r>
            <a:endParaRPr kumimoji="1" lang="ja-JP" alt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979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927</TotalTime>
  <Words>9</Words>
  <Application>Microsoft Office PowerPoint</Application>
  <PresentationFormat>ワイド画面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42</cp:revision>
  <dcterms:created xsi:type="dcterms:W3CDTF">2013-08-14T02:03:11Z</dcterms:created>
  <dcterms:modified xsi:type="dcterms:W3CDTF">2014-02-27T08:36:28Z</dcterms:modified>
</cp:coreProperties>
</file>