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530423"/>
              </p:ext>
            </p:extLst>
          </p:nvPr>
        </p:nvGraphicFramePr>
        <p:xfrm>
          <a:off x="2572278" y="2386012"/>
          <a:ext cx="6528860" cy="19202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014135"/>
                <a:gridCol w="3514725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①１ビジュアル＆１メッセージ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ひとつのイメージビジュアルに、ひとつのメッセージで構成する。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②シンプル・イズ・ベスト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ホワイトスペースを意識し、すっきりとシンプルな見た目にする。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③ユーモア＆ウィット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クスッと笑えるような、ユーモアのあるものに。ドギツイ表現は避ける。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9481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58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26</cp:revision>
  <dcterms:created xsi:type="dcterms:W3CDTF">2013-08-14T02:03:11Z</dcterms:created>
  <dcterms:modified xsi:type="dcterms:W3CDTF">2014-02-27T08:21:40Z</dcterms:modified>
</cp:coreProperties>
</file>