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スタイル (淡色)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EC20E35-A176-4012-BC5E-935CFFF8708E}" styleName="スタイル (中間)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67" d="100"/>
          <a:sy n="67" d="100"/>
        </p:scale>
        <p:origin x="360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店舗別売上高</c:v>
                </c:pt>
              </c:strCache>
            </c:strRef>
          </c:tx>
          <c:dPt>
            <c:idx val="0"/>
            <c:bubble3D val="0"/>
            <c:spPr>
              <a:solidFill>
                <a:schemeClr val="accent1">
                  <a:shade val="5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1">
                  <a:shade val="8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1">
                  <a:tint val="8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1">
                  <a:tint val="5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0"/>
              <c:layout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5400" b="0" i="0" u="none" strike="noStrike" kern="1200" baseline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fld id="{719B71F3-CF35-46CE-AE21-D7BDC67FE60A}" type="PERCENTAGE">
                      <a:rPr lang="en-US" altLang="ja-JP" sz="5400"/>
                      <a:pPr>
                        <a:defRPr sz="54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pPr>
                      <a:t>[パーセンテージ]</a:t>
                    </a:fld>
                    <a:endParaRPr lang="ja-JP" alt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5400" b="0" i="0" u="none" strike="noStrike" kern="1200" baseline="0">
                      <a:solidFill>
                        <a:schemeClr val="bg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ja-JP"/>
                </a:p>
              </c:tx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4000" b="0" i="0" u="none" strike="noStrike" kern="1200" baseline="0">
                      <a:solidFill>
                        <a:schemeClr val="bg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ja-JP"/>
                </a:p>
              </c:tx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0.13172367125984252"/>
                  <c:y val="0.1548008024851868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800" b="0" i="0" u="none" strike="noStrike" kern="1200" baseline="0">
                      <a:solidFill>
                        <a:schemeClr val="bg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ja-JP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6.0612204724409452E-2"/>
                  <c:y val="0.20560296471438455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0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ja-JP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市ヶ谷店</c:v>
                </c:pt>
                <c:pt idx="1">
                  <c:v>水道橋店</c:v>
                </c:pt>
                <c:pt idx="2">
                  <c:v>飯田橋店</c:v>
                </c:pt>
                <c:pt idx="3">
                  <c:v>四谷店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8074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95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0236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6195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4607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9223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3806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2913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3496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3555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59598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7251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グラフ 5"/>
          <p:cNvGraphicFramePr/>
          <p:nvPr>
            <p:extLst>
              <p:ext uri="{D42A27DB-BD31-4B8C-83A1-F6EECF244321}">
                <p14:modId xmlns:p14="http://schemas.microsoft.com/office/powerpoint/2010/main" val="1962252082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77857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851</TotalTime>
  <Words>7</Words>
  <Application>Microsoft Office PowerPoint</Application>
  <PresentationFormat>ワイド画面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hiroyuki Kawai</dc:creator>
  <cp:lastModifiedBy>矢野俊博</cp:lastModifiedBy>
  <cp:revision>37</cp:revision>
  <dcterms:created xsi:type="dcterms:W3CDTF">2013-08-14T02:03:11Z</dcterms:created>
  <dcterms:modified xsi:type="dcterms:W3CDTF">2014-02-27T08:31:31Z</dcterms:modified>
</cp:coreProperties>
</file>