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3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07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23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19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60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22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0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91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49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555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95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0052-BE26-49A8-B633-3398340AC29D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ABAFD-CDE1-48C7-B398-13A462CE0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926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hiroyuki Kawai</dc:creator>
  <cp:lastModifiedBy>矢野俊博</cp:lastModifiedBy>
  <cp:revision>7</cp:revision>
  <dcterms:created xsi:type="dcterms:W3CDTF">2013-08-14T02:03:11Z</dcterms:created>
  <dcterms:modified xsi:type="dcterms:W3CDTF">2014-02-27T07:53:57Z</dcterms:modified>
</cp:coreProperties>
</file>