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explosion val="12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-1.4322751209022492E-17"/>
                  <c:y val="0.1666289882733151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8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sz="4800" dirty="0" smtClean="0"/>
                      <a:t>8.2</a:t>
                    </a:r>
                    <a:endParaRPr lang="en-US" altLang="ja-JP" sz="48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59338944"/>
        <c:axId val="659340512"/>
      </c:barChart>
      <c:catAx>
        <c:axId val="659338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9340512"/>
        <c:crosses val="autoZero"/>
        <c:auto val="1"/>
        <c:lblAlgn val="ctr"/>
        <c:lblOffset val="100"/>
        <c:noMultiLvlLbl val="0"/>
      </c:catAx>
      <c:valAx>
        <c:axId val="659340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59338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267855757"/>
              </p:ext>
            </p:extLst>
          </p:nvPr>
        </p:nvGraphicFramePr>
        <p:xfrm>
          <a:off x="2032000" y="1383424"/>
          <a:ext cx="8128000" cy="409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529255" y="153319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単位：百万円</a:t>
            </a:r>
            <a:endParaRPr kumimoji="1" lang="ja-JP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9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41</cp:revision>
  <dcterms:created xsi:type="dcterms:W3CDTF">2013-08-14T02:03:11Z</dcterms:created>
  <dcterms:modified xsi:type="dcterms:W3CDTF">2014-02-27T08:33:57Z</dcterms:modified>
</cp:coreProperties>
</file>