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3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7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23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19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60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22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0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91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49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55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95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5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295097"/>
              </p:ext>
            </p:extLst>
          </p:nvPr>
        </p:nvGraphicFramePr>
        <p:xfrm>
          <a:off x="2064208" y="1935683"/>
          <a:ext cx="8063584" cy="29866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0724"/>
                <a:gridCol w="1150572"/>
                <a:gridCol w="1150572"/>
                <a:gridCol w="1150572"/>
                <a:gridCol w="1150572"/>
                <a:gridCol w="1150572"/>
              </a:tblGrid>
              <a:tr h="503561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ベトナム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インド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タイ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pc="-150" dirty="0" smtClean="0"/>
                        <a:t>マレーシア</a:t>
                      </a:r>
                      <a:endParaRPr kumimoji="1" lang="ja-JP" altLang="en-US" spc="-150" dirty="0"/>
                    </a:p>
                  </a:txBody>
                  <a:tcPr anchor="ctr"/>
                </a:tc>
              </a:tr>
              <a:tr h="62076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面積（万㎢）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62076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人口（万人）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132,800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8,710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119,800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6,632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2,773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62076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名目</a:t>
                      </a:r>
                      <a:r>
                        <a:rPr kumimoji="1" lang="en-US" altLang="ja-JP" dirty="0" smtClean="0"/>
                        <a:t>GDP</a:t>
                      </a:r>
                      <a:r>
                        <a:rPr kumimoji="1" lang="ja-JP" altLang="en-US" dirty="0" smtClean="0"/>
                        <a:t>（億ドル）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43,266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11,611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2,182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62076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一人あたり</a:t>
                      </a:r>
                      <a:r>
                        <a:rPr kumimoji="1" lang="en-US" altLang="ja-JP" dirty="0" smtClean="0"/>
                        <a:t>GDP</a:t>
                      </a:r>
                      <a:r>
                        <a:rPr kumimoji="1" lang="ja-JP" altLang="en-US" dirty="0" smtClean="0"/>
                        <a:t>（ドル）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4,107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1,903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3,213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4,449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6,897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2133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114464"/>
              </p:ext>
            </p:extLst>
          </p:nvPr>
        </p:nvGraphicFramePr>
        <p:xfrm>
          <a:off x="2064208" y="2097219"/>
          <a:ext cx="8063584" cy="26635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0724"/>
                <a:gridCol w="1150572"/>
                <a:gridCol w="1150572"/>
                <a:gridCol w="1150572"/>
                <a:gridCol w="1150572"/>
                <a:gridCol w="1150572"/>
              </a:tblGrid>
              <a:tr h="503561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ベトナム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インド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タイ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pc="-150" dirty="0" smtClean="0"/>
                        <a:t>マレーシア</a:t>
                      </a:r>
                      <a:endParaRPr kumimoji="1" lang="ja-JP" altLang="en-US" spc="-150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面積（万㎢）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人口（万人）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132,800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8,710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119,800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6,632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2,773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名目</a:t>
                      </a:r>
                      <a:r>
                        <a:rPr kumimoji="1" lang="en-US" altLang="ja-JP" dirty="0" smtClean="0"/>
                        <a:t>GDP</a:t>
                      </a:r>
                      <a:r>
                        <a:rPr kumimoji="1" lang="ja-JP" altLang="en-US" dirty="0" smtClean="0"/>
                        <a:t>（億ドル）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43,266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11,611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2,182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一人あたり</a:t>
                      </a:r>
                      <a:r>
                        <a:rPr kumimoji="1" lang="en-US" altLang="ja-JP" dirty="0" smtClean="0"/>
                        <a:t>GDP</a:t>
                      </a:r>
                      <a:r>
                        <a:rPr kumimoji="1" lang="ja-JP" altLang="en-US" dirty="0" smtClean="0"/>
                        <a:t>（ドル）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4,107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1,903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3,213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4,449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6,897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8558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92</Words>
  <Application>Microsoft Office PowerPoint</Application>
  <PresentationFormat>ワイド画面</PresentationFormat>
  <Paragraphs>58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14</cp:revision>
  <dcterms:created xsi:type="dcterms:W3CDTF">2013-08-14T02:03:11Z</dcterms:created>
  <dcterms:modified xsi:type="dcterms:W3CDTF">2014-02-27T08:06:29Z</dcterms:modified>
</cp:coreProperties>
</file>