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159388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558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46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16</cp:revision>
  <dcterms:created xsi:type="dcterms:W3CDTF">2013-08-14T02:03:11Z</dcterms:created>
  <dcterms:modified xsi:type="dcterms:W3CDTF">2014-02-27T08:09:56Z</dcterms:modified>
</cp:coreProperties>
</file>