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スタイル (中間)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36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8074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95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0236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6195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4607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9223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3806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2913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3496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3555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5959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7251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408845"/>
              </p:ext>
            </p:extLst>
          </p:nvPr>
        </p:nvGraphicFramePr>
        <p:xfrm>
          <a:off x="2064208" y="2097219"/>
          <a:ext cx="8063584" cy="2663561"/>
        </p:xfrm>
        <a:graphic>
          <a:graphicData uri="http://schemas.openxmlformats.org/drawingml/2006/table">
            <a:tbl>
              <a:tblPr firstRow="1">
                <a:tableStyleId>{9D7B26C5-4107-4FEC-AEDC-1716B250A1EF}</a:tableStyleId>
              </a:tblPr>
              <a:tblGrid>
                <a:gridCol w="2310724"/>
                <a:gridCol w="1150572"/>
                <a:gridCol w="1150572"/>
                <a:gridCol w="1150572"/>
                <a:gridCol w="1150572"/>
                <a:gridCol w="1150572"/>
              </a:tblGrid>
              <a:tr h="503561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中国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ベトナム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インド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タイ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pc="-150" dirty="0" smtClean="0"/>
                        <a:t>マレーシア</a:t>
                      </a:r>
                      <a:endParaRPr kumimoji="1" lang="ja-JP" altLang="en-US" spc="-150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面積（万㎢）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960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329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33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人口（万人）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132,800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8,710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119,800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6,632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2,773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名目</a:t>
                      </a:r>
                      <a:r>
                        <a:rPr kumimoji="1" lang="en-US" altLang="ja-JP" dirty="0" smtClean="0"/>
                        <a:t>GDP</a:t>
                      </a:r>
                      <a:r>
                        <a:rPr kumimoji="1" lang="ja-JP" altLang="en-US" dirty="0" smtClean="0"/>
                        <a:t>（億ドル）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43,266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907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11,611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2,733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2,182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一人あたり</a:t>
                      </a:r>
                      <a:r>
                        <a:rPr kumimoji="1" lang="en-US" altLang="ja-JP" dirty="0" smtClean="0"/>
                        <a:t>GDP</a:t>
                      </a:r>
                      <a:r>
                        <a:rPr kumimoji="1" lang="ja-JP" altLang="en-US" dirty="0" smtClean="0"/>
                        <a:t>（ドル）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4,107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1,903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3,213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4,449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6,897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94812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1015495"/>
              </p:ext>
            </p:extLst>
          </p:nvPr>
        </p:nvGraphicFramePr>
        <p:xfrm>
          <a:off x="2064208" y="2097219"/>
          <a:ext cx="8063584" cy="2663561"/>
        </p:xfrm>
        <a:graphic>
          <a:graphicData uri="http://schemas.openxmlformats.org/drawingml/2006/table">
            <a:tbl>
              <a:tblPr firstRow="1">
                <a:tableStyleId>{8EC20E35-A176-4012-BC5E-935CFFF8708E}</a:tableStyleId>
              </a:tblPr>
              <a:tblGrid>
                <a:gridCol w="2310724"/>
                <a:gridCol w="1150572"/>
                <a:gridCol w="1150572"/>
                <a:gridCol w="1150572"/>
                <a:gridCol w="1150572"/>
                <a:gridCol w="1150572"/>
              </a:tblGrid>
              <a:tr h="503561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中国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ベトナム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インド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タイ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pc="-150" dirty="0" smtClean="0"/>
                        <a:t>マレーシア</a:t>
                      </a:r>
                      <a:endParaRPr kumimoji="1" lang="ja-JP" altLang="en-US" spc="-150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面積（万㎢）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960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329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33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人口（万人）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132,800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8,710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119,800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6,632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2,773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名目</a:t>
                      </a:r>
                      <a:r>
                        <a:rPr kumimoji="1" lang="en-US" altLang="ja-JP" dirty="0" smtClean="0"/>
                        <a:t>GDP</a:t>
                      </a:r>
                      <a:r>
                        <a:rPr kumimoji="1" lang="ja-JP" altLang="en-US" dirty="0" smtClean="0"/>
                        <a:t>（億ドル）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43,266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907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11,611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2,733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2,182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一人あたり</a:t>
                      </a:r>
                      <a:r>
                        <a:rPr kumimoji="1" lang="en-US" altLang="ja-JP" dirty="0" smtClean="0"/>
                        <a:t>GDP</a:t>
                      </a:r>
                      <a:r>
                        <a:rPr kumimoji="1" lang="ja-JP" altLang="en-US" dirty="0" smtClean="0"/>
                        <a:t>（ドル）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4,107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1,903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3,213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4,449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6,897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99102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92</Words>
  <Application>Microsoft Office PowerPoint</Application>
  <PresentationFormat>ワイド画面</PresentationFormat>
  <Paragraphs>58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16</cp:revision>
  <dcterms:created xsi:type="dcterms:W3CDTF">2013-08-14T02:03:11Z</dcterms:created>
  <dcterms:modified xsi:type="dcterms:W3CDTF">2014-02-27T08:10:27Z</dcterms:modified>
</cp:coreProperties>
</file>