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237541"/>
              </p:ext>
            </p:extLst>
          </p:nvPr>
        </p:nvGraphicFramePr>
        <p:xfrm>
          <a:off x="2601784" y="2170097"/>
          <a:ext cx="6534332" cy="2014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5716"/>
                <a:gridCol w="1032154"/>
                <a:gridCol w="1032154"/>
                <a:gridCol w="1032154"/>
                <a:gridCol w="1032154"/>
              </a:tblGrid>
              <a:tr h="5035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ベトナム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インド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タイ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0356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面積（万㎢）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51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0356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人口（万人）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132,800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8,710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119,800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6,632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0356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名目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（億ドル）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43,266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11,611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2,733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6527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31</Words>
  <Application>Microsoft Office PowerPoint</Application>
  <PresentationFormat>ワイド画面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8</cp:revision>
  <dcterms:created xsi:type="dcterms:W3CDTF">2013-08-14T02:03:11Z</dcterms:created>
  <dcterms:modified xsi:type="dcterms:W3CDTF">2014-02-27T07:57:11Z</dcterms:modified>
</cp:coreProperties>
</file>