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56502"/>
              </p:ext>
            </p:extLst>
          </p:nvPr>
        </p:nvGraphicFramePr>
        <p:xfrm>
          <a:off x="2064207" y="2170097"/>
          <a:ext cx="8063586" cy="2517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706"/>
                <a:gridCol w="1144576"/>
                <a:gridCol w="1144576"/>
                <a:gridCol w="1144576"/>
                <a:gridCol w="1144576"/>
                <a:gridCol w="1144576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pc="-150" dirty="0" smtClean="0"/>
                        <a:t>マレーシア</a:t>
                      </a:r>
                      <a:endParaRPr kumimoji="1" lang="ja-JP" altLang="en-US" spc="-150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2,773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2,182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一人あたり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4,107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1,903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3,213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4,449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6,897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93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46</Words>
  <Application>Microsoft Office PowerPoint</Application>
  <PresentationFormat>ワイド画面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8</cp:revision>
  <dcterms:created xsi:type="dcterms:W3CDTF">2013-08-14T02:03:11Z</dcterms:created>
  <dcterms:modified xsi:type="dcterms:W3CDTF">2014-02-27T07:56:40Z</dcterms:modified>
</cp:coreProperties>
</file>