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45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90" y="426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96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318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63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513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90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54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16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318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55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808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3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24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6306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14</cp:revision>
  <dcterms:created xsi:type="dcterms:W3CDTF">2013-08-01T09:54:27Z</dcterms:created>
  <dcterms:modified xsi:type="dcterms:W3CDTF">2014-02-26T23:56:00Z</dcterms:modified>
</cp:coreProperties>
</file>