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45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90" y="426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96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318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63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513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90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54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16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318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55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808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3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24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 5"/>
          <p:cNvSpPr/>
          <p:nvPr/>
        </p:nvSpPr>
        <p:spPr>
          <a:xfrm rot="5400000">
            <a:off x="4221902" y="1220806"/>
            <a:ext cx="5123010" cy="4416388"/>
          </a:xfrm>
          <a:custGeom>
            <a:avLst/>
            <a:gdLst>
              <a:gd name="connsiteX0" fmla="*/ 0 w 5123010"/>
              <a:gd name="connsiteY0" fmla="*/ 4416388 h 4416388"/>
              <a:gd name="connsiteX1" fmla="*/ 2561505 w 5123010"/>
              <a:gd name="connsiteY1" fmla="*/ 0 h 4416388"/>
              <a:gd name="connsiteX2" fmla="*/ 5123010 w 5123010"/>
              <a:gd name="connsiteY2" fmla="*/ 4416388 h 4416388"/>
              <a:gd name="connsiteX3" fmla="*/ 3292983 w 5123010"/>
              <a:gd name="connsiteY3" fmla="*/ 4416388 h 4416388"/>
              <a:gd name="connsiteX4" fmla="*/ 3292983 w 5123010"/>
              <a:gd name="connsiteY4" fmla="*/ 3704706 h 4416388"/>
              <a:gd name="connsiteX5" fmla="*/ 4024461 w 5123010"/>
              <a:gd name="connsiteY5" fmla="*/ 3704706 h 4416388"/>
              <a:gd name="connsiteX6" fmla="*/ 2561505 w 5123010"/>
              <a:gd name="connsiteY6" fmla="*/ 1010614 h 4416388"/>
              <a:gd name="connsiteX7" fmla="*/ 1098549 w 5123010"/>
              <a:gd name="connsiteY7" fmla="*/ 3704706 h 4416388"/>
              <a:gd name="connsiteX8" fmla="*/ 1830027 w 5123010"/>
              <a:gd name="connsiteY8" fmla="*/ 3704706 h 4416388"/>
              <a:gd name="connsiteX9" fmla="*/ 1830027 w 5123010"/>
              <a:gd name="connsiteY9" fmla="*/ 4416388 h 4416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23010" h="4416388">
                <a:moveTo>
                  <a:pt x="0" y="4416388"/>
                </a:moveTo>
                <a:lnTo>
                  <a:pt x="2561505" y="0"/>
                </a:lnTo>
                <a:lnTo>
                  <a:pt x="5123010" y="4416388"/>
                </a:lnTo>
                <a:lnTo>
                  <a:pt x="3292983" y="4416388"/>
                </a:lnTo>
                <a:lnTo>
                  <a:pt x="3292983" y="3704706"/>
                </a:lnTo>
                <a:lnTo>
                  <a:pt x="4024461" y="3704706"/>
                </a:lnTo>
                <a:lnTo>
                  <a:pt x="2561505" y="1010614"/>
                </a:lnTo>
                <a:lnTo>
                  <a:pt x="1098549" y="3704706"/>
                </a:lnTo>
                <a:lnTo>
                  <a:pt x="1830027" y="3704706"/>
                </a:lnTo>
                <a:lnTo>
                  <a:pt x="1830027" y="441638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8763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 5"/>
          <p:cNvSpPr/>
          <p:nvPr/>
        </p:nvSpPr>
        <p:spPr>
          <a:xfrm rot="5400000">
            <a:off x="3534495" y="533399"/>
            <a:ext cx="5123010" cy="5791202"/>
          </a:xfrm>
          <a:custGeom>
            <a:avLst/>
            <a:gdLst>
              <a:gd name="connsiteX0" fmla="*/ 1830027 w 5123010"/>
              <a:gd name="connsiteY0" fmla="*/ 5791202 h 5791202"/>
              <a:gd name="connsiteX1" fmla="*/ 1830027 w 5123010"/>
              <a:gd name="connsiteY1" fmla="*/ 4416388 h 5791202"/>
              <a:gd name="connsiteX2" fmla="*/ 3292983 w 5123010"/>
              <a:gd name="connsiteY2" fmla="*/ 4416388 h 5791202"/>
              <a:gd name="connsiteX3" fmla="*/ 3292983 w 5123010"/>
              <a:gd name="connsiteY3" fmla="*/ 5791202 h 5791202"/>
              <a:gd name="connsiteX4" fmla="*/ 0 w 5123010"/>
              <a:gd name="connsiteY4" fmla="*/ 4416388 h 5791202"/>
              <a:gd name="connsiteX5" fmla="*/ 2561505 w 5123010"/>
              <a:gd name="connsiteY5" fmla="*/ 0 h 5791202"/>
              <a:gd name="connsiteX6" fmla="*/ 5123010 w 5123010"/>
              <a:gd name="connsiteY6" fmla="*/ 4416388 h 5791202"/>
              <a:gd name="connsiteX7" fmla="*/ 3292983 w 5123010"/>
              <a:gd name="connsiteY7" fmla="*/ 4416388 h 5791202"/>
              <a:gd name="connsiteX8" fmla="*/ 3292983 w 5123010"/>
              <a:gd name="connsiteY8" fmla="*/ 3704706 h 5791202"/>
              <a:gd name="connsiteX9" fmla="*/ 4024461 w 5123010"/>
              <a:gd name="connsiteY9" fmla="*/ 3704706 h 5791202"/>
              <a:gd name="connsiteX10" fmla="*/ 2561505 w 5123010"/>
              <a:gd name="connsiteY10" fmla="*/ 1010614 h 5791202"/>
              <a:gd name="connsiteX11" fmla="*/ 1098549 w 5123010"/>
              <a:gd name="connsiteY11" fmla="*/ 3704706 h 5791202"/>
              <a:gd name="connsiteX12" fmla="*/ 1830027 w 5123010"/>
              <a:gd name="connsiteY12" fmla="*/ 3704706 h 5791202"/>
              <a:gd name="connsiteX13" fmla="*/ 1830027 w 5123010"/>
              <a:gd name="connsiteY13" fmla="*/ 4416388 h 5791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123010" h="5791202">
                <a:moveTo>
                  <a:pt x="1830027" y="5791202"/>
                </a:moveTo>
                <a:lnTo>
                  <a:pt x="1830027" y="4416388"/>
                </a:lnTo>
                <a:lnTo>
                  <a:pt x="3292983" y="4416388"/>
                </a:lnTo>
                <a:lnTo>
                  <a:pt x="3292983" y="5791202"/>
                </a:lnTo>
                <a:close/>
                <a:moveTo>
                  <a:pt x="0" y="4416388"/>
                </a:moveTo>
                <a:lnTo>
                  <a:pt x="2561505" y="0"/>
                </a:lnTo>
                <a:lnTo>
                  <a:pt x="5123010" y="4416388"/>
                </a:lnTo>
                <a:lnTo>
                  <a:pt x="3292983" y="4416388"/>
                </a:lnTo>
                <a:lnTo>
                  <a:pt x="3292983" y="3704706"/>
                </a:lnTo>
                <a:lnTo>
                  <a:pt x="4024461" y="3704706"/>
                </a:lnTo>
                <a:lnTo>
                  <a:pt x="2561505" y="1010614"/>
                </a:lnTo>
                <a:lnTo>
                  <a:pt x="1098549" y="3704706"/>
                </a:lnTo>
                <a:lnTo>
                  <a:pt x="1830027" y="3704706"/>
                </a:lnTo>
                <a:lnTo>
                  <a:pt x="1830027" y="441638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7360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46000">
              <a:schemeClr val="accent5">
                <a:lumMod val="95000"/>
                <a:lumOff val="5000"/>
              </a:schemeClr>
            </a:gs>
            <a:gs pos="100000">
              <a:schemeClr val="accent5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5" t="30927" r="6709" b="29306"/>
          <a:stretch>
            <a:fillRect/>
          </a:stretch>
        </p:blipFill>
        <p:spPr>
          <a:xfrm>
            <a:off x="634563" y="2120950"/>
            <a:ext cx="10739511" cy="2727276"/>
          </a:xfrm>
          <a:custGeom>
            <a:avLst/>
            <a:gdLst/>
            <a:ahLst/>
            <a:cxnLst/>
            <a:rect l="l" t="t" r="r" b="b"/>
            <a:pathLst>
              <a:path w="10739511" h="2727276">
                <a:moveTo>
                  <a:pt x="4724772" y="636240"/>
                </a:moveTo>
                <a:lnTo>
                  <a:pt x="4356423" y="1648272"/>
                </a:lnTo>
                <a:lnTo>
                  <a:pt x="5100563" y="1648272"/>
                </a:lnTo>
                <a:close/>
                <a:moveTo>
                  <a:pt x="8665219" y="0"/>
                </a:moveTo>
                <a:lnTo>
                  <a:pt x="10687422" y="0"/>
                </a:lnTo>
                <a:lnTo>
                  <a:pt x="10687422" y="461368"/>
                </a:lnTo>
                <a:lnTo>
                  <a:pt x="9215883" y="461368"/>
                </a:lnTo>
                <a:lnTo>
                  <a:pt x="9215883" y="1065982"/>
                </a:lnTo>
                <a:lnTo>
                  <a:pt x="10585102" y="1065982"/>
                </a:lnTo>
                <a:lnTo>
                  <a:pt x="10585102" y="1525489"/>
                </a:lnTo>
                <a:lnTo>
                  <a:pt x="9215883" y="1525489"/>
                </a:lnTo>
                <a:lnTo>
                  <a:pt x="9215883" y="2267769"/>
                </a:lnTo>
                <a:lnTo>
                  <a:pt x="10739511" y="2267769"/>
                </a:lnTo>
                <a:lnTo>
                  <a:pt x="10739511" y="2727276"/>
                </a:lnTo>
                <a:lnTo>
                  <a:pt x="8665219" y="2727276"/>
                </a:lnTo>
                <a:close/>
                <a:moveTo>
                  <a:pt x="5842992" y="0"/>
                </a:moveTo>
                <a:lnTo>
                  <a:pt x="6440165" y="0"/>
                </a:lnTo>
                <a:lnTo>
                  <a:pt x="7130355" y="2018482"/>
                </a:lnTo>
                <a:lnTo>
                  <a:pt x="7798220" y="0"/>
                </a:lnTo>
                <a:lnTo>
                  <a:pt x="8382371" y="0"/>
                </a:lnTo>
                <a:lnTo>
                  <a:pt x="7405687" y="2727276"/>
                </a:lnTo>
                <a:lnTo>
                  <a:pt x="6817816" y="2727276"/>
                </a:lnTo>
                <a:close/>
                <a:moveTo>
                  <a:pt x="4440138" y="0"/>
                </a:moveTo>
                <a:lnTo>
                  <a:pt x="5022428" y="0"/>
                </a:lnTo>
                <a:lnTo>
                  <a:pt x="6114454" y="2727276"/>
                </a:lnTo>
                <a:lnTo>
                  <a:pt x="5515421" y="2727276"/>
                </a:lnTo>
                <a:lnTo>
                  <a:pt x="5277297" y="2107779"/>
                </a:lnTo>
                <a:lnTo>
                  <a:pt x="4187130" y="2107779"/>
                </a:lnTo>
                <a:lnTo>
                  <a:pt x="3962029" y="2727276"/>
                </a:lnTo>
                <a:lnTo>
                  <a:pt x="3377877" y="2727276"/>
                </a:lnTo>
                <a:close/>
                <a:moveTo>
                  <a:pt x="0" y="0"/>
                </a:moveTo>
                <a:lnTo>
                  <a:pt x="563686" y="0"/>
                </a:lnTo>
                <a:lnTo>
                  <a:pt x="974824" y="1873374"/>
                </a:lnTo>
                <a:lnTo>
                  <a:pt x="1473398" y="0"/>
                </a:lnTo>
                <a:lnTo>
                  <a:pt x="2128242" y="0"/>
                </a:lnTo>
                <a:lnTo>
                  <a:pt x="2606352" y="1905000"/>
                </a:lnTo>
                <a:lnTo>
                  <a:pt x="3024932" y="0"/>
                </a:lnTo>
                <a:lnTo>
                  <a:pt x="3579316" y="0"/>
                </a:lnTo>
                <a:lnTo>
                  <a:pt x="2917031" y="2727276"/>
                </a:lnTo>
                <a:lnTo>
                  <a:pt x="2332881" y="2727276"/>
                </a:lnTo>
                <a:lnTo>
                  <a:pt x="1789658" y="688330"/>
                </a:lnTo>
                <a:lnTo>
                  <a:pt x="1248296" y="2727276"/>
                </a:lnTo>
                <a:lnTo>
                  <a:pt x="651123" y="2727276"/>
                </a:lnTo>
                <a:close/>
              </a:path>
            </a:pathLst>
          </a:cu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244447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0</Words>
  <Application>Microsoft Office PowerPoint</Application>
  <PresentationFormat>ワイド画面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24</cp:revision>
  <dcterms:created xsi:type="dcterms:W3CDTF">2013-08-01T09:54:27Z</dcterms:created>
  <dcterms:modified xsi:type="dcterms:W3CDTF">2014-02-27T00:15:35Z</dcterms:modified>
</cp:coreProperties>
</file>