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A2F"/>
    <a:srgbClr val="724E3B"/>
    <a:srgbClr val="E57C75"/>
    <a:srgbClr val="EFBEB7"/>
    <a:srgbClr val="E0BDCF"/>
    <a:srgbClr val="5D322A"/>
    <a:srgbClr val="F0BE89"/>
    <a:srgbClr val="F3DABB"/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78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666" y="527081"/>
            <a:ext cx="5488669" cy="5803838"/>
          </a:xfrm>
          <a:prstGeom prst="rect">
            <a:avLst/>
          </a:prstGeom>
        </p:spPr>
      </p:pic>
      <p:sp>
        <p:nvSpPr>
          <p:cNvPr id="3" name="フリーフォーム 2"/>
          <p:cNvSpPr/>
          <p:nvPr/>
        </p:nvSpPr>
        <p:spPr>
          <a:xfrm>
            <a:off x="3419475" y="523875"/>
            <a:ext cx="5429250" cy="5629275"/>
          </a:xfrm>
          <a:custGeom>
            <a:avLst/>
            <a:gdLst>
              <a:gd name="connsiteX0" fmla="*/ 1152525 w 5429250"/>
              <a:gd name="connsiteY0" fmla="*/ 5438775 h 5629275"/>
              <a:gd name="connsiteX1" fmla="*/ 0 w 5429250"/>
              <a:gd name="connsiteY1" fmla="*/ 3810000 h 5629275"/>
              <a:gd name="connsiteX2" fmla="*/ 238125 w 5429250"/>
              <a:gd name="connsiteY2" fmla="*/ 1600200 h 5629275"/>
              <a:gd name="connsiteX3" fmla="*/ 1647825 w 5429250"/>
              <a:gd name="connsiteY3" fmla="*/ 476250 h 5629275"/>
              <a:gd name="connsiteX4" fmla="*/ 2619375 w 5429250"/>
              <a:gd name="connsiteY4" fmla="*/ 0 h 5629275"/>
              <a:gd name="connsiteX5" fmla="*/ 4600575 w 5429250"/>
              <a:gd name="connsiteY5" fmla="*/ 771525 h 5629275"/>
              <a:gd name="connsiteX6" fmla="*/ 5429250 w 5429250"/>
              <a:gd name="connsiteY6" fmla="*/ 2533650 h 5629275"/>
              <a:gd name="connsiteX7" fmla="*/ 5419725 w 5429250"/>
              <a:gd name="connsiteY7" fmla="*/ 3695700 h 5629275"/>
              <a:gd name="connsiteX8" fmla="*/ 4381500 w 5429250"/>
              <a:gd name="connsiteY8" fmla="*/ 5629275 h 5629275"/>
              <a:gd name="connsiteX9" fmla="*/ 4495800 w 5429250"/>
              <a:gd name="connsiteY9" fmla="*/ 3733800 h 5629275"/>
              <a:gd name="connsiteX10" fmla="*/ 3514725 w 5429250"/>
              <a:gd name="connsiteY10" fmla="*/ 2333625 h 5629275"/>
              <a:gd name="connsiteX11" fmla="*/ 4343400 w 5429250"/>
              <a:gd name="connsiteY11" fmla="*/ 3629025 h 5629275"/>
              <a:gd name="connsiteX12" fmla="*/ 1724025 w 5429250"/>
              <a:gd name="connsiteY12" fmla="*/ 1838325 h 5629275"/>
              <a:gd name="connsiteX13" fmla="*/ 752475 w 5429250"/>
              <a:gd name="connsiteY13" fmla="*/ 3181350 h 5629275"/>
              <a:gd name="connsiteX14" fmla="*/ 1152525 w 5429250"/>
              <a:gd name="connsiteY14" fmla="*/ 5438775 h 562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29250" h="5629275">
                <a:moveTo>
                  <a:pt x="1152525" y="5438775"/>
                </a:moveTo>
                <a:lnTo>
                  <a:pt x="0" y="3810000"/>
                </a:lnTo>
                <a:lnTo>
                  <a:pt x="238125" y="1600200"/>
                </a:lnTo>
                <a:lnTo>
                  <a:pt x="1647825" y="476250"/>
                </a:lnTo>
                <a:lnTo>
                  <a:pt x="2619375" y="0"/>
                </a:lnTo>
                <a:lnTo>
                  <a:pt x="4600575" y="771525"/>
                </a:lnTo>
                <a:lnTo>
                  <a:pt x="5429250" y="2533650"/>
                </a:lnTo>
                <a:lnTo>
                  <a:pt x="5419725" y="3695700"/>
                </a:lnTo>
                <a:lnTo>
                  <a:pt x="4381500" y="5629275"/>
                </a:lnTo>
                <a:lnTo>
                  <a:pt x="4495800" y="3733800"/>
                </a:lnTo>
                <a:lnTo>
                  <a:pt x="3514725" y="2333625"/>
                </a:lnTo>
                <a:lnTo>
                  <a:pt x="4343400" y="3629025"/>
                </a:lnTo>
                <a:lnTo>
                  <a:pt x="1724025" y="1838325"/>
                </a:lnTo>
                <a:lnTo>
                  <a:pt x="752475" y="3181350"/>
                </a:lnTo>
                <a:lnTo>
                  <a:pt x="1152525" y="5438775"/>
                </a:lnTo>
                <a:close/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mtClean="0"/>
              <a:t>　フリーフォームで描画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835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0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33</cp:revision>
  <dcterms:created xsi:type="dcterms:W3CDTF">2013-08-01T09:54:27Z</dcterms:created>
  <dcterms:modified xsi:type="dcterms:W3CDTF">2014-02-27T00:20:22Z</dcterms:modified>
</cp:coreProperties>
</file>