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88" y="66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96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3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63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1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90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31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55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0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7EBBA-5F72-434B-8308-2A6C2C37B45E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D154F-D4C6-46A8-99B7-3D6C9059BE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24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012621" y="2835729"/>
            <a:ext cx="6166757" cy="118654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762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8</cp:revision>
  <dcterms:created xsi:type="dcterms:W3CDTF">2013-08-01T09:54:27Z</dcterms:created>
  <dcterms:modified xsi:type="dcterms:W3CDTF">2014-02-26T23:45:44Z</dcterms:modified>
</cp:coreProperties>
</file>