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993571" y="2552700"/>
            <a:ext cx="6204858" cy="1752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34963" y="1400175"/>
            <a:ext cx="5488894" cy="17526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34963" y="3705225"/>
            <a:ext cx="5488894" cy="17526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368144" y="1008289"/>
            <a:ext cx="5488894" cy="1752600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617030" y="3705225"/>
            <a:ext cx="5488894" cy="17526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66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16</cp:revision>
  <dcterms:created xsi:type="dcterms:W3CDTF">2013-08-01T09:54:27Z</dcterms:created>
  <dcterms:modified xsi:type="dcterms:W3CDTF">2014-02-27T00:09:18Z</dcterms:modified>
</cp:coreProperties>
</file>