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/>
          <p:cNvSpPr/>
          <p:nvPr/>
        </p:nvSpPr>
        <p:spPr>
          <a:xfrm rot="5400000">
            <a:off x="4221902" y="1220806"/>
            <a:ext cx="5123010" cy="441638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矢印 4"/>
          <p:cNvSpPr/>
          <p:nvPr/>
        </p:nvSpPr>
        <p:spPr>
          <a:xfrm>
            <a:off x="3200399" y="1966044"/>
            <a:ext cx="4780588" cy="2925912"/>
          </a:xfrm>
          <a:prstGeom prst="rightArrow">
            <a:avLst>
              <a:gd name="adj1" fmla="val 50000"/>
              <a:gd name="adj2" fmla="val 92077"/>
            </a:avLst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48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24</cp:revision>
  <dcterms:created xsi:type="dcterms:W3CDTF">2013-08-01T09:54:27Z</dcterms:created>
  <dcterms:modified xsi:type="dcterms:W3CDTF">2014-02-27T00:13:44Z</dcterms:modified>
</cp:coreProperties>
</file>