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19" userDrawn="1">
          <p15:clr>
            <a:srgbClr val="A4A3A4"/>
          </p15:clr>
        </p15:guide>
        <p15:guide id="4" orient="horz" pos="4201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7469" userDrawn="1">
          <p15:clr>
            <a:srgbClr val="A4A3A4"/>
          </p15:clr>
        </p15:guide>
        <p15:guide id="7" orient="horz" pos="1434" userDrawn="1">
          <p15:clr>
            <a:srgbClr val="A4A3A4"/>
          </p15:clr>
        </p15:guide>
        <p15:guide id="8" orient="horz" pos="2886" userDrawn="1">
          <p15:clr>
            <a:srgbClr val="A4A3A4"/>
          </p15:clr>
        </p15:guide>
        <p15:guide id="9" pos="2570" userDrawn="1">
          <p15:clr>
            <a:srgbClr val="A4A3A4"/>
          </p15:clr>
        </p15:guide>
        <p15:guide id="10" pos="51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3A2F"/>
    <a:srgbClr val="724E3B"/>
    <a:srgbClr val="E57C75"/>
    <a:srgbClr val="EFBEB7"/>
    <a:srgbClr val="E0BDCF"/>
    <a:srgbClr val="5D322A"/>
    <a:srgbClr val="F0BE89"/>
    <a:srgbClr val="F3DABB"/>
    <a:srgbClr val="1B45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2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288" y="78"/>
      </p:cViewPr>
      <p:guideLst>
        <p:guide orient="horz" pos="2160"/>
        <p:guide pos="3840"/>
        <p:guide orient="horz" pos="119"/>
        <p:guide orient="horz" pos="4201"/>
        <p:guide pos="211"/>
        <p:guide pos="7469"/>
        <p:guide orient="horz" pos="1434"/>
        <p:guide orient="horz" pos="2886"/>
        <p:guide pos="2570"/>
        <p:guide pos="51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3965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5318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5630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8513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1907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9545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0169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5318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3555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808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631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0246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1666" y="527081"/>
            <a:ext cx="5488669" cy="5803838"/>
          </a:xfrm>
          <a:prstGeom prst="rect">
            <a:avLst/>
          </a:prstGeom>
        </p:spPr>
      </p:pic>
      <p:sp>
        <p:nvSpPr>
          <p:cNvPr id="3" name="フリーフォーム 2"/>
          <p:cNvSpPr/>
          <p:nvPr/>
        </p:nvSpPr>
        <p:spPr>
          <a:xfrm>
            <a:off x="3419475" y="523875"/>
            <a:ext cx="5429250" cy="5629275"/>
          </a:xfrm>
          <a:custGeom>
            <a:avLst/>
            <a:gdLst>
              <a:gd name="connsiteX0" fmla="*/ 1152525 w 5429250"/>
              <a:gd name="connsiteY0" fmla="*/ 5438775 h 5629275"/>
              <a:gd name="connsiteX1" fmla="*/ 0 w 5429250"/>
              <a:gd name="connsiteY1" fmla="*/ 3810000 h 5629275"/>
              <a:gd name="connsiteX2" fmla="*/ 238125 w 5429250"/>
              <a:gd name="connsiteY2" fmla="*/ 1600200 h 5629275"/>
              <a:gd name="connsiteX3" fmla="*/ 1647825 w 5429250"/>
              <a:gd name="connsiteY3" fmla="*/ 476250 h 5629275"/>
              <a:gd name="connsiteX4" fmla="*/ 2619375 w 5429250"/>
              <a:gd name="connsiteY4" fmla="*/ 0 h 5629275"/>
              <a:gd name="connsiteX5" fmla="*/ 4600575 w 5429250"/>
              <a:gd name="connsiteY5" fmla="*/ 771525 h 5629275"/>
              <a:gd name="connsiteX6" fmla="*/ 5429250 w 5429250"/>
              <a:gd name="connsiteY6" fmla="*/ 2533650 h 5629275"/>
              <a:gd name="connsiteX7" fmla="*/ 5419725 w 5429250"/>
              <a:gd name="connsiteY7" fmla="*/ 3695700 h 5629275"/>
              <a:gd name="connsiteX8" fmla="*/ 4381500 w 5429250"/>
              <a:gd name="connsiteY8" fmla="*/ 5629275 h 5629275"/>
              <a:gd name="connsiteX9" fmla="*/ 4495800 w 5429250"/>
              <a:gd name="connsiteY9" fmla="*/ 3733800 h 5629275"/>
              <a:gd name="connsiteX10" fmla="*/ 3514725 w 5429250"/>
              <a:gd name="connsiteY10" fmla="*/ 2333625 h 5629275"/>
              <a:gd name="connsiteX11" fmla="*/ 4343400 w 5429250"/>
              <a:gd name="connsiteY11" fmla="*/ 3629025 h 5629275"/>
              <a:gd name="connsiteX12" fmla="*/ 1724025 w 5429250"/>
              <a:gd name="connsiteY12" fmla="*/ 1838325 h 5629275"/>
              <a:gd name="connsiteX13" fmla="*/ 752475 w 5429250"/>
              <a:gd name="connsiteY13" fmla="*/ 3181350 h 5629275"/>
              <a:gd name="connsiteX14" fmla="*/ 1152525 w 5429250"/>
              <a:gd name="connsiteY14" fmla="*/ 5438775 h 562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29250" h="5629275">
                <a:moveTo>
                  <a:pt x="1152525" y="5438775"/>
                </a:moveTo>
                <a:lnTo>
                  <a:pt x="0" y="3810000"/>
                </a:lnTo>
                <a:lnTo>
                  <a:pt x="238125" y="1600200"/>
                </a:lnTo>
                <a:lnTo>
                  <a:pt x="1647825" y="476250"/>
                </a:lnTo>
                <a:lnTo>
                  <a:pt x="2619375" y="0"/>
                </a:lnTo>
                <a:lnTo>
                  <a:pt x="4600575" y="771525"/>
                </a:lnTo>
                <a:lnTo>
                  <a:pt x="5429250" y="2533650"/>
                </a:lnTo>
                <a:lnTo>
                  <a:pt x="5419725" y="3695700"/>
                </a:lnTo>
                <a:lnTo>
                  <a:pt x="4381500" y="5629275"/>
                </a:lnTo>
                <a:lnTo>
                  <a:pt x="4495800" y="3733800"/>
                </a:lnTo>
                <a:lnTo>
                  <a:pt x="3514725" y="2333625"/>
                </a:lnTo>
                <a:lnTo>
                  <a:pt x="4343400" y="3629025"/>
                </a:lnTo>
                <a:lnTo>
                  <a:pt x="1724025" y="1838325"/>
                </a:lnTo>
                <a:lnTo>
                  <a:pt x="752475" y="3181350"/>
                </a:lnTo>
                <a:lnTo>
                  <a:pt x="1152525" y="5438775"/>
                </a:lnTo>
                <a:close/>
              </a:path>
            </a:pathLst>
          </a:cu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0" y="0"/>
            <a:ext cx="12192000" cy="332656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mtClean="0"/>
              <a:t>　フリーフォームで描画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3835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1666" y="527081"/>
            <a:ext cx="5488669" cy="5803838"/>
          </a:xfrm>
          <a:prstGeom prst="rect">
            <a:avLst/>
          </a:prstGeom>
        </p:spPr>
      </p:pic>
      <p:sp>
        <p:nvSpPr>
          <p:cNvPr id="3" name="フリーフォーム 2"/>
          <p:cNvSpPr/>
          <p:nvPr/>
        </p:nvSpPr>
        <p:spPr>
          <a:xfrm>
            <a:off x="3360757" y="523875"/>
            <a:ext cx="5487967" cy="5619750"/>
          </a:xfrm>
          <a:custGeom>
            <a:avLst/>
            <a:gdLst>
              <a:gd name="connsiteX0" fmla="*/ 1152525 w 5429250"/>
              <a:gd name="connsiteY0" fmla="*/ 5438775 h 5629275"/>
              <a:gd name="connsiteX1" fmla="*/ 0 w 5429250"/>
              <a:gd name="connsiteY1" fmla="*/ 3810000 h 5629275"/>
              <a:gd name="connsiteX2" fmla="*/ 238125 w 5429250"/>
              <a:gd name="connsiteY2" fmla="*/ 1600200 h 5629275"/>
              <a:gd name="connsiteX3" fmla="*/ 1647825 w 5429250"/>
              <a:gd name="connsiteY3" fmla="*/ 476250 h 5629275"/>
              <a:gd name="connsiteX4" fmla="*/ 2619375 w 5429250"/>
              <a:gd name="connsiteY4" fmla="*/ 0 h 5629275"/>
              <a:gd name="connsiteX5" fmla="*/ 4600575 w 5429250"/>
              <a:gd name="connsiteY5" fmla="*/ 771525 h 5629275"/>
              <a:gd name="connsiteX6" fmla="*/ 5429250 w 5429250"/>
              <a:gd name="connsiteY6" fmla="*/ 2533650 h 5629275"/>
              <a:gd name="connsiteX7" fmla="*/ 5419725 w 5429250"/>
              <a:gd name="connsiteY7" fmla="*/ 3695700 h 5629275"/>
              <a:gd name="connsiteX8" fmla="*/ 4381500 w 5429250"/>
              <a:gd name="connsiteY8" fmla="*/ 5629275 h 5629275"/>
              <a:gd name="connsiteX9" fmla="*/ 4495800 w 5429250"/>
              <a:gd name="connsiteY9" fmla="*/ 3733800 h 5629275"/>
              <a:gd name="connsiteX10" fmla="*/ 3514725 w 5429250"/>
              <a:gd name="connsiteY10" fmla="*/ 2333625 h 5629275"/>
              <a:gd name="connsiteX11" fmla="*/ 4343400 w 5429250"/>
              <a:gd name="connsiteY11" fmla="*/ 3629025 h 5629275"/>
              <a:gd name="connsiteX12" fmla="*/ 1724025 w 5429250"/>
              <a:gd name="connsiteY12" fmla="*/ 1838325 h 5629275"/>
              <a:gd name="connsiteX13" fmla="*/ 752475 w 5429250"/>
              <a:gd name="connsiteY13" fmla="*/ 3181350 h 5629275"/>
              <a:gd name="connsiteX14" fmla="*/ 1152525 w 5429250"/>
              <a:gd name="connsiteY14" fmla="*/ 5438775 h 5629275"/>
              <a:gd name="connsiteX0" fmla="*/ 1152525 w 5429250"/>
              <a:gd name="connsiteY0" fmla="*/ 5438775 h 5629275"/>
              <a:gd name="connsiteX1" fmla="*/ 0 w 5429250"/>
              <a:gd name="connsiteY1" fmla="*/ 3810000 h 5629275"/>
              <a:gd name="connsiteX2" fmla="*/ 238125 w 5429250"/>
              <a:gd name="connsiteY2" fmla="*/ 1600200 h 5629275"/>
              <a:gd name="connsiteX3" fmla="*/ 1647825 w 5429250"/>
              <a:gd name="connsiteY3" fmla="*/ 476250 h 5629275"/>
              <a:gd name="connsiteX4" fmla="*/ 2619375 w 5429250"/>
              <a:gd name="connsiteY4" fmla="*/ 0 h 5629275"/>
              <a:gd name="connsiteX5" fmla="*/ 4600575 w 5429250"/>
              <a:gd name="connsiteY5" fmla="*/ 771525 h 5629275"/>
              <a:gd name="connsiteX6" fmla="*/ 5429250 w 5429250"/>
              <a:gd name="connsiteY6" fmla="*/ 2533650 h 5629275"/>
              <a:gd name="connsiteX7" fmla="*/ 5419725 w 5429250"/>
              <a:gd name="connsiteY7" fmla="*/ 3695700 h 5629275"/>
              <a:gd name="connsiteX8" fmla="*/ 4381500 w 5429250"/>
              <a:gd name="connsiteY8" fmla="*/ 5629275 h 5629275"/>
              <a:gd name="connsiteX9" fmla="*/ 4495800 w 5429250"/>
              <a:gd name="connsiteY9" fmla="*/ 3733800 h 5629275"/>
              <a:gd name="connsiteX10" fmla="*/ 3514725 w 5429250"/>
              <a:gd name="connsiteY10" fmla="*/ 2333625 h 5629275"/>
              <a:gd name="connsiteX11" fmla="*/ 4343400 w 5429250"/>
              <a:gd name="connsiteY11" fmla="*/ 3629025 h 5629275"/>
              <a:gd name="connsiteX12" fmla="*/ 1724025 w 5429250"/>
              <a:gd name="connsiteY12" fmla="*/ 1838325 h 5629275"/>
              <a:gd name="connsiteX13" fmla="*/ 752475 w 5429250"/>
              <a:gd name="connsiteY13" fmla="*/ 3181350 h 5629275"/>
              <a:gd name="connsiteX14" fmla="*/ 1152525 w 5429250"/>
              <a:gd name="connsiteY14" fmla="*/ 5438775 h 5629275"/>
              <a:gd name="connsiteX0" fmla="*/ 1133475 w 5429250"/>
              <a:gd name="connsiteY0" fmla="*/ 5467350 h 5629275"/>
              <a:gd name="connsiteX1" fmla="*/ 0 w 5429250"/>
              <a:gd name="connsiteY1" fmla="*/ 3810000 h 5629275"/>
              <a:gd name="connsiteX2" fmla="*/ 238125 w 5429250"/>
              <a:gd name="connsiteY2" fmla="*/ 1600200 h 5629275"/>
              <a:gd name="connsiteX3" fmla="*/ 1647825 w 5429250"/>
              <a:gd name="connsiteY3" fmla="*/ 476250 h 5629275"/>
              <a:gd name="connsiteX4" fmla="*/ 2619375 w 5429250"/>
              <a:gd name="connsiteY4" fmla="*/ 0 h 5629275"/>
              <a:gd name="connsiteX5" fmla="*/ 4600575 w 5429250"/>
              <a:gd name="connsiteY5" fmla="*/ 771525 h 5629275"/>
              <a:gd name="connsiteX6" fmla="*/ 5429250 w 5429250"/>
              <a:gd name="connsiteY6" fmla="*/ 2533650 h 5629275"/>
              <a:gd name="connsiteX7" fmla="*/ 5419725 w 5429250"/>
              <a:gd name="connsiteY7" fmla="*/ 3695700 h 5629275"/>
              <a:gd name="connsiteX8" fmla="*/ 4381500 w 5429250"/>
              <a:gd name="connsiteY8" fmla="*/ 5629275 h 5629275"/>
              <a:gd name="connsiteX9" fmla="*/ 4495800 w 5429250"/>
              <a:gd name="connsiteY9" fmla="*/ 3733800 h 5629275"/>
              <a:gd name="connsiteX10" fmla="*/ 3514725 w 5429250"/>
              <a:gd name="connsiteY10" fmla="*/ 2333625 h 5629275"/>
              <a:gd name="connsiteX11" fmla="*/ 4343400 w 5429250"/>
              <a:gd name="connsiteY11" fmla="*/ 3629025 h 5629275"/>
              <a:gd name="connsiteX12" fmla="*/ 1724025 w 5429250"/>
              <a:gd name="connsiteY12" fmla="*/ 1838325 h 5629275"/>
              <a:gd name="connsiteX13" fmla="*/ 752475 w 5429250"/>
              <a:gd name="connsiteY13" fmla="*/ 3181350 h 5629275"/>
              <a:gd name="connsiteX14" fmla="*/ 1133475 w 5429250"/>
              <a:gd name="connsiteY14" fmla="*/ 5467350 h 5629275"/>
              <a:gd name="connsiteX0" fmla="*/ 1133475 w 5429250"/>
              <a:gd name="connsiteY0" fmla="*/ 5467350 h 5629275"/>
              <a:gd name="connsiteX1" fmla="*/ 0 w 5429250"/>
              <a:gd name="connsiteY1" fmla="*/ 3810000 h 5629275"/>
              <a:gd name="connsiteX2" fmla="*/ 238125 w 5429250"/>
              <a:gd name="connsiteY2" fmla="*/ 1600200 h 5629275"/>
              <a:gd name="connsiteX3" fmla="*/ 1647825 w 5429250"/>
              <a:gd name="connsiteY3" fmla="*/ 476250 h 5629275"/>
              <a:gd name="connsiteX4" fmla="*/ 2619375 w 5429250"/>
              <a:gd name="connsiteY4" fmla="*/ 0 h 5629275"/>
              <a:gd name="connsiteX5" fmla="*/ 4600575 w 5429250"/>
              <a:gd name="connsiteY5" fmla="*/ 771525 h 5629275"/>
              <a:gd name="connsiteX6" fmla="*/ 5429250 w 5429250"/>
              <a:gd name="connsiteY6" fmla="*/ 2533650 h 5629275"/>
              <a:gd name="connsiteX7" fmla="*/ 5419725 w 5429250"/>
              <a:gd name="connsiteY7" fmla="*/ 3695700 h 5629275"/>
              <a:gd name="connsiteX8" fmla="*/ 4381500 w 5429250"/>
              <a:gd name="connsiteY8" fmla="*/ 5629275 h 5629275"/>
              <a:gd name="connsiteX9" fmla="*/ 4495800 w 5429250"/>
              <a:gd name="connsiteY9" fmla="*/ 3733800 h 5629275"/>
              <a:gd name="connsiteX10" fmla="*/ 3514725 w 5429250"/>
              <a:gd name="connsiteY10" fmla="*/ 2333625 h 5629275"/>
              <a:gd name="connsiteX11" fmla="*/ 4343400 w 5429250"/>
              <a:gd name="connsiteY11" fmla="*/ 3629025 h 5629275"/>
              <a:gd name="connsiteX12" fmla="*/ 1724025 w 5429250"/>
              <a:gd name="connsiteY12" fmla="*/ 1838325 h 5629275"/>
              <a:gd name="connsiteX13" fmla="*/ 752475 w 5429250"/>
              <a:gd name="connsiteY13" fmla="*/ 3181350 h 5629275"/>
              <a:gd name="connsiteX14" fmla="*/ 1133475 w 5429250"/>
              <a:gd name="connsiteY14" fmla="*/ 5467350 h 5629275"/>
              <a:gd name="connsiteX0" fmla="*/ 1133475 w 5429250"/>
              <a:gd name="connsiteY0" fmla="*/ 5467350 h 5629275"/>
              <a:gd name="connsiteX1" fmla="*/ 0 w 5429250"/>
              <a:gd name="connsiteY1" fmla="*/ 3810000 h 5629275"/>
              <a:gd name="connsiteX2" fmla="*/ 238125 w 5429250"/>
              <a:gd name="connsiteY2" fmla="*/ 1600200 h 5629275"/>
              <a:gd name="connsiteX3" fmla="*/ 1647825 w 5429250"/>
              <a:gd name="connsiteY3" fmla="*/ 476250 h 5629275"/>
              <a:gd name="connsiteX4" fmla="*/ 2619375 w 5429250"/>
              <a:gd name="connsiteY4" fmla="*/ 0 h 5629275"/>
              <a:gd name="connsiteX5" fmla="*/ 4600575 w 5429250"/>
              <a:gd name="connsiteY5" fmla="*/ 771525 h 5629275"/>
              <a:gd name="connsiteX6" fmla="*/ 5429250 w 5429250"/>
              <a:gd name="connsiteY6" fmla="*/ 2533650 h 5629275"/>
              <a:gd name="connsiteX7" fmla="*/ 5419725 w 5429250"/>
              <a:gd name="connsiteY7" fmla="*/ 3695700 h 5629275"/>
              <a:gd name="connsiteX8" fmla="*/ 4381500 w 5429250"/>
              <a:gd name="connsiteY8" fmla="*/ 5629275 h 5629275"/>
              <a:gd name="connsiteX9" fmla="*/ 4495800 w 5429250"/>
              <a:gd name="connsiteY9" fmla="*/ 3733800 h 5629275"/>
              <a:gd name="connsiteX10" fmla="*/ 3514725 w 5429250"/>
              <a:gd name="connsiteY10" fmla="*/ 2333625 h 5629275"/>
              <a:gd name="connsiteX11" fmla="*/ 4343400 w 5429250"/>
              <a:gd name="connsiteY11" fmla="*/ 3629025 h 5629275"/>
              <a:gd name="connsiteX12" fmla="*/ 1724025 w 5429250"/>
              <a:gd name="connsiteY12" fmla="*/ 1838325 h 5629275"/>
              <a:gd name="connsiteX13" fmla="*/ 752475 w 5429250"/>
              <a:gd name="connsiteY13" fmla="*/ 3181350 h 5629275"/>
              <a:gd name="connsiteX14" fmla="*/ 1133475 w 5429250"/>
              <a:gd name="connsiteY14" fmla="*/ 5467350 h 5629275"/>
              <a:gd name="connsiteX0" fmla="*/ 1133475 w 5429250"/>
              <a:gd name="connsiteY0" fmla="*/ 5467350 h 5629275"/>
              <a:gd name="connsiteX1" fmla="*/ 0 w 5429250"/>
              <a:gd name="connsiteY1" fmla="*/ 3810000 h 5629275"/>
              <a:gd name="connsiteX2" fmla="*/ 238125 w 5429250"/>
              <a:gd name="connsiteY2" fmla="*/ 1600200 h 5629275"/>
              <a:gd name="connsiteX3" fmla="*/ 1647825 w 5429250"/>
              <a:gd name="connsiteY3" fmla="*/ 476250 h 5629275"/>
              <a:gd name="connsiteX4" fmla="*/ 2619375 w 5429250"/>
              <a:gd name="connsiteY4" fmla="*/ 0 h 5629275"/>
              <a:gd name="connsiteX5" fmla="*/ 4600575 w 5429250"/>
              <a:gd name="connsiteY5" fmla="*/ 771525 h 5629275"/>
              <a:gd name="connsiteX6" fmla="*/ 5429250 w 5429250"/>
              <a:gd name="connsiteY6" fmla="*/ 2533650 h 5629275"/>
              <a:gd name="connsiteX7" fmla="*/ 5419725 w 5429250"/>
              <a:gd name="connsiteY7" fmla="*/ 3695700 h 5629275"/>
              <a:gd name="connsiteX8" fmla="*/ 4381500 w 5429250"/>
              <a:gd name="connsiteY8" fmla="*/ 5629275 h 5629275"/>
              <a:gd name="connsiteX9" fmla="*/ 4495800 w 5429250"/>
              <a:gd name="connsiteY9" fmla="*/ 3733800 h 5629275"/>
              <a:gd name="connsiteX10" fmla="*/ 3514725 w 5429250"/>
              <a:gd name="connsiteY10" fmla="*/ 2333625 h 5629275"/>
              <a:gd name="connsiteX11" fmla="*/ 4343400 w 5429250"/>
              <a:gd name="connsiteY11" fmla="*/ 3629025 h 5629275"/>
              <a:gd name="connsiteX12" fmla="*/ 1724025 w 5429250"/>
              <a:gd name="connsiteY12" fmla="*/ 1838325 h 5629275"/>
              <a:gd name="connsiteX13" fmla="*/ 752475 w 5429250"/>
              <a:gd name="connsiteY13" fmla="*/ 3181350 h 5629275"/>
              <a:gd name="connsiteX14" fmla="*/ 1133475 w 5429250"/>
              <a:gd name="connsiteY14" fmla="*/ 5467350 h 5629275"/>
              <a:gd name="connsiteX0" fmla="*/ 1133475 w 5429250"/>
              <a:gd name="connsiteY0" fmla="*/ 5467350 h 5629275"/>
              <a:gd name="connsiteX1" fmla="*/ 0 w 5429250"/>
              <a:gd name="connsiteY1" fmla="*/ 3810000 h 5629275"/>
              <a:gd name="connsiteX2" fmla="*/ 238125 w 5429250"/>
              <a:gd name="connsiteY2" fmla="*/ 1600200 h 5629275"/>
              <a:gd name="connsiteX3" fmla="*/ 1647825 w 5429250"/>
              <a:gd name="connsiteY3" fmla="*/ 476250 h 5629275"/>
              <a:gd name="connsiteX4" fmla="*/ 2619375 w 5429250"/>
              <a:gd name="connsiteY4" fmla="*/ 0 h 5629275"/>
              <a:gd name="connsiteX5" fmla="*/ 4600575 w 5429250"/>
              <a:gd name="connsiteY5" fmla="*/ 771525 h 5629275"/>
              <a:gd name="connsiteX6" fmla="*/ 5429250 w 5429250"/>
              <a:gd name="connsiteY6" fmla="*/ 2533650 h 5629275"/>
              <a:gd name="connsiteX7" fmla="*/ 5419725 w 5429250"/>
              <a:gd name="connsiteY7" fmla="*/ 3695700 h 5629275"/>
              <a:gd name="connsiteX8" fmla="*/ 4381500 w 5429250"/>
              <a:gd name="connsiteY8" fmla="*/ 5629275 h 5629275"/>
              <a:gd name="connsiteX9" fmla="*/ 4495800 w 5429250"/>
              <a:gd name="connsiteY9" fmla="*/ 3733800 h 5629275"/>
              <a:gd name="connsiteX10" fmla="*/ 3514725 w 5429250"/>
              <a:gd name="connsiteY10" fmla="*/ 2333625 h 5629275"/>
              <a:gd name="connsiteX11" fmla="*/ 4343400 w 5429250"/>
              <a:gd name="connsiteY11" fmla="*/ 3629025 h 5629275"/>
              <a:gd name="connsiteX12" fmla="*/ 1724025 w 5429250"/>
              <a:gd name="connsiteY12" fmla="*/ 1838325 h 5629275"/>
              <a:gd name="connsiteX13" fmla="*/ 752475 w 5429250"/>
              <a:gd name="connsiteY13" fmla="*/ 3181350 h 5629275"/>
              <a:gd name="connsiteX14" fmla="*/ 1133475 w 5429250"/>
              <a:gd name="connsiteY14" fmla="*/ 5467350 h 5629275"/>
              <a:gd name="connsiteX0" fmla="*/ 1173722 w 5469497"/>
              <a:gd name="connsiteY0" fmla="*/ 5467350 h 5629275"/>
              <a:gd name="connsiteX1" fmla="*/ 40247 w 5469497"/>
              <a:gd name="connsiteY1" fmla="*/ 3810000 h 5629275"/>
              <a:gd name="connsiteX2" fmla="*/ 278372 w 5469497"/>
              <a:gd name="connsiteY2" fmla="*/ 1600200 h 5629275"/>
              <a:gd name="connsiteX3" fmla="*/ 1688072 w 5469497"/>
              <a:gd name="connsiteY3" fmla="*/ 476250 h 5629275"/>
              <a:gd name="connsiteX4" fmla="*/ 2659622 w 5469497"/>
              <a:gd name="connsiteY4" fmla="*/ 0 h 5629275"/>
              <a:gd name="connsiteX5" fmla="*/ 4640822 w 5469497"/>
              <a:gd name="connsiteY5" fmla="*/ 771525 h 5629275"/>
              <a:gd name="connsiteX6" fmla="*/ 5469497 w 5469497"/>
              <a:gd name="connsiteY6" fmla="*/ 2533650 h 5629275"/>
              <a:gd name="connsiteX7" fmla="*/ 5459972 w 5469497"/>
              <a:gd name="connsiteY7" fmla="*/ 3695700 h 5629275"/>
              <a:gd name="connsiteX8" fmla="*/ 4421747 w 5469497"/>
              <a:gd name="connsiteY8" fmla="*/ 5629275 h 5629275"/>
              <a:gd name="connsiteX9" fmla="*/ 4536047 w 5469497"/>
              <a:gd name="connsiteY9" fmla="*/ 3733800 h 5629275"/>
              <a:gd name="connsiteX10" fmla="*/ 3554972 w 5469497"/>
              <a:gd name="connsiteY10" fmla="*/ 2333625 h 5629275"/>
              <a:gd name="connsiteX11" fmla="*/ 4383647 w 5469497"/>
              <a:gd name="connsiteY11" fmla="*/ 3629025 h 5629275"/>
              <a:gd name="connsiteX12" fmla="*/ 1764272 w 5469497"/>
              <a:gd name="connsiteY12" fmla="*/ 1838325 h 5629275"/>
              <a:gd name="connsiteX13" fmla="*/ 792722 w 5469497"/>
              <a:gd name="connsiteY13" fmla="*/ 3181350 h 5629275"/>
              <a:gd name="connsiteX14" fmla="*/ 1173722 w 5469497"/>
              <a:gd name="connsiteY14" fmla="*/ 5467350 h 5629275"/>
              <a:gd name="connsiteX0" fmla="*/ 1192192 w 5487967"/>
              <a:gd name="connsiteY0" fmla="*/ 5467350 h 5629275"/>
              <a:gd name="connsiteX1" fmla="*/ 58717 w 5487967"/>
              <a:gd name="connsiteY1" fmla="*/ 3810000 h 5629275"/>
              <a:gd name="connsiteX2" fmla="*/ 296842 w 5487967"/>
              <a:gd name="connsiteY2" fmla="*/ 1600200 h 5629275"/>
              <a:gd name="connsiteX3" fmla="*/ 1706542 w 5487967"/>
              <a:gd name="connsiteY3" fmla="*/ 476250 h 5629275"/>
              <a:gd name="connsiteX4" fmla="*/ 2678092 w 5487967"/>
              <a:gd name="connsiteY4" fmla="*/ 0 h 5629275"/>
              <a:gd name="connsiteX5" fmla="*/ 4659292 w 5487967"/>
              <a:gd name="connsiteY5" fmla="*/ 771525 h 5629275"/>
              <a:gd name="connsiteX6" fmla="*/ 5487967 w 5487967"/>
              <a:gd name="connsiteY6" fmla="*/ 2533650 h 5629275"/>
              <a:gd name="connsiteX7" fmla="*/ 5478442 w 5487967"/>
              <a:gd name="connsiteY7" fmla="*/ 3695700 h 5629275"/>
              <a:gd name="connsiteX8" fmla="*/ 4440217 w 5487967"/>
              <a:gd name="connsiteY8" fmla="*/ 5629275 h 5629275"/>
              <a:gd name="connsiteX9" fmla="*/ 4554517 w 5487967"/>
              <a:gd name="connsiteY9" fmla="*/ 3733800 h 5629275"/>
              <a:gd name="connsiteX10" fmla="*/ 3573442 w 5487967"/>
              <a:gd name="connsiteY10" fmla="*/ 2333625 h 5629275"/>
              <a:gd name="connsiteX11" fmla="*/ 4402117 w 5487967"/>
              <a:gd name="connsiteY11" fmla="*/ 3629025 h 5629275"/>
              <a:gd name="connsiteX12" fmla="*/ 1782742 w 5487967"/>
              <a:gd name="connsiteY12" fmla="*/ 1838325 h 5629275"/>
              <a:gd name="connsiteX13" fmla="*/ 811192 w 5487967"/>
              <a:gd name="connsiteY13" fmla="*/ 3181350 h 5629275"/>
              <a:gd name="connsiteX14" fmla="*/ 1192192 w 5487967"/>
              <a:gd name="connsiteY14" fmla="*/ 5467350 h 5629275"/>
              <a:gd name="connsiteX0" fmla="*/ 1192192 w 5487967"/>
              <a:gd name="connsiteY0" fmla="*/ 5467350 h 5629275"/>
              <a:gd name="connsiteX1" fmla="*/ 58717 w 5487967"/>
              <a:gd name="connsiteY1" fmla="*/ 3810000 h 5629275"/>
              <a:gd name="connsiteX2" fmla="*/ 296842 w 5487967"/>
              <a:gd name="connsiteY2" fmla="*/ 1600200 h 5629275"/>
              <a:gd name="connsiteX3" fmla="*/ 1706542 w 5487967"/>
              <a:gd name="connsiteY3" fmla="*/ 476250 h 5629275"/>
              <a:gd name="connsiteX4" fmla="*/ 2678092 w 5487967"/>
              <a:gd name="connsiteY4" fmla="*/ 0 h 5629275"/>
              <a:gd name="connsiteX5" fmla="*/ 4659292 w 5487967"/>
              <a:gd name="connsiteY5" fmla="*/ 771525 h 5629275"/>
              <a:gd name="connsiteX6" fmla="*/ 5487967 w 5487967"/>
              <a:gd name="connsiteY6" fmla="*/ 2533650 h 5629275"/>
              <a:gd name="connsiteX7" fmla="*/ 5478442 w 5487967"/>
              <a:gd name="connsiteY7" fmla="*/ 3695700 h 5629275"/>
              <a:gd name="connsiteX8" fmla="*/ 4440217 w 5487967"/>
              <a:gd name="connsiteY8" fmla="*/ 5629275 h 5629275"/>
              <a:gd name="connsiteX9" fmla="*/ 4554517 w 5487967"/>
              <a:gd name="connsiteY9" fmla="*/ 3733800 h 5629275"/>
              <a:gd name="connsiteX10" fmla="*/ 3573442 w 5487967"/>
              <a:gd name="connsiteY10" fmla="*/ 2333625 h 5629275"/>
              <a:gd name="connsiteX11" fmla="*/ 4402117 w 5487967"/>
              <a:gd name="connsiteY11" fmla="*/ 3629025 h 5629275"/>
              <a:gd name="connsiteX12" fmla="*/ 1782742 w 5487967"/>
              <a:gd name="connsiteY12" fmla="*/ 1838325 h 5629275"/>
              <a:gd name="connsiteX13" fmla="*/ 811192 w 5487967"/>
              <a:gd name="connsiteY13" fmla="*/ 3181350 h 5629275"/>
              <a:gd name="connsiteX14" fmla="*/ 1192192 w 5487967"/>
              <a:gd name="connsiteY14" fmla="*/ 5467350 h 5629275"/>
              <a:gd name="connsiteX0" fmla="*/ 1192192 w 5487967"/>
              <a:gd name="connsiteY0" fmla="*/ 5467350 h 5629275"/>
              <a:gd name="connsiteX1" fmla="*/ 58717 w 5487967"/>
              <a:gd name="connsiteY1" fmla="*/ 3810000 h 5629275"/>
              <a:gd name="connsiteX2" fmla="*/ 296842 w 5487967"/>
              <a:gd name="connsiteY2" fmla="*/ 1600200 h 5629275"/>
              <a:gd name="connsiteX3" fmla="*/ 1706542 w 5487967"/>
              <a:gd name="connsiteY3" fmla="*/ 476250 h 5629275"/>
              <a:gd name="connsiteX4" fmla="*/ 2678092 w 5487967"/>
              <a:gd name="connsiteY4" fmla="*/ 0 h 5629275"/>
              <a:gd name="connsiteX5" fmla="*/ 4659292 w 5487967"/>
              <a:gd name="connsiteY5" fmla="*/ 771525 h 5629275"/>
              <a:gd name="connsiteX6" fmla="*/ 5487967 w 5487967"/>
              <a:gd name="connsiteY6" fmla="*/ 2533650 h 5629275"/>
              <a:gd name="connsiteX7" fmla="*/ 5478442 w 5487967"/>
              <a:gd name="connsiteY7" fmla="*/ 3695700 h 5629275"/>
              <a:gd name="connsiteX8" fmla="*/ 4440217 w 5487967"/>
              <a:gd name="connsiteY8" fmla="*/ 5629275 h 5629275"/>
              <a:gd name="connsiteX9" fmla="*/ 4554517 w 5487967"/>
              <a:gd name="connsiteY9" fmla="*/ 3733800 h 5629275"/>
              <a:gd name="connsiteX10" fmla="*/ 3573442 w 5487967"/>
              <a:gd name="connsiteY10" fmla="*/ 2333625 h 5629275"/>
              <a:gd name="connsiteX11" fmla="*/ 4402117 w 5487967"/>
              <a:gd name="connsiteY11" fmla="*/ 3629025 h 5629275"/>
              <a:gd name="connsiteX12" fmla="*/ 1782742 w 5487967"/>
              <a:gd name="connsiteY12" fmla="*/ 1838325 h 5629275"/>
              <a:gd name="connsiteX13" fmla="*/ 811192 w 5487967"/>
              <a:gd name="connsiteY13" fmla="*/ 3181350 h 5629275"/>
              <a:gd name="connsiteX14" fmla="*/ 1192192 w 5487967"/>
              <a:gd name="connsiteY14" fmla="*/ 5467350 h 5629275"/>
              <a:gd name="connsiteX0" fmla="*/ 1192192 w 5487967"/>
              <a:gd name="connsiteY0" fmla="*/ 5467350 h 5629275"/>
              <a:gd name="connsiteX1" fmla="*/ 58717 w 5487967"/>
              <a:gd name="connsiteY1" fmla="*/ 3810000 h 5629275"/>
              <a:gd name="connsiteX2" fmla="*/ 296842 w 5487967"/>
              <a:gd name="connsiteY2" fmla="*/ 1600200 h 5629275"/>
              <a:gd name="connsiteX3" fmla="*/ 1706542 w 5487967"/>
              <a:gd name="connsiteY3" fmla="*/ 476250 h 5629275"/>
              <a:gd name="connsiteX4" fmla="*/ 2678092 w 5487967"/>
              <a:gd name="connsiteY4" fmla="*/ 0 h 5629275"/>
              <a:gd name="connsiteX5" fmla="*/ 4659292 w 5487967"/>
              <a:gd name="connsiteY5" fmla="*/ 771525 h 5629275"/>
              <a:gd name="connsiteX6" fmla="*/ 5487967 w 5487967"/>
              <a:gd name="connsiteY6" fmla="*/ 2533650 h 5629275"/>
              <a:gd name="connsiteX7" fmla="*/ 5478442 w 5487967"/>
              <a:gd name="connsiteY7" fmla="*/ 3695700 h 5629275"/>
              <a:gd name="connsiteX8" fmla="*/ 4440217 w 5487967"/>
              <a:gd name="connsiteY8" fmla="*/ 5629275 h 5629275"/>
              <a:gd name="connsiteX9" fmla="*/ 4554517 w 5487967"/>
              <a:gd name="connsiteY9" fmla="*/ 3733800 h 5629275"/>
              <a:gd name="connsiteX10" fmla="*/ 3573442 w 5487967"/>
              <a:gd name="connsiteY10" fmla="*/ 2333625 h 5629275"/>
              <a:gd name="connsiteX11" fmla="*/ 4402117 w 5487967"/>
              <a:gd name="connsiteY11" fmla="*/ 3629025 h 5629275"/>
              <a:gd name="connsiteX12" fmla="*/ 1782742 w 5487967"/>
              <a:gd name="connsiteY12" fmla="*/ 1838325 h 5629275"/>
              <a:gd name="connsiteX13" fmla="*/ 811192 w 5487967"/>
              <a:gd name="connsiteY13" fmla="*/ 3181350 h 5629275"/>
              <a:gd name="connsiteX14" fmla="*/ 1192192 w 5487967"/>
              <a:gd name="connsiteY14" fmla="*/ 5467350 h 5629275"/>
              <a:gd name="connsiteX0" fmla="*/ 1192192 w 5487967"/>
              <a:gd name="connsiteY0" fmla="*/ 5467350 h 5629275"/>
              <a:gd name="connsiteX1" fmla="*/ 58717 w 5487967"/>
              <a:gd name="connsiteY1" fmla="*/ 3810000 h 5629275"/>
              <a:gd name="connsiteX2" fmla="*/ 296842 w 5487967"/>
              <a:gd name="connsiteY2" fmla="*/ 1600200 h 5629275"/>
              <a:gd name="connsiteX3" fmla="*/ 1706542 w 5487967"/>
              <a:gd name="connsiteY3" fmla="*/ 476250 h 5629275"/>
              <a:gd name="connsiteX4" fmla="*/ 2678092 w 5487967"/>
              <a:gd name="connsiteY4" fmla="*/ 0 h 5629275"/>
              <a:gd name="connsiteX5" fmla="*/ 4659292 w 5487967"/>
              <a:gd name="connsiteY5" fmla="*/ 771525 h 5629275"/>
              <a:gd name="connsiteX6" fmla="*/ 5487967 w 5487967"/>
              <a:gd name="connsiteY6" fmla="*/ 2533650 h 5629275"/>
              <a:gd name="connsiteX7" fmla="*/ 5478442 w 5487967"/>
              <a:gd name="connsiteY7" fmla="*/ 3695700 h 5629275"/>
              <a:gd name="connsiteX8" fmla="*/ 4440217 w 5487967"/>
              <a:gd name="connsiteY8" fmla="*/ 5629275 h 5629275"/>
              <a:gd name="connsiteX9" fmla="*/ 4554517 w 5487967"/>
              <a:gd name="connsiteY9" fmla="*/ 3733800 h 5629275"/>
              <a:gd name="connsiteX10" fmla="*/ 3573442 w 5487967"/>
              <a:gd name="connsiteY10" fmla="*/ 2333625 h 5629275"/>
              <a:gd name="connsiteX11" fmla="*/ 4402117 w 5487967"/>
              <a:gd name="connsiteY11" fmla="*/ 3629025 h 5629275"/>
              <a:gd name="connsiteX12" fmla="*/ 1782742 w 5487967"/>
              <a:gd name="connsiteY12" fmla="*/ 1838325 h 5629275"/>
              <a:gd name="connsiteX13" fmla="*/ 811192 w 5487967"/>
              <a:gd name="connsiteY13" fmla="*/ 3181350 h 5629275"/>
              <a:gd name="connsiteX14" fmla="*/ 1192192 w 5487967"/>
              <a:gd name="connsiteY14" fmla="*/ 5467350 h 5629275"/>
              <a:gd name="connsiteX0" fmla="*/ 1192192 w 5487967"/>
              <a:gd name="connsiteY0" fmla="*/ 5467350 h 5629275"/>
              <a:gd name="connsiteX1" fmla="*/ 58717 w 5487967"/>
              <a:gd name="connsiteY1" fmla="*/ 3810000 h 5629275"/>
              <a:gd name="connsiteX2" fmla="*/ 296842 w 5487967"/>
              <a:gd name="connsiteY2" fmla="*/ 1600200 h 5629275"/>
              <a:gd name="connsiteX3" fmla="*/ 1706542 w 5487967"/>
              <a:gd name="connsiteY3" fmla="*/ 476250 h 5629275"/>
              <a:gd name="connsiteX4" fmla="*/ 2678092 w 5487967"/>
              <a:gd name="connsiteY4" fmla="*/ 0 h 5629275"/>
              <a:gd name="connsiteX5" fmla="*/ 4659292 w 5487967"/>
              <a:gd name="connsiteY5" fmla="*/ 771525 h 5629275"/>
              <a:gd name="connsiteX6" fmla="*/ 5487967 w 5487967"/>
              <a:gd name="connsiteY6" fmla="*/ 2533650 h 5629275"/>
              <a:gd name="connsiteX7" fmla="*/ 5478442 w 5487967"/>
              <a:gd name="connsiteY7" fmla="*/ 3695700 h 5629275"/>
              <a:gd name="connsiteX8" fmla="*/ 4440217 w 5487967"/>
              <a:gd name="connsiteY8" fmla="*/ 5629275 h 5629275"/>
              <a:gd name="connsiteX9" fmla="*/ 4554517 w 5487967"/>
              <a:gd name="connsiteY9" fmla="*/ 3733800 h 5629275"/>
              <a:gd name="connsiteX10" fmla="*/ 3573442 w 5487967"/>
              <a:gd name="connsiteY10" fmla="*/ 2333625 h 5629275"/>
              <a:gd name="connsiteX11" fmla="*/ 4402117 w 5487967"/>
              <a:gd name="connsiteY11" fmla="*/ 3629025 h 5629275"/>
              <a:gd name="connsiteX12" fmla="*/ 1782742 w 5487967"/>
              <a:gd name="connsiteY12" fmla="*/ 1838325 h 5629275"/>
              <a:gd name="connsiteX13" fmla="*/ 811192 w 5487967"/>
              <a:gd name="connsiteY13" fmla="*/ 3181350 h 5629275"/>
              <a:gd name="connsiteX14" fmla="*/ 1192192 w 5487967"/>
              <a:gd name="connsiteY14" fmla="*/ 5467350 h 5629275"/>
              <a:gd name="connsiteX0" fmla="*/ 1192192 w 5487967"/>
              <a:gd name="connsiteY0" fmla="*/ 5467350 h 5629275"/>
              <a:gd name="connsiteX1" fmla="*/ 58717 w 5487967"/>
              <a:gd name="connsiteY1" fmla="*/ 3810000 h 5629275"/>
              <a:gd name="connsiteX2" fmla="*/ 296842 w 5487967"/>
              <a:gd name="connsiteY2" fmla="*/ 1600200 h 5629275"/>
              <a:gd name="connsiteX3" fmla="*/ 1706542 w 5487967"/>
              <a:gd name="connsiteY3" fmla="*/ 476250 h 5629275"/>
              <a:gd name="connsiteX4" fmla="*/ 2678092 w 5487967"/>
              <a:gd name="connsiteY4" fmla="*/ 0 h 5629275"/>
              <a:gd name="connsiteX5" fmla="*/ 4659292 w 5487967"/>
              <a:gd name="connsiteY5" fmla="*/ 771525 h 5629275"/>
              <a:gd name="connsiteX6" fmla="*/ 5487967 w 5487967"/>
              <a:gd name="connsiteY6" fmla="*/ 2533650 h 5629275"/>
              <a:gd name="connsiteX7" fmla="*/ 5478442 w 5487967"/>
              <a:gd name="connsiteY7" fmla="*/ 3695700 h 5629275"/>
              <a:gd name="connsiteX8" fmla="*/ 4440217 w 5487967"/>
              <a:gd name="connsiteY8" fmla="*/ 5629275 h 5629275"/>
              <a:gd name="connsiteX9" fmla="*/ 4554517 w 5487967"/>
              <a:gd name="connsiteY9" fmla="*/ 3733800 h 5629275"/>
              <a:gd name="connsiteX10" fmla="*/ 3573442 w 5487967"/>
              <a:gd name="connsiteY10" fmla="*/ 2333625 h 5629275"/>
              <a:gd name="connsiteX11" fmla="*/ 4402117 w 5487967"/>
              <a:gd name="connsiteY11" fmla="*/ 3629025 h 5629275"/>
              <a:gd name="connsiteX12" fmla="*/ 1782742 w 5487967"/>
              <a:gd name="connsiteY12" fmla="*/ 1838325 h 5629275"/>
              <a:gd name="connsiteX13" fmla="*/ 811192 w 5487967"/>
              <a:gd name="connsiteY13" fmla="*/ 3181350 h 5629275"/>
              <a:gd name="connsiteX14" fmla="*/ 1192192 w 5487967"/>
              <a:gd name="connsiteY14" fmla="*/ 5467350 h 5629275"/>
              <a:gd name="connsiteX0" fmla="*/ 1192192 w 5487967"/>
              <a:gd name="connsiteY0" fmla="*/ 5467350 h 5629275"/>
              <a:gd name="connsiteX1" fmla="*/ 58717 w 5487967"/>
              <a:gd name="connsiteY1" fmla="*/ 3810000 h 5629275"/>
              <a:gd name="connsiteX2" fmla="*/ 296842 w 5487967"/>
              <a:gd name="connsiteY2" fmla="*/ 1600200 h 5629275"/>
              <a:gd name="connsiteX3" fmla="*/ 1706542 w 5487967"/>
              <a:gd name="connsiteY3" fmla="*/ 476250 h 5629275"/>
              <a:gd name="connsiteX4" fmla="*/ 2678092 w 5487967"/>
              <a:gd name="connsiteY4" fmla="*/ 0 h 5629275"/>
              <a:gd name="connsiteX5" fmla="*/ 4659292 w 5487967"/>
              <a:gd name="connsiteY5" fmla="*/ 771525 h 5629275"/>
              <a:gd name="connsiteX6" fmla="*/ 5487967 w 5487967"/>
              <a:gd name="connsiteY6" fmla="*/ 2533650 h 5629275"/>
              <a:gd name="connsiteX7" fmla="*/ 5478442 w 5487967"/>
              <a:gd name="connsiteY7" fmla="*/ 3695700 h 5629275"/>
              <a:gd name="connsiteX8" fmla="*/ 4440217 w 5487967"/>
              <a:gd name="connsiteY8" fmla="*/ 5629275 h 5629275"/>
              <a:gd name="connsiteX9" fmla="*/ 4554517 w 5487967"/>
              <a:gd name="connsiteY9" fmla="*/ 3733800 h 5629275"/>
              <a:gd name="connsiteX10" fmla="*/ 3573442 w 5487967"/>
              <a:gd name="connsiteY10" fmla="*/ 2333625 h 5629275"/>
              <a:gd name="connsiteX11" fmla="*/ 4402117 w 5487967"/>
              <a:gd name="connsiteY11" fmla="*/ 3629025 h 5629275"/>
              <a:gd name="connsiteX12" fmla="*/ 1782742 w 5487967"/>
              <a:gd name="connsiteY12" fmla="*/ 1838325 h 5629275"/>
              <a:gd name="connsiteX13" fmla="*/ 811192 w 5487967"/>
              <a:gd name="connsiteY13" fmla="*/ 3181350 h 5629275"/>
              <a:gd name="connsiteX14" fmla="*/ 1192192 w 5487967"/>
              <a:gd name="connsiteY14" fmla="*/ 5467350 h 5629275"/>
              <a:gd name="connsiteX0" fmla="*/ 1192192 w 5487967"/>
              <a:gd name="connsiteY0" fmla="*/ 5467350 h 5629275"/>
              <a:gd name="connsiteX1" fmla="*/ 58717 w 5487967"/>
              <a:gd name="connsiteY1" fmla="*/ 3810000 h 5629275"/>
              <a:gd name="connsiteX2" fmla="*/ 296842 w 5487967"/>
              <a:gd name="connsiteY2" fmla="*/ 1600200 h 5629275"/>
              <a:gd name="connsiteX3" fmla="*/ 1706542 w 5487967"/>
              <a:gd name="connsiteY3" fmla="*/ 476250 h 5629275"/>
              <a:gd name="connsiteX4" fmla="*/ 2678092 w 5487967"/>
              <a:gd name="connsiteY4" fmla="*/ 0 h 5629275"/>
              <a:gd name="connsiteX5" fmla="*/ 4659292 w 5487967"/>
              <a:gd name="connsiteY5" fmla="*/ 771525 h 5629275"/>
              <a:gd name="connsiteX6" fmla="*/ 5487967 w 5487967"/>
              <a:gd name="connsiteY6" fmla="*/ 2533650 h 5629275"/>
              <a:gd name="connsiteX7" fmla="*/ 5478442 w 5487967"/>
              <a:gd name="connsiteY7" fmla="*/ 3695700 h 5629275"/>
              <a:gd name="connsiteX8" fmla="*/ 4440217 w 5487967"/>
              <a:gd name="connsiteY8" fmla="*/ 5629275 h 5629275"/>
              <a:gd name="connsiteX9" fmla="*/ 4554517 w 5487967"/>
              <a:gd name="connsiteY9" fmla="*/ 3733800 h 5629275"/>
              <a:gd name="connsiteX10" fmla="*/ 3573442 w 5487967"/>
              <a:gd name="connsiteY10" fmla="*/ 2333625 h 5629275"/>
              <a:gd name="connsiteX11" fmla="*/ 4402117 w 5487967"/>
              <a:gd name="connsiteY11" fmla="*/ 3629025 h 5629275"/>
              <a:gd name="connsiteX12" fmla="*/ 1782742 w 5487967"/>
              <a:gd name="connsiteY12" fmla="*/ 1838325 h 5629275"/>
              <a:gd name="connsiteX13" fmla="*/ 811192 w 5487967"/>
              <a:gd name="connsiteY13" fmla="*/ 3181350 h 5629275"/>
              <a:gd name="connsiteX14" fmla="*/ 1192192 w 5487967"/>
              <a:gd name="connsiteY14" fmla="*/ 5467350 h 5629275"/>
              <a:gd name="connsiteX0" fmla="*/ 1192192 w 5487967"/>
              <a:gd name="connsiteY0" fmla="*/ 5467350 h 5629275"/>
              <a:gd name="connsiteX1" fmla="*/ 58717 w 5487967"/>
              <a:gd name="connsiteY1" fmla="*/ 3810000 h 5629275"/>
              <a:gd name="connsiteX2" fmla="*/ 296842 w 5487967"/>
              <a:gd name="connsiteY2" fmla="*/ 1600200 h 5629275"/>
              <a:gd name="connsiteX3" fmla="*/ 1706542 w 5487967"/>
              <a:gd name="connsiteY3" fmla="*/ 476250 h 5629275"/>
              <a:gd name="connsiteX4" fmla="*/ 2678092 w 5487967"/>
              <a:gd name="connsiteY4" fmla="*/ 0 h 5629275"/>
              <a:gd name="connsiteX5" fmla="*/ 4659292 w 5487967"/>
              <a:gd name="connsiteY5" fmla="*/ 771525 h 5629275"/>
              <a:gd name="connsiteX6" fmla="*/ 5487967 w 5487967"/>
              <a:gd name="connsiteY6" fmla="*/ 2533650 h 5629275"/>
              <a:gd name="connsiteX7" fmla="*/ 5478442 w 5487967"/>
              <a:gd name="connsiteY7" fmla="*/ 3695700 h 5629275"/>
              <a:gd name="connsiteX8" fmla="*/ 4440217 w 5487967"/>
              <a:gd name="connsiteY8" fmla="*/ 5629275 h 5629275"/>
              <a:gd name="connsiteX9" fmla="*/ 4554517 w 5487967"/>
              <a:gd name="connsiteY9" fmla="*/ 3733800 h 5629275"/>
              <a:gd name="connsiteX10" fmla="*/ 3573442 w 5487967"/>
              <a:gd name="connsiteY10" fmla="*/ 2333625 h 5629275"/>
              <a:gd name="connsiteX11" fmla="*/ 4402117 w 5487967"/>
              <a:gd name="connsiteY11" fmla="*/ 3629025 h 5629275"/>
              <a:gd name="connsiteX12" fmla="*/ 1782742 w 5487967"/>
              <a:gd name="connsiteY12" fmla="*/ 1838325 h 5629275"/>
              <a:gd name="connsiteX13" fmla="*/ 811192 w 5487967"/>
              <a:gd name="connsiteY13" fmla="*/ 3181350 h 5629275"/>
              <a:gd name="connsiteX14" fmla="*/ 1192192 w 5487967"/>
              <a:gd name="connsiteY14" fmla="*/ 5467350 h 5629275"/>
              <a:gd name="connsiteX0" fmla="*/ 1192192 w 5487967"/>
              <a:gd name="connsiteY0" fmla="*/ 5467350 h 5629275"/>
              <a:gd name="connsiteX1" fmla="*/ 58717 w 5487967"/>
              <a:gd name="connsiteY1" fmla="*/ 3810000 h 5629275"/>
              <a:gd name="connsiteX2" fmla="*/ 296842 w 5487967"/>
              <a:gd name="connsiteY2" fmla="*/ 1600200 h 5629275"/>
              <a:gd name="connsiteX3" fmla="*/ 1706542 w 5487967"/>
              <a:gd name="connsiteY3" fmla="*/ 476250 h 5629275"/>
              <a:gd name="connsiteX4" fmla="*/ 2678092 w 5487967"/>
              <a:gd name="connsiteY4" fmla="*/ 0 h 5629275"/>
              <a:gd name="connsiteX5" fmla="*/ 4659292 w 5487967"/>
              <a:gd name="connsiteY5" fmla="*/ 771525 h 5629275"/>
              <a:gd name="connsiteX6" fmla="*/ 5487967 w 5487967"/>
              <a:gd name="connsiteY6" fmla="*/ 2533650 h 5629275"/>
              <a:gd name="connsiteX7" fmla="*/ 5478442 w 5487967"/>
              <a:gd name="connsiteY7" fmla="*/ 3695700 h 5629275"/>
              <a:gd name="connsiteX8" fmla="*/ 4440217 w 5487967"/>
              <a:gd name="connsiteY8" fmla="*/ 5629275 h 5629275"/>
              <a:gd name="connsiteX9" fmla="*/ 4554517 w 5487967"/>
              <a:gd name="connsiteY9" fmla="*/ 3733800 h 5629275"/>
              <a:gd name="connsiteX10" fmla="*/ 3573442 w 5487967"/>
              <a:gd name="connsiteY10" fmla="*/ 2333625 h 5629275"/>
              <a:gd name="connsiteX11" fmla="*/ 4402117 w 5487967"/>
              <a:gd name="connsiteY11" fmla="*/ 3629025 h 5629275"/>
              <a:gd name="connsiteX12" fmla="*/ 1782742 w 5487967"/>
              <a:gd name="connsiteY12" fmla="*/ 1838325 h 5629275"/>
              <a:gd name="connsiteX13" fmla="*/ 811192 w 5487967"/>
              <a:gd name="connsiteY13" fmla="*/ 3181350 h 5629275"/>
              <a:gd name="connsiteX14" fmla="*/ 1192192 w 5487967"/>
              <a:gd name="connsiteY14" fmla="*/ 5467350 h 5629275"/>
              <a:gd name="connsiteX0" fmla="*/ 1192192 w 5487967"/>
              <a:gd name="connsiteY0" fmla="*/ 5467350 h 5629275"/>
              <a:gd name="connsiteX1" fmla="*/ 58717 w 5487967"/>
              <a:gd name="connsiteY1" fmla="*/ 3810000 h 5629275"/>
              <a:gd name="connsiteX2" fmla="*/ 296842 w 5487967"/>
              <a:gd name="connsiteY2" fmla="*/ 1600200 h 5629275"/>
              <a:gd name="connsiteX3" fmla="*/ 1706542 w 5487967"/>
              <a:gd name="connsiteY3" fmla="*/ 476250 h 5629275"/>
              <a:gd name="connsiteX4" fmla="*/ 2678092 w 5487967"/>
              <a:gd name="connsiteY4" fmla="*/ 0 h 5629275"/>
              <a:gd name="connsiteX5" fmla="*/ 4659292 w 5487967"/>
              <a:gd name="connsiteY5" fmla="*/ 771525 h 5629275"/>
              <a:gd name="connsiteX6" fmla="*/ 5487967 w 5487967"/>
              <a:gd name="connsiteY6" fmla="*/ 2533650 h 5629275"/>
              <a:gd name="connsiteX7" fmla="*/ 5478442 w 5487967"/>
              <a:gd name="connsiteY7" fmla="*/ 3695700 h 5629275"/>
              <a:gd name="connsiteX8" fmla="*/ 4440217 w 5487967"/>
              <a:gd name="connsiteY8" fmla="*/ 5629275 h 5629275"/>
              <a:gd name="connsiteX9" fmla="*/ 4554517 w 5487967"/>
              <a:gd name="connsiteY9" fmla="*/ 3733800 h 5629275"/>
              <a:gd name="connsiteX10" fmla="*/ 3573442 w 5487967"/>
              <a:gd name="connsiteY10" fmla="*/ 2333625 h 5629275"/>
              <a:gd name="connsiteX11" fmla="*/ 4402117 w 5487967"/>
              <a:gd name="connsiteY11" fmla="*/ 3629025 h 5629275"/>
              <a:gd name="connsiteX12" fmla="*/ 1782742 w 5487967"/>
              <a:gd name="connsiteY12" fmla="*/ 1838325 h 5629275"/>
              <a:gd name="connsiteX13" fmla="*/ 811192 w 5487967"/>
              <a:gd name="connsiteY13" fmla="*/ 3181350 h 5629275"/>
              <a:gd name="connsiteX14" fmla="*/ 1192192 w 5487967"/>
              <a:gd name="connsiteY14" fmla="*/ 5467350 h 5629275"/>
              <a:gd name="connsiteX0" fmla="*/ 1192192 w 5487967"/>
              <a:gd name="connsiteY0" fmla="*/ 5467350 h 5619750"/>
              <a:gd name="connsiteX1" fmla="*/ 58717 w 5487967"/>
              <a:gd name="connsiteY1" fmla="*/ 3810000 h 5619750"/>
              <a:gd name="connsiteX2" fmla="*/ 296842 w 5487967"/>
              <a:gd name="connsiteY2" fmla="*/ 1600200 h 5619750"/>
              <a:gd name="connsiteX3" fmla="*/ 1706542 w 5487967"/>
              <a:gd name="connsiteY3" fmla="*/ 476250 h 5619750"/>
              <a:gd name="connsiteX4" fmla="*/ 2678092 w 5487967"/>
              <a:gd name="connsiteY4" fmla="*/ 0 h 5619750"/>
              <a:gd name="connsiteX5" fmla="*/ 4659292 w 5487967"/>
              <a:gd name="connsiteY5" fmla="*/ 771525 h 5619750"/>
              <a:gd name="connsiteX6" fmla="*/ 5487967 w 5487967"/>
              <a:gd name="connsiteY6" fmla="*/ 2533650 h 5619750"/>
              <a:gd name="connsiteX7" fmla="*/ 5478442 w 5487967"/>
              <a:gd name="connsiteY7" fmla="*/ 3695700 h 5619750"/>
              <a:gd name="connsiteX8" fmla="*/ 4392592 w 5487967"/>
              <a:gd name="connsiteY8" fmla="*/ 5619750 h 5619750"/>
              <a:gd name="connsiteX9" fmla="*/ 4554517 w 5487967"/>
              <a:gd name="connsiteY9" fmla="*/ 3733800 h 5619750"/>
              <a:gd name="connsiteX10" fmla="*/ 3573442 w 5487967"/>
              <a:gd name="connsiteY10" fmla="*/ 2333625 h 5619750"/>
              <a:gd name="connsiteX11" fmla="*/ 4402117 w 5487967"/>
              <a:gd name="connsiteY11" fmla="*/ 3629025 h 5619750"/>
              <a:gd name="connsiteX12" fmla="*/ 1782742 w 5487967"/>
              <a:gd name="connsiteY12" fmla="*/ 1838325 h 5619750"/>
              <a:gd name="connsiteX13" fmla="*/ 811192 w 5487967"/>
              <a:gd name="connsiteY13" fmla="*/ 3181350 h 5619750"/>
              <a:gd name="connsiteX14" fmla="*/ 1192192 w 5487967"/>
              <a:gd name="connsiteY14" fmla="*/ 5467350 h 5619750"/>
              <a:gd name="connsiteX0" fmla="*/ 1192192 w 5487967"/>
              <a:gd name="connsiteY0" fmla="*/ 5467350 h 5619750"/>
              <a:gd name="connsiteX1" fmla="*/ 58717 w 5487967"/>
              <a:gd name="connsiteY1" fmla="*/ 3810000 h 5619750"/>
              <a:gd name="connsiteX2" fmla="*/ 296842 w 5487967"/>
              <a:gd name="connsiteY2" fmla="*/ 1600200 h 5619750"/>
              <a:gd name="connsiteX3" fmla="*/ 1706542 w 5487967"/>
              <a:gd name="connsiteY3" fmla="*/ 476250 h 5619750"/>
              <a:gd name="connsiteX4" fmla="*/ 2678092 w 5487967"/>
              <a:gd name="connsiteY4" fmla="*/ 0 h 5619750"/>
              <a:gd name="connsiteX5" fmla="*/ 4659292 w 5487967"/>
              <a:gd name="connsiteY5" fmla="*/ 771525 h 5619750"/>
              <a:gd name="connsiteX6" fmla="*/ 5487967 w 5487967"/>
              <a:gd name="connsiteY6" fmla="*/ 2533650 h 5619750"/>
              <a:gd name="connsiteX7" fmla="*/ 5478442 w 5487967"/>
              <a:gd name="connsiteY7" fmla="*/ 3695700 h 5619750"/>
              <a:gd name="connsiteX8" fmla="*/ 4392592 w 5487967"/>
              <a:gd name="connsiteY8" fmla="*/ 5619750 h 5619750"/>
              <a:gd name="connsiteX9" fmla="*/ 4554517 w 5487967"/>
              <a:gd name="connsiteY9" fmla="*/ 3733800 h 5619750"/>
              <a:gd name="connsiteX10" fmla="*/ 3573442 w 5487967"/>
              <a:gd name="connsiteY10" fmla="*/ 2333625 h 5619750"/>
              <a:gd name="connsiteX11" fmla="*/ 4402117 w 5487967"/>
              <a:gd name="connsiteY11" fmla="*/ 3629025 h 5619750"/>
              <a:gd name="connsiteX12" fmla="*/ 1782742 w 5487967"/>
              <a:gd name="connsiteY12" fmla="*/ 1838325 h 5619750"/>
              <a:gd name="connsiteX13" fmla="*/ 811192 w 5487967"/>
              <a:gd name="connsiteY13" fmla="*/ 3181350 h 5619750"/>
              <a:gd name="connsiteX14" fmla="*/ 1192192 w 5487967"/>
              <a:gd name="connsiteY14" fmla="*/ 5467350 h 5619750"/>
              <a:gd name="connsiteX0" fmla="*/ 1192192 w 5487967"/>
              <a:gd name="connsiteY0" fmla="*/ 5467350 h 5619750"/>
              <a:gd name="connsiteX1" fmla="*/ 58717 w 5487967"/>
              <a:gd name="connsiteY1" fmla="*/ 3810000 h 5619750"/>
              <a:gd name="connsiteX2" fmla="*/ 296842 w 5487967"/>
              <a:gd name="connsiteY2" fmla="*/ 1600200 h 5619750"/>
              <a:gd name="connsiteX3" fmla="*/ 1706542 w 5487967"/>
              <a:gd name="connsiteY3" fmla="*/ 476250 h 5619750"/>
              <a:gd name="connsiteX4" fmla="*/ 2678092 w 5487967"/>
              <a:gd name="connsiteY4" fmla="*/ 0 h 5619750"/>
              <a:gd name="connsiteX5" fmla="*/ 4659292 w 5487967"/>
              <a:gd name="connsiteY5" fmla="*/ 771525 h 5619750"/>
              <a:gd name="connsiteX6" fmla="*/ 5487967 w 5487967"/>
              <a:gd name="connsiteY6" fmla="*/ 2533650 h 5619750"/>
              <a:gd name="connsiteX7" fmla="*/ 5478442 w 5487967"/>
              <a:gd name="connsiteY7" fmla="*/ 3695700 h 5619750"/>
              <a:gd name="connsiteX8" fmla="*/ 4392592 w 5487967"/>
              <a:gd name="connsiteY8" fmla="*/ 5619750 h 5619750"/>
              <a:gd name="connsiteX9" fmla="*/ 4554517 w 5487967"/>
              <a:gd name="connsiteY9" fmla="*/ 3733800 h 5619750"/>
              <a:gd name="connsiteX10" fmla="*/ 3573442 w 5487967"/>
              <a:gd name="connsiteY10" fmla="*/ 2333625 h 5619750"/>
              <a:gd name="connsiteX11" fmla="*/ 4402117 w 5487967"/>
              <a:gd name="connsiteY11" fmla="*/ 3629025 h 5619750"/>
              <a:gd name="connsiteX12" fmla="*/ 1782742 w 5487967"/>
              <a:gd name="connsiteY12" fmla="*/ 1838325 h 5619750"/>
              <a:gd name="connsiteX13" fmla="*/ 811192 w 5487967"/>
              <a:gd name="connsiteY13" fmla="*/ 3181350 h 5619750"/>
              <a:gd name="connsiteX14" fmla="*/ 1192192 w 5487967"/>
              <a:gd name="connsiteY14" fmla="*/ 5467350 h 5619750"/>
              <a:gd name="connsiteX0" fmla="*/ 1192192 w 5487967"/>
              <a:gd name="connsiteY0" fmla="*/ 5467350 h 5619750"/>
              <a:gd name="connsiteX1" fmla="*/ 58717 w 5487967"/>
              <a:gd name="connsiteY1" fmla="*/ 3810000 h 5619750"/>
              <a:gd name="connsiteX2" fmla="*/ 296842 w 5487967"/>
              <a:gd name="connsiteY2" fmla="*/ 1600200 h 5619750"/>
              <a:gd name="connsiteX3" fmla="*/ 1706542 w 5487967"/>
              <a:gd name="connsiteY3" fmla="*/ 476250 h 5619750"/>
              <a:gd name="connsiteX4" fmla="*/ 2678092 w 5487967"/>
              <a:gd name="connsiteY4" fmla="*/ 0 h 5619750"/>
              <a:gd name="connsiteX5" fmla="*/ 4659292 w 5487967"/>
              <a:gd name="connsiteY5" fmla="*/ 771525 h 5619750"/>
              <a:gd name="connsiteX6" fmla="*/ 5487967 w 5487967"/>
              <a:gd name="connsiteY6" fmla="*/ 2533650 h 5619750"/>
              <a:gd name="connsiteX7" fmla="*/ 5478442 w 5487967"/>
              <a:gd name="connsiteY7" fmla="*/ 3695700 h 5619750"/>
              <a:gd name="connsiteX8" fmla="*/ 4392592 w 5487967"/>
              <a:gd name="connsiteY8" fmla="*/ 5619750 h 5619750"/>
              <a:gd name="connsiteX9" fmla="*/ 4554517 w 5487967"/>
              <a:gd name="connsiteY9" fmla="*/ 3733800 h 5619750"/>
              <a:gd name="connsiteX10" fmla="*/ 3573442 w 5487967"/>
              <a:gd name="connsiteY10" fmla="*/ 2333625 h 5619750"/>
              <a:gd name="connsiteX11" fmla="*/ 4402117 w 5487967"/>
              <a:gd name="connsiteY11" fmla="*/ 3629025 h 5619750"/>
              <a:gd name="connsiteX12" fmla="*/ 1782742 w 5487967"/>
              <a:gd name="connsiteY12" fmla="*/ 1838325 h 5619750"/>
              <a:gd name="connsiteX13" fmla="*/ 811192 w 5487967"/>
              <a:gd name="connsiteY13" fmla="*/ 3181350 h 5619750"/>
              <a:gd name="connsiteX14" fmla="*/ 1192192 w 5487967"/>
              <a:gd name="connsiteY14" fmla="*/ 5467350 h 5619750"/>
              <a:gd name="connsiteX0" fmla="*/ 1192192 w 5487967"/>
              <a:gd name="connsiteY0" fmla="*/ 5467350 h 5619750"/>
              <a:gd name="connsiteX1" fmla="*/ 58717 w 5487967"/>
              <a:gd name="connsiteY1" fmla="*/ 3810000 h 5619750"/>
              <a:gd name="connsiteX2" fmla="*/ 296842 w 5487967"/>
              <a:gd name="connsiteY2" fmla="*/ 1600200 h 5619750"/>
              <a:gd name="connsiteX3" fmla="*/ 1706542 w 5487967"/>
              <a:gd name="connsiteY3" fmla="*/ 476250 h 5619750"/>
              <a:gd name="connsiteX4" fmla="*/ 2678092 w 5487967"/>
              <a:gd name="connsiteY4" fmla="*/ 0 h 5619750"/>
              <a:gd name="connsiteX5" fmla="*/ 4659292 w 5487967"/>
              <a:gd name="connsiteY5" fmla="*/ 771525 h 5619750"/>
              <a:gd name="connsiteX6" fmla="*/ 5487967 w 5487967"/>
              <a:gd name="connsiteY6" fmla="*/ 2533650 h 5619750"/>
              <a:gd name="connsiteX7" fmla="*/ 5478442 w 5487967"/>
              <a:gd name="connsiteY7" fmla="*/ 3695700 h 5619750"/>
              <a:gd name="connsiteX8" fmla="*/ 4392592 w 5487967"/>
              <a:gd name="connsiteY8" fmla="*/ 5619750 h 5619750"/>
              <a:gd name="connsiteX9" fmla="*/ 4554517 w 5487967"/>
              <a:gd name="connsiteY9" fmla="*/ 3733800 h 5619750"/>
              <a:gd name="connsiteX10" fmla="*/ 3573442 w 5487967"/>
              <a:gd name="connsiteY10" fmla="*/ 2333625 h 5619750"/>
              <a:gd name="connsiteX11" fmla="*/ 4402117 w 5487967"/>
              <a:gd name="connsiteY11" fmla="*/ 3629025 h 5619750"/>
              <a:gd name="connsiteX12" fmla="*/ 1782742 w 5487967"/>
              <a:gd name="connsiteY12" fmla="*/ 1838325 h 5619750"/>
              <a:gd name="connsiteX13" fmla="*/ 811192 w 5487967"/>
              <a:gd name="connsiteY13" fmla="*/ 3181350 h 5619750"/>
              <a:gd name="connsiteX14" fmla="*/ 1192192 w 5487967"/>
              <a:gd name="connsiteY14" fmla="*/ 5467350 h 5619750"/>
              <a:gd name="connsiteX0" fmla="*/ 1192192 w 5487967"/>
              <a:gd name="connsiteY0" fmla="*/ 5467350 h 5619750"/>
              <a:gd name="connsiteX1" fmla="*/ 58717 w 5487967"/>
              <a:gd name="connsiteY1" fmla="*/ 3810000 h 5619750"/>
              <a:gd name="connsiteX2" fmla="*/ 296842 w 5487967"/>
              <a:gd name="connsiteY2" fmla="*/ 1600200 h 5619750"/>
              <a:gd name="connsiteX3" fmla="*/ 1706542 w 5487967"/>
              <a:gd name="connsiteY3" fmla="*/ 476250 h 5619750"/>
              <a:gd name="connsiteX4" fmla="*/ 2678092 w 5487967"/>
              <a:gd name="connsiteY4" fmla="*/ 0 h 5619750"/>
              <a:gd name="connsiteX5" fmla="*/ 4659292 w 5487967"/>
              <a:gd name="connsiteY5" fmla="*/ 771525 h 5619750"/>
              <a:gd name="connsiteX6" fmla="*/ 5487967 w 5487967"/>
              <a:gd name="connsiteY6" fmla="*/ 2533650 h 5619750"/>
              <a:gd name="connsiteX7" fmla="*/ 5478442 w 5487967"/>
              <a:gd name="connsiteY7" fmla="*/ 3695700 h 5619750"/>
              <a:gd name="connsiteX8" fmla="*/ 4392592 w 5487967"/>
              <a:gd name="connsiteY8" fmla="*/ 5619750 h 5619750"/>
              <a:gd name="connsiteX9" fmla="*/ 4554517 w 5487967"/>
              <a:gd name="connsiteY9" fmla="*/ 3733800 h 5619750"/>
              <a:gd name="connsiteX10" fmla="*/ 3573442 w 5487967"/>
              <a:gd name="connsiteY10" fmla="*/ 2333625 h 5619750"/>
              <a:gd name="connsiteX11" fmla="*/ 4402117 w 5487967"/>
              <a:gd name="connsiteY11" fmla="*/ 3629025 h 5619750"/>
              <a:gd name="connsiteX12" fmla="*/ 1782742 w 5487967"/>
              <a:gd name="connsiteY12" fmla="*/ 1838325 h 5619750"/>
              <a:gd name="connsiteX13" fmla="*/ 811192 w 5487967"/>
              <a:gd name="connsiteY13" fmla="*/ 3181350 h 5619750"/>
              <a:gd name="connsiteX14" fmla="*/ 1192192 w 5487967"/>
              <a:gd name="connsiteY14" fmla="*/ 5467350 h 5619750"/>
              <a:gd name="connsiteX0" fmla="*/ 1192192 w 5487967"/>
              <a:gd name="connsiteY0" fmla="*/ 5467350 h 5619750"/>
              <a:gd name="connsiteX1" fmla="*/ 58717 w 5487967"/>
              <a:gd name="connsiteY1" fmla="*/ 3810000 h 5619750"/>
              <a:gd name="connsiteX2" fmla="*/ 296842 w 5487967"/>
              <a:gd name="connsiteY2" fmla="*/ 1600200 h 5619750"/>
              <a:gd name="connsiteX3" fmla="*/ 1706542 w 5487967"/>
              <a:gd name="connsiteY3" fmla="*/ 476250 h 5619750"/>
              <a:gd name="connsiteX4" fmla="*/ 2678092 w 5487967"/>
              <a:gd name="connsiteY4" fmla="*/ 0 h 5619750"/>
              <a:gd name="connsiteX5" fmla="*/ 4659292 w 5487967"/>
              <a:gd name="connsiteY5" fmla="*/ 771525 h 5619750"/>
              <a:gd name="connsiteX6" fmla="*/ 5487967 w 5487967"/>
              <a:gd name="connsiteY6" fmla="*/ 2533650 h 5619750"/>
              <a:gd name="connsiteX7" fmla="*/ 5478442 w 5487967"/>
              <a:gd name="connsiteY7" fmla="*/ 3695700 h 5619750"/>
              <a:gd name="connsiteX8" fmla="*/ 4392592 w 5487967"/>
              <a:gd name="connsiteY8" fmla="*/ 5619750 h 5619750"/>
              <a:gd name="connsiteX9" fmla="*/ 4554517 w 5487967"/>
              <a:gd name="connsiteY9" fmla="*/ 3733800 h 5619750"/>
              <a:gd name="connsiteX10" fmla="*/ 3573442 w 5487967"/>
              <a:gd name="connsiteY10" fmla="*/ 2333625 h 5619750"/>
              <a:gd name="connsiteX11" fmla="*/ 4402117 w 5487967"/>
              <a:gd name="connsiteY11" fmla="*/ 3629025 h 5619750"/>
              <a:gd name="connsiteX12" fmla="*/ 1782742 w 5487967"/>
              <a:gd name="connsiteY12" fmla="*/ 1838325 h 5619750"/>
              <a:gd name="connsiteX13" fmla="*/ 811192 w 5487967"/>
              <a:gd name="connsiteY13" fmla="*/ 3181350 h 5619750"/>
              <a:gd name="connsiteX14" fmla="*/ 1192192 w 5487967"/>
              <a:gd name="connsiteY14" fmla="*/ 5467350 h 5619750"/>
              <a:gd name="connsiteX0" fmla="*/ 1192192 w 5487967"/>
              <a:gd name="connsiteY0" fmla="*/ 5467350 h 5619750"/>
              <a:gd name="connsiteX1" fmla="*/ 58717 w 5487967"/>
              <a:gd name="connsiteY1" fmla="*/ 3810000 h 5619750"/>
              <a:gd name="connsiteX2" fmla="*/ 296842 w 5487967"/>
              <a:gd name="connsiteY2" fmla="*/ 1600200 h 5619750"/>
              <a:gd name="connsiteX3" fmla="*/ 1706542 w 5487967"/>
              <a:gd name="connsiteY3" fmla="*/ 476250 h 5619750"/>
              <a:gd name="connsiteX4" fmla="*/ 2678092 w 5487967"/>
              <a:gd name="connsiteY4" fmla="*/ 0 h 5619750"/>
              <a:gd name="connsiteX5" fmla="*/ 4659292 w 5487967"/>
              <a:gd name="connsiteY5" fmla="*/ 771525 h 5619750"/>
              <a:gd name="connsiteX6" fmla="*/ 5487967 w 5487967"/>
              <a:gd name="connsiteY6" fmla="*/ 2533650 h 5619750"/>
              <a:gd name="connsiteX7" fmla="*/ 5478442 w 5487967"/>
              <a:gd name="connsiteY7" fmla="*/ 3695700 h 5619750"/>
              <a:gd name="connsiteX8" fmla="*/ 4392592 w 5487967"/>
              <a:gd name="connsiteY8" fmla="*/ 5619750 h 5619750"/>
              <a:gd name="connsiteX9" fmla="*/ 4554517 w 5487967"/>
              <a:gd name="connsiteY9" fmla="*/ 3733800 h 5619750"/>
              <a:gd name="connsiteX10" fmla="*/ 3573442 w 5487967"/>
              <a:gd name="connsiteY10" fmla="*/ 2333625 h 5619750"/>
              <a:gd name="connsiteX11" fmla="*/ 4402117 w 5487967"/>
              <a:gd name="connsiteY11" fmla="*/ 3629025 h 5619750"/>
              <a:gd name="connsiteX12" fmla="*/ 1782742 w 5487967"/>
              <a:gd name="connsiteY12" fmla="*/ 1838325 h 5619750"/>
              <a:gd name="connsiteX13" fmla="*/ 811192 w 5487967"/>
              <a:gd name="connsiteY13" fmla="*/ 3181350 h 5619750"/>
              <a:gd name="connsiteX14" fmla="*/ 1192192 w 5487967"/>
              <a:gd name="connsiteY14" fmla="*/ 5467350 h 5619750"/>
              <a:gd name="connsiteX0" fmla="*/ 1192192 w 5487967"/>
              <a:gd name="connsiteY0" fmla="*/ 5467350 h 5619750"/>
              <a:gd name="connsiteX1" fmla="*/ 58717 w 5487967"/>
              <a:gd name="connsiteY1" fmla="*/ 3810000 h 5619750"/>
              <a:gd name="connsiteX2" fmla="*/ 296842 w 5487967"/>
              <a:gd name="connsiteY2" fmla="*/ 1600200 h 5619750"/>
              <a:gd name="connsiteX3" fmla="*/ 1706542 w 5487967"/>
              <a:gd name="connsiteY3" fmla="*/ 476250 h 5619750"/>
              <a:gd name="connsiteX4" fmla="*/ 2678092 w 5487967"/>
              <a:gd name="connsiteY4" fmla="*/ 0 h 5619750"/>
              <a:gd name="connsiteX5" fmla="*/ 4659292 w 5487967"/>
              <a:gd name="connsiteY5" fmla="*/ 771525 h 5619750"/>
              <a:gd name="connsiteX6" fmla="*/ 5487967 w 5487967"/>
              <a:gd name="connsiteY6" fmla="*/ 2533650 h 5619750"/>
              <a:gd name="connsiteX7" fmla="*/ 5478442 w 5487967"/>
              <a:gd name="connsiteY7" fmla="*/ 3695700 h 5619750"/>
              <a:gd name="connsiteX8" fmla="*/ 4392592 w 5487967"/>
              <a:gd name="connsiteY8" fmla="*/ 5619750 h 5619750"/>
              <a:gd name="connsiteX9" fmla="*/ 4554517 w 5487967"/>
              <a:gd name="connsiteY9" fmla="*/ 3733800 h 5619750"/>
              <a:gd name="connsiteX10" fmla="*/ 3573442 w 5487967"/>
              <a:gd name="connsiteY10" fmla="*/ 2333625 h 5619750"/>
              <a:gd name="connsiteX11" fmla="*/ 4402117 w 5487967"/>
              <a:gd name="connsiteY11" fmla="*/ 3629025 h 5619750"/>
              <a:gd name="connsiteX12" fmla="*/ 1782742 w 5487967"/>
              <a:gd name="connsiteY12" fmla="*/ 1838325 h 5619750"/>
              <a:gd name="connsiteX13" fmla="*/ 811192 w 5487967"/>
              <a:gd name="connsiteY13" fmla="*/ 3181350 h 5619750"/>
              <a:gd name="connsiteX14" fmla="*/ 1192192 w 5487967"/>
              <a:gd name="connsiteY14" fmla="*/ 5467350 h 5619750"/>
              <a:gd name="connsiteX0" fmla="*/ 1192192 w 5487967"/>
              <a:gd name="connsiteY0" fmla="*/ 5467350 h 5619750"/>
              <a:gd name="connsiteX1" fmla="*/ 58717 w 5487967"/>
              <a:gd name="connsiteY1" fmla="*/ 3810000 h 5619750"/>
              <a:gd name="connsiteX2" fmla="*/ 296842 w 5487967"/>
              <a:gd name="connsiteY2" fmla="*/ 1600200 h 5619750"/>
              <a:gd name="connsiteX3" fmla="*/ 1706542 w 5487967"/>
              <a:gd name="connsiteY3" fmla="*/ 476250 h 5619750"/>
              <a:gd name="connsiteX4" fmla="*/ 2678092 w 5487967"/>
              <a:gd name="connsiteY4" fmla="*/ 0 h 5619750"/>
              <a:gd name="connsiteX5" fmla="*/ 4659292 w 5487967"/>
              <a:gd name="connsiteY5" fmla="*/ 771525 h 5619750"/>
              <a:gd name="connsiteX6" fmla="*/ 5487967 w 5487967"/>
              <a:gd name="connsiteY6" fmla="*/ 2533650 h 5619750"/>
              <a:gd name="connsiteX7" fmla="*/ 5478442 w 5487967"/>
              <a:gd name="connsiteY7" fmla="*/ 3695700 h 5619750"/>
              <a:gd name="connsiteX8" fmla="*/ 4392592 w 5487967"/>
              <a:gd name="connsiteY8" fmla="*/ 5619750 h 5619750"/>
              <a:gd name="connsiteX9" fmla="*/ 4554517 w 5487967"/>
              <a:gd name="connsiteY9" fmla="*/ 3733800 h 5619750"/>
              <a:gd name="connsiteX10" fmla="*/ 3573442 w 5487967"/>
              <a:gd name="connsiteY10" fmla="*/ 2333625 h 5619750"/>
              <a:gd name="connsiteX11" fmla="*/ 4402117 w 5487967"/>
              <a:gd name="connsiteY11" fmla="*/ 3629025 h 5619750"/>
              <a:gd name="connsiteX12" fmla="*/ 1782742 w 5487967"/>
              <a:gd name="connsiteY12" fmla="*/ 1838325 h 5619750"/>
              <a:gd name="connsiteX13" fmla="*/ 811192 w 5487967"/>
              <a:gd name="connsiteY13" fmla="*/ 3181350 h 5619750"/>
              <a:gd name="connsiteX14" fmla="*/ 1192192 w 5487967"/>
              <a:gd name="connsiteY14" fmla="*/ 5467350 h 5619750"/>
              <a:gd name="connsiteX0" fmla="*/ 1192192 w 5487967"/>
              <a:gd name="connsiteY0" fmla="*/ 5467350 h 5619750"/>
              <a:gd name="connsiteX1" fmla="*/ 58717 w 5487967"/>
              <a:gd name="connsiteY1" fmla="*/ 3810000 h 5619750"/>
              <a:gd name="connsiteX2" fmla="*/ 296842 w 5487967"/>
              <a:gd name="connsiteY2" fmla="*/ 1600200 h 5619750"/>
              <a:gd name="connsiteX3" fmla="*/ 1706542 w 5487967"/>
              <a:gd name="connsiteY3" fmla="*/ 476250 h 5619750"/>
              <a:gd name="connsiteX4" fmla="*/ 2678092 w 5487967"/>
              <a:gd name="connsiteY4" fmla="*/ 0 h 5619750"/>
              <a:gd name="connsiteX5" fmla="*/ 4659292 w 5487967"/>
              <a:gd name="connsiteY5" fmla="*/ 771525 h 5619750"/>
              <a:gd name="connsiteX6" fmla="*/ 5487967 w 5487967"/>
              <a:gd name="connsiteY6" fmla="*/ 2533650 h 5619750"/>
              <a:gd name="connsiteX7" fmla="*/ 5478442 w 5487967"/>
              <a:gd name="connsiteY7" fmla="*/ 3695700 h 5619750"/>
              <a:gd name="connsiteX8" fmla="*/ 4392592 w 5487967"/>
              <a:gd name="connsiteY8" fmla="*/ 5619750 h 5619750"/>
              <a:gd name="connsiteX9" fmla="*/ 4554517 w 5487967"/>
              <a:gd name="connsiteY9" fmla="*/ 3733800 h 5619750"/>
              <a:gd name="connsiteX10" fmla="*/ 3573442 w 5487967"/>
              <a:gd name="connsiteY10" fmla="*/ 2333625 h 5619750"/>
              <a:gd name="connsiteX11" fmla="*/ 4402117 w 5487967"/>
              <a:gd name="connsiteY11" fmla="*/ 3629025 h 5619750"/>
              <a:gd name="connsiteX12" fmla="*/ 1782742 w 5487967"/>
              <a:gd name="connsiteY12" fmla="*/ 1838325 h 5619750"/>
              <a:gd name="connsiteX13" fmla="*/ 811192 w 5487967"/>
              <a:gd name="connsiteY13" fmla="*/ 3181350 h 5619750"/>
              <a:gd name="connsiteX14" fmla="*/ 1192192 w 5487967"/>
              <a:gd name="connsiteY14" fmla="*/ 5467350 h 5619750"/>
              <a:gd name="connsiteX0" fmla="*/ 1192192 w 5487967"/>
              <a:gd name="connsiteY0" fmla="*/ 5467350 h 5619750"/>
              <a:gd name="connsiteX1" fmla="*/ 58717 w 5487967"/>
              <a:gd name="connsiteY1" fmla="*/ 3810000 h 5619750"/>
              <a:gd name="connsiteX2" fmla="*/ 296842 w 5487967"/>
              <a:gd name="connsiteY2" fmla="*/ 1600200 h 5619750"/>
              <a:gd name="connsiteX3" fmla="*/ 1706542 w 5487967"/>
              <a:gd name="connsiteY3" fmla="*/ 476250 h 5619750"/>
              <a:gd name="connsiteX4" fmla="*/ 2678092 w 5487967"/>
              <a:gd name="connsiteY4" fmla="*/ 0 h 5619750"/>
              <a:gd name="connsiteX5" fmla="*/ 4659292 w 5487967"/>
              <a:gd name="connsiteY5" fmla="*/ 771525 h 5619750"/>
              <a:gd name="connsiteX6" fmla="*/ 5487967 w 5487967"/>
              <a:gd name="connsiteY6" fmla="*/ 2533650 h 5619750"/>
              <a:gd name="connsiteX7" fmla="*/ 5478442 w 5487967"/>
              <a:gd name="connsiteY7" fmla="*/ 3695700 h 5619750"/>
              <a:gd name="connsiteX8" fmla="*/ 4392592 w 5487967"/>
              <a:gd name="connsiteY8" fmla="*/ 5619750 h 5619750"/>
              <a:gd name="connsiteX9" fmla="*/ 4554517 w 5487967"/>
              <a:gd name="connsiteY9" fmla="*/ 3733800 h 5619750"/>
              <a:gd name="connsiteX10" fmla="*/ 3573442 w 5487967"/>
              <a:gd name="connsiteY10" fmla="*/ 2333625 h 5619750"/>
              <a:gd name="connsiteX11" fmla="*/ 4402117 w 5487967"/>
              <a:gd name="connsiteY11" fmla="*/ 3629025 h 5619750"/>
              <a:gd name="connsiteX12" fmla="*/ 1782742 w 5487967"/>
              <a:gd name="connsiteY12" fmla="*/ 1838325 h 5619750"/>
              <a:gd name="connsiteX13" fmla="*/ 811192 w 5487967"/>
              <a:gd name="connsiteY13" fmla="*/ 3181350 h 5619750"/>
              <a:gd name="connsiteX14" fmla="*/ 1192192 w 5487967"/>
              <a:gd name="connsiteY14" fmla="*/ 5467350 h 5619750"/>
              <a:gd name="connsiteX0" fmla="*/ 1192192 w 5487967"/>
              <a:gd name="connsiteY0" fmla="*/ 5467350 h 5619750"/>
              <a:gd name="connsiteX1" fmla="*/ 58717 w 5487967"/>
              <a:gd name="connsiteY1" fmla="*/ 3810000 h 5619750"/>
              <a:gd name="connsiteX2" fmla="*/ 296842 w 5487967"/>
              <a:gd name="connsiteY2" fmla="*/ 1600200 h 5619750"/>
              <a:gd name="connsiteX3" fmla="*/ 1706542 w 5487967"/>
              <a:gd name="connsiteY3" fmla="*/ 476250 h 5619750"/>
              <a:gd name="connsiteX4" fmla="*/ 2678092 w 5487967"/>
              <a:gd name="connsiteY4" fmla="*/ 0 h 5619750"/>
              <a:gd name="connsiteX5" fmla="*/ 4659292 w 5487967"/>
              <a:gd name="connsiteY5" fmla="*/ 771525 h 5619750"/>
              <a:gd name="connsiteX6" fmla="*/ 5487967 w 5487967"/>
              <a:gd name="connsiteY6" fmla="*/ 2533650 h 5619750"/>
              <a:gd name="connsiteX7" fmla="*/ 5478442 w 5487967"/>
              <a:gd name="connsiteY7" fmla="*/ 3695700 h 5619750"/>
              <a:gd name="connsiteX8" fmla="*/ 4392592 w 5487967"/>
              <a:gd name="connsiteY8" fmla="*/ 5619750 h 5619750"/>
              <a:gd name="connsiteX9" fmla="*/ 4554517 w 5487967"/>
              <a:gd name="connsiteY9" fmla="*/ 3733800 h 5619750"/>
              <a:gd name="connsiteX10" fmla="*/ 3573442 w 5487967"/>
              <a:gd name="connsiteY10" fmla="*/ 2333625 h 5619750"/>
              <a:gd name="connsiteX11" fmla="*/ 4402117 w 5487967"/>
              <a:gd name="connsiteY11" fmla="*/ 3629025 h 5619750"/>
              <a:gd name="connsiteX12" fmla="*/ 1782742 w 5487967"/>
              <a:gd name="connsiteY12" fmla="*/ 1838325 h 5619750"/>
              <a:gd name="connsiteX13" fmla="*/ 811192 w 5487967"/>
              <a:gd name="connsiteY13" fmla="*/ 3181350 h 5619750"/>
              <a:gd name="connsiteX14" fmla="*/ 1192192 w 5487967"/>
              <a:gd name="connsiteY14" fmla="*/ 5467350 h 5619750"/>
              <a:gd name="connsiteX0" fmla="*/ 1192192 w 5487967"/>
              <a:gd name="connsiteY0" fmla="*/ 5467350 h 5619750"/>
              <a:gd name="connsiteX1" fmla="*/ 58717 w 5487967"/>
              <a:gd name="connsiteY1" fmla="*/ 3810000 h 5619750"/>
              <a:gd name="connsiteX2" fmla="*/ 296842 w 5487967"/>
              <a:gd name="connsiteY2" fmla="*/ 1600200 h 5619750"/>
              <a:gd name="connsiteX3" fmla="*/ 1706542 w 5487967"/>
              <a:gd name="connsiteY3" fmla="*/ 476250 h 5619750"/>
              <a:gd name="connsiteX4" fmla="*/ 2678092 w 5487967"/>
              <a:gd name="connsiteY4" fmla="*/ 0 h 5619750"/>
              <a:gd name="connsiteX5" fmla="*/ 4659292 w 5487967"/>
              <a:gd name="connsiteY5" fmla="*/ 771525 h 5619750"/>
              <a:gd name="connsiteX6" fmla="*/ 5487967 w 5487967"/>
              <a:gd name="connsiteY6" fmla="*/ 2533650 h 5619750"/>
              <a:gd name="connsiteX7" fmla="*/ 5478442 w 5487967"/>
              <a:gd name="connsiteY7" fmla="*/ 3695700 h 5619750"/>
              <a:gd name="connsiteX8" fmla="*/ 4392592 w 5487967"/>
              <a:gd name="connsiteY8" fmla="*/ 5619750 h 5619750"/>
              <a:gd name="connsiteX9" fmla="*/ 4554517 w 5487967"/>
              <a:gd name="connsiteY9" fmla="*/ 3733800 h 5619750"/>
              <a:gd name="connsiteX10" fmla="*/ 3573442 w 5487967"/>
              <a:gd name="connsiteY10" fmla="*/ 2333625 h 5619750"/>
              <a:gd name="connsiteX11" fmla="*/ 4402117 w 5487967"/>
              <a:gd name="connsiteY11" fmla="*/ 3629025 h 5619750"/>
              <a:gd name="connsiteX12" fmla="*/ 1782742 w 5487967"/>
              <a:gd name="connsiteY12" fmla="*/ 1838325 h 5619750"/>
              <a:gd name="connsiteX13" fmla="*/ 811192 w 5487967"/>
              <a:gd name="connsiteY13" fmla="*/ 3181350 h 5619750"/>
              <a:gd name="connsiteX14" fmla="*/ 1192192 w 5487967"/>
              <a:gd name="connsiteY14" fmla="*/ 5467350 h 5619750"/>
              <a:gd name="connsiteX0" fmla="*/ 1192192 w 5487967"/>
              <a:gd name="connsiteY0" fmla="*/ 5467350 h 5619750"/>
              <a:gd name="connsiteX1" fmla="*/ 58717 w 5487967"/>
              <a:gd name="connsiteY1" fmla="*/ 3810000 h 5619750"/>
              <a:gd name="connsiteX2" fmla="*/ 296842 w 5487967"/>
              <a:gd name="connsiteY2" fmla="*/ 1600200 h 5619750"/>
              <a:gd name="connsiteX3" fmla="*/ 1706542 w 5487967"/>
              <a:gd name="connsiteY3" fmla="*/ 476250 h 5619750"/>
              <a:gd name="connsiteX4" fmla="*/ 2678092 w 5487967"/>
              <a:gd name="connsiteY4" fmla="*/ 0 h 5619750"/>
              <a:gd name="connsiteX5" fmla="*/ 4659292 w 5487967"/>
              <a:gd name="connsiteY5" fmla="*/ 771525 h 5619750"/>
              <a:gd name="connsiteX6" fmla="*/ 5487967 w 5487967"/>
              <a:gd name="connsiteY6" fmla="*/ 2533650 h 5619750"/>
              <a:gd name="connsiteX7" fmla="*/ 5478442 w 5487967"/>
              <a:gd name="connsiteY7" fmla="*/ 3695700 h 5619750"/>
              <a:gd name="connsiteX8" fmla="*/ 4392592 w 5487967"/>
              <a:gd name="connsiteY8" fmla="*/ 5619750 h 5619750"/>
              <a:gd name="connsiteX9" fmla="*/ 4554517 w 5487967"/>
              <a:gd name="connsiteY9" fmla="*/ 3733800 h 5619750"/>
              <a:gd name="connsiteX10" fmla="*/ 3573442 w 5487967"/>
              <a:gd name="connsiteY10" fmla="*/ 2333625 h 5619750"/>
              <a:gd name="connsiteX11" fmla="*/ 4402117 w 5487967"/>
              <a:gd name="connsiteY11" fmla="*/ 3629025 h 5619750"/>
              <a:gd name="connsiteX12" fmla="*/ 1782742 w 5487967"/>
              <a:gd name="connsiteY12" fmla="*/ 1838325 h 5619750"/>
              <a:gd name="connsiteX13" fmla="*/ 811192 w 5487967"/>
              <a:gd name="connsiteY13" fmla="*/ 3181350 h 5619750"/>
              <a:gd name="connsiteX14" fmla="*/ 1192192 w 5487967"/>
              <a:gd name="connsiteY14" fmla="*/ 5467350 h 5619750"/>
              <a:gd name="connsiteX0" fmla="*/ 1211242 w 5487967"/>
              <a:gd name="connsiteY0" fmla="*/ 5457825 h 5619750"/>
              <a:gd name="connsiteX1" fmla="*/ 58717 w 5487967"/>
              <a:gd name="connsiteY1" fmla="*/ 3810000 h 5619750"/>
              <a:gd name="connsiteX2" fmla="*/ 296842 w 5487967"/>
              <a:gd name="connsiteY2" fmla="*/ 1600200 h 5619750"/>
              <a:gd name="connsiteX3" fmla="*/ 1706542 w 5487967"/>
              <a:gd name="connsiteY3" fmla="*/ 476250 h 5619750"/>
              <a:gd name="connsiteX4" fmla="*/ 2678092 w 5487967"/>
              <a:gd name="connsiteY4" fmla="*/ 0 h 5619750"/>
              <a:gd name="connsiteX5" fmla="*/ 4659292 w 5487967"/>
              <a:gd name="connsiteY5" fmla="*/ 771525 h 5619750"/>
              <a:gd name="connsiteX6" fmla="*/ 5487967 w 5487967"/>
              <a:gd name="connsiteY6" fmla="*/ 2533650 h 5619750"/>
              <a:gd name="connsiteX7" fmla="*/ 5478442 w 5487967"/>
              <a:gd name="connsiteY7" fmla="*/ 3695700 h 5619750"/>
              <a:gd name="connsiteX8" fmla="*/ 4392592 w 5487967"/>
              <a:gd name="connsiteY8" fmla="*/ 5619750 h 5619750"/>
              <a:gd name="connsiteX9" fmla="*/ 4554517 w 5487967"/>
              <a:gd name="connsiteY9" fmla="*/ 3733800 h 5619750"/>
              <a:gd name="connsiteX10" fmla="*/ 3573442 w 5487967"/>
              <a:gd name="connsiteY10" fmla="*/ 2333625 h 5619750"/>
              <a:gd name="connsiteX11" fmla="*/ 4402117 w 5487967"/>
              <a:gd name="connsiteY11" fmla="*/ 3629025 h 5619750"/>
              <a:gd name="connsiteX12" fmla="*/ 1782742 w 5487967"/>
              <a:gd name="connsiteY12" fmla="*/ 1838325 h 5619750"/>
              <a:gd name="connsiteX13" fmla="*/ 811192 w 5487967"/>
              <a:gd name="connsiteY13" fmla="*/ 3181350 h 5619750"/>
              <a:gd name="connsiteX14" fmla="*/ 1211242 w 5487967"/>
              <a:gd name="connsiteY14" fmla="*/ 5457825 h 5619750"/>
              <a:gd name="connsiteX0" fmla="*/ 1211242 w 5487967"/>
              <a:gd name="connsiteY0" fmla="*/ 5457825 h 5619750"/>
              <a:gd name="connsiteX1" fmla="*/ 58717 w 5487967"/>
              <a:gd name="connsiteY1" fmla="*/ 3810000 h 5619750"/>
              <a:gd name="connsiteX2" fmla="*/ 296842 w 5487967"/>
              <a:gd name="connsiteY2" fmla="*/ 1600200 h 5619750"/>
              <a:gd name="connsiteX3" fmla="*/ 1706542 w 5487967"/>
              <a:gd name="connsiteY3" fmla="*/ 476250 h 5619750"/>
              <a:gd name="connsiteX4" fmla="*/ 2678092 w 5487967"/>
              <a:gd name="connsiteY4" fmla="*/ 0 h 5619750"/>
              <a:gd name="connsiteX5" fmla="*/ 4659292 w 5487967"/>
              <a:gd name="connsiteY5" fmla="*/ 771525 h 5619750"/>
              <a:gd name="connsiteX6" fmla="*/ 5487967 w 5487967"/>
              <a:gd name="connsiteY6" fmla="*/ 2533650 h 5619750"/>
              <a:gd name="connsiteX7" fmla="*/ 5478442 w 5487967"/>
              <a:gd name="connsiteY7" fmla="*/ 3695700 h 5619750"/>
              <a:gd name="connsiteX8" fmla="*/ 4392592 w 5487967"/>
              <a:gd name="connsiteY8" fmla="*/ 5619750 h 5619750"/>
              <a:gd name="connsiteX9" fmla="*/ 4554517 w 5487967"/>
              <a:gd name="connsiteY9" fmla="*/ 3733800 h 5619750"/>
              <a:gd name="connsiteX10" fmla="*/ 3573442 w 5487967"/>
              <a:gd name="connsiteY10" fmla="*/ 2333625 h 5619750"/>
              <a:gd name="connsiteX11" fmla="*/ 4402117 w 5487967"/>
              <a:gd name="connsiteY11" fmla="*/ 3629025 h 5619750"/>
              <a:gd name="connsiteX12" fmla="*/ 1782742 w 5487967"/>
              <a:gd name="connsiteY12" fmla="*/ 1838325 h 5619750"/>
              <a:gd name="connsiteX13" fmla="*/ 811192 w 5487967"/>
              <a:gd name="connsiteY13" fmla="*/ 3181350 h 5619750"/>
              <a:gd name="connsiteX14" fmla="*/ 1211242 w 5487967"/>
              <a:gd name="connsiteY14" fmla="*/ 5457825 h 5619750"/>
              <a:gd name="connsiteX0" fmla="*/ 1211242 w 5487967"/>
              <a:gd name="connsiteY0" fmla="*/ 5457825 h 5619750"/>
              <a:gd name="connsiteX1" fmla="*/ 58717 w 5487967"/>
              <a:gd name="connsiteY1" fmla="*/ 3810000 h 5619750"/>
              <a:gd name="connsiteX2" fmla="*/ 296842 w 5487967"/>
              <a:gd name="connsiteY2" fmla="*/ 1600200 h 5619750"/>
              <a:gd name="connsiteX3" fmla="*/ 1706542 w 5487967"/>
              <a:gd name="connsiteY3" fmla="*/ 476250 h 5619750"/>
              <a:gd name="connsiteX4" fmla="*/ 2678092 w 5487967"/>
              <a:gd name="connsiteY4" fmla="*/ 0 h 5619750"/>
              <a:gd name="connsiteX5" fmla="*/ 4659292 w 5487967"/>
              <a:gd name="connsiteY5" fmla="*/ 771525 h 5619750"/>
              <a:gd name="connsiteX6" fmla="*/ 5487967 w 5487967"/>
              <a:gd name="connsiteY6" fmla="*/ 2533650 h 5619750"/>
              <a:gd name="connsiteX7" fmla="*/ 5478442 w 5487967"/>
              <a:gd name="connsiteY7" fmla="*/ 3695700 h 5619750"/>
              <a:gd name="connsiteX8" fmla="*/ 4392592 w 5487967"/>
              <a:gd name="connsiteY8" fmla="*/ 5619750 h 5619750"/>
              <a:gd name="connsiteX9" fmla="*/ 4554517 w 5487967"/>
              <a:gd name="connsiteY9" fmla="*/ 3733800 h 5619750"/>
              <a:gd name="connsiteX10" fmla="*/ 3573442 w 5487967"/>
              <a:gd name="connsiteY10" fmla="*/ 2333625 h 5619750"/>
              <a:gd name="connsiteX11" fmla="*/ 4402117 w 5487967"/>
              <a:gd name="connsiteY11" fmla="*/ 3629025 h 5619750"/>
              <a:gd name="connsiteX12" fmla="*/ 1782742 w 5487967"/>
              <a:gd name="connsiteY12" fmla="*/ 1838325 h 5619750"/>
              <a:gd name="connsiteX13" fmla="*/ 811192 w 5487967"/>
              <a:gd name="connsiteY13" fmla="*/ 3181350 h 5619750"/>
              <a:gd name="connsiteX14" fmla="*/ 1211242 w 5487967"/>
              <a:gd name="connsiteY14" fmla="*/ 5457825 h 5619750"/>
              <a:gd name="connsiteX0" fmla="*/ 1211242 w 5487967"/>
              <a:gd name="connsiteY0" fmla="*/ 5457825 h 5619750"/>
              <a:gd name="connsiteX1" fmla="*/ 58717 w 5487967"/>
              <a:gd name="connsiteY1" fmla="*/ 3810000 h 5619750"/>
              <a:gd name="connsiteX2" fmla="*/ 296842 w 5487967"/>
              <a:gd name="connsiteY2" fmla="*/ 1600200 h 5619750"/>
              <a:gd name="connsiteX3" fmla="*/ 1706542 w 5487967"/>
              <a:gd name="connsiteY3" fmla="*/ 476250 h 5619750"/>
              <a:gd name="connsiteX4" fmla="*/ 2678092 w 5487967"/>
              <a:gd name="connsiteY4" fmla="*/ 0 h 5619750"/>
              <a:gd name="connsiteX5" fmla="*/ 4659292 w 5487967"/>
              <a:gd name="connsiteY5" fmla="*/ 771525 h 5619750"/>
              <a:gd name="connsiteX6" fmla="*/ 5487967 w 5487967"/>
              <a:gd name="connsiteY6" fmla="*/ 2533650 h 5619750"/>
              <a:gd name="connsiteX7" fmla="*/ 5478442 w 5487967"/>
              <a:gd name="connsiteY7" fmla="*/ 3695700 h 5619750"/>
              <a:gd name="connsiteX8" fmla="*/ 4392592 w 5487967"/>
              <a:gd name="connsiteY8" fmla="*/ 5619750 h 5619750"/>
              <a:gd name="connsiteX9" fmla="*/ 4554517 w 5487967"/>
              <a:gd name="connsiteY9" fmla="*/ 3733800 h 5619750"/>
              <a:gd name="connsiteX10" fmla="*/ 3573442 w 5487967"/>
              <a:gd name="connsiteY10" fmla="*/ 2333625 h 5619750"/>
              <a:gd name="connsiteX11" fmla="*/ 4402117 w 5487967"/>
              <a:gd name="connsiteY11" fmla="*/ 3629025 h 5619750"/>
              <a:gd name="connsiteX12" fmla="*/ 1782742 w 5487967"/>
              <a:gd name="connsiteY12" fmla="*/ 1838325 h 5619750"/>
              <a:gd name="connsiteX13" fmla="*/ 811192 w 5487967"/>
              <a:gd name="connsiteY13" fmla="*/ 3181350 h 5619750"/>
              <a:gd name="connsiteX14" fmla="*/ 1211242 w 5487967"/>
              <a:gd name="connsiteY14" fmla="*/ 5457825 h 561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87967" h="5619750">
                <a:moveTo>
                  <a:pt x="1211242" y="5457825"/>
                </a:moveTo>
                <a:cubicBezTo>
                  <a:pt x="674667" y="5172075"/>
                  <a:pt x="280967" y="4362450"/>
                  <a:pt x="58717" y="3810000"/>
                </a:cubicBezTo>
                <a:cubicBezTo>
                  <a:pt x="-90508" y="3111500"/>
                  <a:pt x="65067" y="2336800"/>
                  <a:pt x="296842" y="1600200"/>
                </a:cubicBezTo>
                <a:cubicBezTo>
                  <a:pt x="547667" y="987425"/>
                  <a:pt x="893742" y="527050"/>
                  <a:pt x="1706542" y="476250"/>
                </a:cubicBezTo>
                <a:cubicBezTo>
                  <a:pt x="1963717" y="155575"/>
                  <a:pt x="2278042" y="73025"/>
                  <a:pt x="2678092" y="0"/>
                </a:cubicBezTo>
                <a:cubicBezTo>
                  <a:pt x="3576617" y="19050"/>
                  <a:pt x="4094142" y="381000"/>
                  <a:pt x="4659292" y="771525"/>
                </a:cubicBezTo>
                <a:cubicBezTo>
                  <a:pt x="5202217" y="1273175"/>
                  <a:pt x="5345092" y="1927225"/>
                  <a:pt x="5487967" y="2533650"/>
                </a:cubicBezTo>
                <a:lnTo>
                  <a:pt x="5478442" y="3695700"/>
                </a:lnTo>
                <a:cubicBezTo>
                  <a:pt x="5303817" y="4683125"/>
                  <a:pt x="4891067" y="5375275"/>
                  <a:pt x="4392592" y="5619750"/>
                </a:cubicBezTo>
                <a:cubicBezTo>
                  <a:pt x="4659292" y="5016500"/>
                  <a:pt x="4621192" y="4422775"/>
                  <a:pt x="4554517" y="3733800"/>
                </a:cubicBezTo>
                <a:cubicBezTo>
                  <a:pt x="4494192" y="3067050"/>
                  <a:pt x="4052867" y="2771775"/>
                  <a:pt x="3573442" y="2333625"/>
                </a:cubicBezTo>
                <a:cubicBezTo>
                  <a:pt x="3916342" y="2822575"/>
                  <a:pt x="4211617" y="3187700"/>
                  <a:pt x="4402117" y="3629025"/>
                </a:cubicBezTo>
                <a:cubicBezTo>
                  <a:pt x="3919517" y="2765425"/>
                  <a:pt x="2855892" y="2292350"/>
                  <a:pt x="1782742" y="1838325"/>
                </a:cubicBezTo>
                <a:cubicBezTo>
                  <a:pt x="1068367" y="2057400"/>
                  <a:pt x="963592" y="2667000"/>
                  <a:pt x="811192" y="3181350"/>
                </a:cubicBezTo>
                <a:cubicBezTo>
                  <a:pt x="700067" y="3962400"/>
                  <a:pt x="798492" y="4695825"/>
                  <a:pt x="1211242" y="5457825"/>
                </a:cubicBezTo>
                <a:close/>
              </a:path>
            </a:pathLst>
          </a:cu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0" y="0"/>
            <a:ext cx="12192000" cy="332656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mtClean="0"/>
              <a:t>　フリーフォームで描画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26850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1666" y="527081"/>
            <a:ext cx="5488669" cy="5803838"/>
          </a:xfrm>
          <a:prstGeom prst="rect">
            <a:avLst/>
          </a:prstGeom>
        </p:spPr>
      </p:pic>
      <p:sp>
        <p:nvSpPr>
          <p:cNvPr id="3" name="フリーフォーム 2"/>
          <p:cNvSpPr/>
          <p:nvPr/>
        </p:nvSpPr>
        <p:spPr>
          <a:xfrm>
            <a:off x="3360757" y="523875"/>
            <a:ext cx="5487967" cy="5619750"/>
          </a:xfrm>
          <a:custGeom>
            <a:avLst/>
            <a:gdLst>
              <a:gd name="connsiteX0" fmla="*/ 1152525 w 5429250"/>
              <a:gd name="connsiteY0" fmla="*/ 5438775 h 5629275"/>
              <a:gd name="connsiteX1" fmla="*/ 0 w 5429250"/>
              <a:gd name="connsiteY1" fmla="*/ 3810000 h 5629275"/>
              <a:gd name="connsiteX2" fmla="*/ 238125 w 5429250"/>
              <a:gd name="connsiteY2" fmla="*/ 1600200 h 5629275"/>
              <a:gd name="connsiteX3" fmla="*/ 1647825 w 5429250"/>
              <a:gd name="connsiteY3" fmla="*/ 476250 h 5629275"/>
              <a:gd name="connsiteX4" fmla="*/ 2619375 w 5429250"/>
              <a:gd name="connsiteY4" fmla="*/ 0 h 5629275"/>
              <a:gd name="connsiteX5" fmla="*/ 4600575 w 5429250"/>
              <a:gd name="connsiteY5" fmla="*/ 771525 h 5629275"/>
              <a:gd name="connsiteX6" fmla="*/ 5429250 w 5429250"/>
              <a:gd name="connsiteY6" fmla="*/ 2533650 h 5629275"/>
              <a:gd name="connsiteX7" fmla="*/ 5419725 w 5429250"/>
              <a:gd name="connsiteY7" fmla="*/ 3695700 h 5629275"/>
              <a:gd name="connsiteX8" fmla="*/ 4381500 w 5429250"/>
              <a:gd name="connsiteY8" fmla="*/ 5629275 h 5629275"/>
              <a:gd name="connsiteX9" fmla="*/ 4495800 w 5429250"/>
              <a:gd name="connsiteY9" fmla="*/ 3733800 h 5629275"/>
              <a:gd name="connsiteX10" fmla="*/ 3514725 w 5429250"/>
              <a:gd name="connsiteY10" fmla="*/ 2333625 h 5629275"/>
              <a:gd name="connsiteX11" fmla="*/ 4343400 w 5429250"/>
              <a:gd name="connsiteY11" fmla="*/ 3629025 h 5629275"/>
              <a:gd name="connsiteX12" fmla="*/ 1724025 w 5429250"/>
              <a:gd name="connsiteY12" fmla="*/ 1838325 h 5629275"/>
              <a:gd name="connsiteX13" fmla="*/ 752475 w 5429250"/>
              <a:gd name="connsiteY13" fmla="*/ 3181350 h 5629275"/>
              <a:gd name="connsiteX14" fmla="*/ 1152525 w 5429250"/>
              <a:gd name="connsiteY14" fmla="*/ 5438775 h 5629275"/>
              <a:gd name="connsiteX0" fmla="*/ 1152525 w 5429250"/>
              <a:gd name="connsiteY0" fmla="*/ 5438775 h 5629275"/>
              <a:gd name="connsiteX1" fmla="*/ 0 w 5429250"/>
              <a:gd name="connsiteY1" fmla="*/ 3810000 h 5629275"/>
              <a:gd name="connsiteX2" fmla="*/ 238125 w 5429250"/>
              <a:gd name="connsiteY2" fmla="*/ 1600200 h 5629275"/>
              <a:gd name="connsiteX3" fmla="*/ 1647825 w 5429250"/>
              <a:gd name="connsiteY3" fmla="*/ 476250 h 5629275"/>
              <a:gd name="connsiteX4" fmla="*/ 2619375 w 5429250"/>
              <a:gd name="connsiteY4" fmla="*/ 0 h 5629275"/>
              <a:gd name="connsiteX5" fmla="*/ 4600575 w 5429250"/>
              <a:gd name="connsiteY5" fmla="*/ 771525 h 5629275"/>
              <a:gd name="connsiteX6" fmla="*/ 5429250 w 5429250"/>
              <a:gd name="connsiteY6" fmla="*/ 2533650 h 5629275"/>
              <a:gd name="connsiteX7" fmla="*/ 5419725 w 5429250"/>
              <a:gd name="connsiteY7" fmla="*/ 3695700 h 5629275"/>
              <a:gd name="connsiteX8" fmla="*/ 4381500 w 5429250"/>
              <a:gd name="connsiteY8" fmla="*/ 5629275 h 5629275"/>
              <a:gd name="connsiteX9" fmla="*/ 4495800 w 5429250"/>
              <a:gd name="connsiteY9" fmla="*/ 3733800 h 5629275"/>
              <a:gd name="connsiteX10" fmla="*/ 3514725 w 5429250"/>
              <a:gd name="connsiteY10" fmla="*/ 2333625 h 5629275"/>
              <a:gd name="connsiteX11" fmla="*/ 4343400 w 5429250"/>
              <a:gd name="connsiteY11" fmla="*/ 3629025 h 5629275"/>
              <a:gd name="connsiteX12" fmla="*/ 1724025 w 5429250"/>
              <a:gd name="connsiteY12" fmla="*/ 1838325 h 5629275"/>
              <a:gd name="connsiteX13" fmla="*/ 752475 w 5429250"/>
              <a:gd name="connsiteY13" fmla="*/ 3181350 h 5629275"/>
              <a:gd name="connsiteX14" fmla="*/ 1152525 w 5429250"/>
              <a:gd name="connsiteY14" fmla="*/ 5438775 h 5629275"/>
              <a:gd name="connsiteX0" fmla="*/ 1133475 w 5429250"/>
              <a:gd name="connsiteY0" fmla="*/ 5467350 h 5629275"/>
              <a:gd name="connsiteX1" fmla="*/ 0 w 5429250"/>
              <a:gd name="connsiteY1" fmla="*/ 3810000 h 5629275"/>
              <a:gd name="connsiteX2" fmla="*/ 238125 w 5429250"/>
              <a:gd name="connsiteY2" fmla="*/ 1600200 h 5629275"/>
              <a:gd name="connsiteX3" fmla="*/ 1647825 w 5429250"/>
              <a:gd name="connsiteY3" fmla="*/ 476250 h 5629275"/>
              <a:gd name="connsiteX4" fmla="*/ 2619375 w 5429250"/>
              <a:gd name="connsiteY4" fmla="*/ 0 h 5629275"/>
              <a:gd name="connsiteX5" fmla="*/ 4600575 w 5429250"/>
              <a:gd name="connsiteY5" fmla="*/ 771525 h 5629275"/>
              <a:gd name="connsiteX6" fmla="*/ 5429250 w 5429250"/>
              <a:gd name="connsiteY6" fmla="*/ 2533650 h 5629275"/>
              <a:gd name="connsiteX7" fmla="*/ 5419725 w 5429250"/>
              <a:gd name="connsiteY7" fmla="*/ 3695700 h 5629275"/>
              <a:gd name="connsiteX8" fmla="*/ 4381500 w 5429250"/>
              <a:gd name="connsiteY8" fmla="*/ 5629275 h 5629275"/>
              <a:gd name="connsiteX9" fmla="*/ 4495800 w 5429250"/>
              <a:gd name="connsiteY9" fmla="*/ 3733800 h 5629275"/>
              <a:gd name="connsiteX10" fmla="*/ 3514725 w 5429250"/>
              <a:gd name="connsiteY10" fmla="*/ 2333625 h 5629275"/>
              <a:gd name="connsiteX11" fmla="*/ 4343400 w 5429250"/>
              <a:gd name="connsiteY11" fmla="*/ 3629025 h 5629275"/>
              <a:gd name="connsiteX12" fmla="*/ 1724025 w 5429250"/>
              <a:gd name="connsiteY12" fmla="*/ 1838325 h 5629275"/>
              <a:gd name="connsiteX13" fmla="*/ 752475 w 5429250"/>
              <a:gd name="connsiteY13" fmla="*/ 3181350 h 5629275"/>
              <a:gd name="connsiteX14" fmla="*/ 1133475 w 5429250"/>
              <a:gd name="connsiteY14" fmla="*/ 5467350 h 5629275"/>
              <a:gd name="connsiteX0" fmla="*/ 1133475 w 5429250"/>
              <a:gd name="connsiteY0" fmla="*/ 5467350 h 5629275"/>
              <a:gd name="connsiteX1" fmla="*/ 0 w 5429250"/>
              <a:gd name="connsiteY1" fmla="*/ 3810000 h 5629275"/>
              <a:gd name="connsiteX2" fmla="*/ 238125 w 5429250"/>
              <a:gd name="connsiteY2" fmla="*/ 1600200 h 5629275"/>
              <a:gd name="connsiteX3" fmla="*/ 1647825 w 5429250"/>
              <a:gd name="connsiteY3" fmla="*/ 476250 h 5629275"/>
              <a:gd name="connsiteX4" fmla="*/ 2619375 w 5429250"/>
              <a:gd name="connsiteY4" fmla="*/ 0 h 5629275"/>
              <a:gd name="connsiteX5" fmla="*/ 4600575 w 5429250"/>
              <a:gd name="connsiteY5" fmla="*/ 771525 h 5629275"/>
              <a:gd name="connsiteX6" fmla="*/ 5429250 w 5429250"/>
              <a:gd name="connsiteY6" fmla="*/ 2533650 h 5629275"/>
              <a:gd name="connsiteX7" fmla="*/ 5419725 w 5429250"/>
              <a:gd name="connsiteY7" fmla="*/ 3695700 h 5629275"/>
              <a:gd name="connsiteX8" fmla="*/ 4381500 w 5429250"/>
              <a:gd name="connsiteY8" fmla="*/ 5629275 h 5629275"/>
              <a:gd name="connsiteX9" fmla="*/ 4495800 w 5429250"/>
              <a:gd name="connsiteY9" fmla="*/ 3733800 h 5629275"/>
              <a:gd name="connsiteX10" fmla="*/ 3514725 w 5429250"/>
              <a:gd name="connsiteY10" fmla="*/ 2333625 h 5629275"/>
              <a:gd name="connsiteX11" fmla="*/ 4343400 w 5429250"/>
              <a:gd name="connsiteY11" fmla="*/ 3629025 h 5629275"/>
              <a:gd name="connsiteX12" fmla="*/ 1724025 w 5429250"/>
              <a:gd name="connsiteY12" fmla="*/ 1838325 h 5629275"/>
              <a:gd name="connsiteX13" fmla="*/ 752475 w 5429250"/>
              <a:gd name="connsiteY13" fmla="*/ 3181350 h 5629275"/>
              <a:gd name="connsiteX14" fmla="*/ 1133475 w 5429250"/>
              <a:gd name="connsiteY14" fmla="*/ 5467350 h 5629275"/>
              <a:gd name="connsiteX0" fmla="*/ 1133475 w 5429250"/>
              <a:gd name="connsiteY0" fmla="*/ 5467350 h 5629275"/>
              <a:gd name="connsiteX1" fmla="*/ 0 w 5429250"/>
              <a:gd name="connsiteY1" fmla="*/ 3810000 h 5629275"/>
              <a:gd name="connsiteX2" fmla="*/ 238125 w 5429250"/>
              <a:gd name="connsiteY2" fmla="*/ 1600200 h 5629275"/>
              <a:gd name="connsiteX3" fmla="*/ 1647825 w 5429250"/>
              <a:gd name="connsiteY3" fmla="*/ 476250 h 5629275"/>
              <a:gd name="connsiteX4" fmla="*/ 2619375 w 5429250"/>
              <a:gd name="connsiteY4" fmla="*/ 0 h 5629275"/>
              <a:gd name="connsiteX5" fmla="*/ 4600575 w 5429250"/>
              <a:gd name="connsiteY5" fmla="*/ 771525 h 5629275"/>
              <a:gd name="connsiteX6" fmla="*/ 5429250 w 5429250"/>
              <a:gd name="connsiteY6" fmla="*/ 2533650 h 5629275"/>
              <a:gd name="connsiteX7" fmla="*/ 5419725 w 5429250"/>
              <a:gd name="connsiteY7" fmla="*/ 3695700 h 5629275"/>
              <a:gd name="connsiteX8" fmla="*/ 4381500 w 5429250"/>
              <a:gd name="connsiteY8" fmla="*/ 5629275 h 5629275"/>
              <a:gd name="connsiteX9" fmla="*/ 4495800 w 5429250"/>
              <a:gd name="connsiteY9" fmla="*/ 3733800 h 5629275"/>
              <a:gd name="connsiteX10" fmla="*/ 3514725 w 5429250"/>
              <a:gd name="connsiteY10" fmla="*/ 2333625 h 5629275"/>
              <a:gd name="connsiteX11" fmla="*/ 4343400 w 5429250"/>
              <a:gd name="connsiteY11" fmla="*/ 3629025 h 5629275"/>
              <a:gd name="connsiteX12" fmla="*/ 1724025 w 5429250"/>
              <a:gd name="connsiteY12" fmla="*/ 1838325 h 5629275"/>
              <a:gd name="connsiteX13" fmla="*/ 752475 w 5429250"/>
              <a:gd name="connsiteY13" fmla="*/ 3181350 h 5629275"/>
              <a:gd name="connsiteX14" fmla="*/ 1133475 w 5429250"/>
              <a:gd name="connsiteY14" fmla="*/ 5467350 h 5629275"/>
              <a:gd name="connsiteX0" fmla="*/ 1133475 w 5429250"/>
              <a:gd name="connsiteY0" fmla="*/ 5467350 h 5629275"/>
              <a:gd name="connsiteX1" fmla="*/ 0 w 5429250"/>
              <a:gd name="connsiteY1" fmla="*/ 3810000 h 5629275"/>
              <a:gd name="connsiteX2" fmla="*/ 238125 w 5429250"/>
              <a:gd name="connsiteY2" fmla="*/ 1600200 h 5629275"/>
              <a:gd name="connsiteX3" fmla="*/ 1647825 w 5429250"/>
              <a:gd name="connsiteY3" fmla="*/ 476250 h 5629275"/>
              <a:gd name="connsiteX4" fmla="*/ 2619375 w 5429250"/>
              <a:gd name="connsiteY4" fmla="*/ 0 h 5629275"/>
              <a:gd name="connsiteX5" fmla="*/ 4600575 w 5429250"/>
              <a:gd name="connsiteY5" fmla="*/ 771525 h 5629275"/>
              <a:gd name="connsiteX6" fmla="*/ 5429250 w 5429250"/>
              <a:gd name="connsiteY6" fmla="*/ 2533650 h 5629275"/>
              <a:gd name="connsiteX7" fmla="*/ 5419725 w 5429250"/>
              <a:gd name="connsiteY7" fmla="*/ 3695700 h 5629275"/>
              <a:gd name="connsiteX8" fmla="*/ 4381500 w 5429250"/>
              <a:gd name="connsiteY8" fmla="*/ 5629275 h 5629275"/>
              <a:gd name="connsiteX9" fmla="*/ 4495800 w 5429250"/>
              <a:gd name="connsiteY9" fmla="*/ 3733800 h 5629275"/>
              <a:gd name="connsiteX10" fmla="*/ 3514725 w 5429250"/>
              <a:gd name="connsiteY10" fmla="*/ 2333625 h 5629275"/>
              <a:gd name="connsiteX11" fmla="*/ 4343400 w 5429250"/>
              <a:gd name="connsiteY11" fmla="*/ 3629025 h 5629275"/>
              <a:gd name="connsiteX12" fmla="*/ 1724025 w 5429250"/>
              <a:gd name="connsiteY12" fmla="*/ 1838325 h 5629275"/>
              <a:gd name="connsiteX13" fmla="*/ 752475 w 5429250"/>
              <a:gd name="connsiteY13" fmla="*/ 3181350 h 5629275"/>
              <a:gd name="connsiteX14" fmla="*/ 1133475 w 5429250"/>
              <a:gd name="connsiteY14" fmla="*/ 5467350 h 5629275"/>
              <a:gd name="connsiteX0" fmla="*/ 1133475 w 5429250"/>
              <a:gd name="connsiteY0" fmla="*/ 5467350 h 5629275"/>
              <a:gd name="connsiteX1" fmla="*/ 0 w 5429250"/>
              <a:gd name="connsiteY1" fmla="*/ 3810000 h 5629275"/>
              <a:gd name="connsiteX2" fmla="*/ 238125 w 5429250"/>
              <a:gd name="connsiteY2" fmla="*/ 1600200 h 5629275"/>
              <a:gd name="connsiteX3" fmla="*/ 1647825 w 5429250"/>
              <a:gd name="connsiteY3" fmla="*/ 476250 h 5629275"/>
              <a:gd name="connsiteX4" fmla="*/ 2619375 w 5429250"/>
              <a:gd name="connsiteY4" fmla="*/ 0 h 5629275"/>
              <a:gd name="connsiteX5" fmla="*/ 4600575 w 5429250"/>
              <a:gd name="connsiteY5" fmla="*/ 771525 h 5629275"/>
              <a:gd name="connsiteX6" fmla="*/ 5429250 w 5429250"/>
              <a:gd name="connsiteY6" fmla="*/ 2533650 h 5629275"/>
              <a:gd name="connsiteX7" fmla="*/ 5419725 w 5429250"/>
              <a:gd name="connsiteY7" fmla="*/ 3695700 h 5629275"/>
              <a:gd name="connsiteX8" fmla="*/ 4381500 w 5429250"/>
              <a:gd name="connsiteY8" fmla="*/ 5629275 h 5629275"/>
              <a:gd name="connsiteX9" fmla="*/ 4495800 w 5429250"/>
              <a:gd name="connsiteY9" fmla="*/ 3733800 h 5629275"/>
              <a:gd name="connsiteX10" fmla="*/ 3514725 w 5429250"/>
              <a:gd name="connsiteY10" fmla="*/ 2333625 h 5629275"/>
              <a:gd name="connsiteX11" fmla="*/ 4343400 w 5429250"/>
              <a:gd name="connsiteY11" fmla="*/ 3629025 h 5629275"/>
              <a:gd name="connsiteX12" fmla="*/ 1724025 w 5429250"/>
              <a:gd name="connsiteY12" fmla="*/ 1838325 h 5629275"/>
              <a:gd name="connsiteX13" fmla="*/ 752475 w 5429250"/>
              <a:gd name="connsiteY13" fmla="*/ 3181350 h 5629275"/>
              <a:gd name="connsiteX14" fmla="*/ 1133475 w 5429250"/>
              <a:gd name="connsiteY14" fmla="*/ 5467350 h 5629275"/>
              <a:gd name="connsiteX0" fmla="*/ 1173722 w 5469497"/>
              <a:gd name="connsiteY0" fmla="*/ 5467350 h 5629275"/>
              <a:gd name="connsiteX1" fmla="*/ 40247 w 5469497"/>
              <a:gd name="connsiteY1" fmla="*/ 3810000 h 5629275"/>
              <a:gd name="connsiteX2" fmla="*/ 278372 w 5469497"/>
              <a:gd name="connsiteY2" fmla="*/ 1600200 h 5629275"/>
              <a:gd name="connsiteX3" fmla="*/ 1688072 w 5469497"/>
              <a:gd name="connsiteY3" fmla="*/ 476250 h 5629275"/>
              <a:gd name="connsiteX4" fmla="*/ 2659622 w 5469497"/>
              <a:gd name="connsiteY4" fmla="*/ 0 h 5629275"/>
              <a:gd name="connsiteX5" fmla="*/ 4640822 w 5469497"/>
              <a:gd name="connsiteY5" fmla="*/ 771525 h 5629275"/>
              <a:gd name="connsiteX6" fmla="*/ 5469497 w 5469497"/>
              <a:gd name="connsiteY6" fmla="*/ 2533650 h 5629275"/>
              <a:gd name="connsiteX7" fmla="*/ 5459972 w 5469497"/>
              <a:gd name="connsiteY7" fmla="*/ 3695700 h 5629275"/>
              <a:gd name="connsiteX8" fmla="*/ 4421747 w 5469497"/>
              <a:gd name="connsiteY8" fmla="*/ 5629275 h 5629275"/>
              <a:gd name="connsiteX9" fmla="*/ 4536047 w 5469497"/>
              <a:gd name="connsiteY9" fmla="*/ 3733800 h 5629275"/>
              <a:gd name="connsiteX10" fmla="*/ 3554972 w 5469497"/>
              <a:gd name="connsiteY10" fmla="*/ 2333625 h 5629275"/>
              <a:gd name="connsiteX11" fmla="*/ 4383647 w 5469497"/>
              <a:gd name="connsiteY11" fmla="*/ 3629025 h 5629275"/>
              <a:gd name="connsiteX12" fmla="*/ 1764272 w 5469497"/>
              <a:gd name="connsiteY12" fmla="*/ 1838325 h 5629275"/>
              <a:gd name="connsiteX13" fmla="*/ 792722 w 5469497"/>
              <a:gd name="connsiteY13" fmla="*/ 3181350 h 5629275"/>
              <a:gd name="connsiteX14" fmla="*/ 1173722 w 5469497"/>
              <a:gd name="connsiteY14" fmla="*/ 5467350 h 5629275"/>
              <a:gd name="connsiteX0" fmla="*/ 1192192 w 5487967"/>
              <a:gd name="connsiteY0" fmla="*/ 5467350 h 5629275"/>
              <a:gd name="connsiteX1" fmla="*/ 58717 w 5487967"/>
              <a:gd name="connsiteY1" fmla="*/ 3810000 h 5629275"/>
              <a:gd name="connsiteX2" fmla="*/ 296842 w 5487967"/>
              <a:gd name="connsiteY2" fmla="*/ 1600200 h 5629275"/>
              <a:gd name="connsiteX3" fmla="*/ 1706542 w 5487967"/>
              <a:gd name="connsiteY3" fmla="*/ 476250 h 5629275"/>
              <a:gd name="connsiteX4" fmla="*/ 2678092 w 5487967"/>
              <a:gd name="connsiteY4" fmla="*/ 0 h 5629275"/>
              <a:gd name="connsiteX5" fmla="*/ 4659292 w 5487967"/>
              <a:gd name="connsiteY5" fmla="*/ 771525 h 5629275"/>
              <a:gd name="connsiteX6" fmla="*/ 5487967 w 5487967"/>
              <a:gd name="connsiteY6" fmla="*/ 2533650 h 5629275"/>
              <a:gd name="connsiteX7" fmla="*/ 5478442 w 5487967"/>
              <a:gd name="connsiteY7" fmla="*/ 3695700 h 5629275"/>
              <a:gd name="connsiteX8" fmla="*/ 4440217 w 5487967"/>
              <a:gd name="connsiteY8" fmla="*/ 5629275 h 5629275"/>
              <a:gd name="connsiteX9" fmla="*/ 4554517 w 5487967"/>
              <a:gd name="connsiteY9" fmla="*/ 3733800 h 5629275"/>
              <a:gd name="connsiteX10" fmla="*/ 3573442 w 5487967"/>
              <a:gd name="connsiteY10" fmla="*/ 2333625 h 5629275"/>
              <a:gd name="connsiteX11" fmla="*/ 4402117 w 5487967"/>
              <a:gd name="connsiteY11" fmla="*/ 3629025 h 5629275"/>
              <a:gd name="connsiteX12" fmla="*/ 1782742 w 5487967"/>
              <a:gd name="connsiteY12" fmla="*/ 1838325 h 5629275"/>
              <a:gd name="connsiteX13" fmla="*/ 811192 w 5487967"/>
              <a:gd name="connsiteY13" fmla="*/ 3181350 h 5629275"/>
              <a:gd name="connsiteX14" fmla="*/ 1192192 w 5487967"/>
              <a:gd name="connsiteY14" fmla="*/ 5467350 h 5629275"/>
              <a:gd name="connsiteX0" fmla="*/ 1192192 w 5487967"/>
              <a:gd name="connsiteY0" fmla="*/ 5467350 h 5629275"/>
              <a:gd name="connsiteX1" fmla="*/ 58717 w 5487967"/>
              <a:gd name="connsiteY1" fmla="*/ 3810000 h 5629275"/>
              <a:gd name="connsiteX2" fmla="*/ 296842 w 5487967"/>
              <a:gd name="connsiteY2" fmla="*/ 1600200 h 5629275"/>
              <a:gd name="connsiteX3" fmla="*/ 1706542 w 5487967"/>
              <a:gd name="connsiteY3" fmla="*/ 476250 h 5629275"/>
              <a:gd name="connsiteX4" fmla="*/ 2678092 w 5487967"/>
              <a:gd name="connsiteY4" fmla="*/ 0 h 5629275"/>
              <a:gd name="connsiteX5" fmla="*/ 4659292 w 5487967"/>
              <a:gd name="connsiteY5" fmla="*/ 771525 h 5629275"/>
              <a:gd name="connsiteX6" fmla="*/ 5487967 w 5487967"/>
              <a:gd name="connsiteY6" fmla="*/ 2533650 h 5629275"/>
              <a:gd name="connsiteX7" fmla="*/ 5478442 w 5487967"/>
              <a:gd name="connsiteY7" fmla="*/ 3695700 h 5629275"/>
              <a:gd name="connsiteX8" fmla="*/ 4440217 w 5487967"/>
              <a:gd name="connsiteY8" fmla="*/ 5629275 h 5629275"/>
              <a:gd name="connsiteX9" fmla="*/ 4554517 w 5487967"/>
              <a:gd name="connsiteY9" fmla="*/ 3733800 h 5629275"/>
              <a:gd name="connsiteX10" fmla="*/ 3573442 w 5487967"/>
              <a:gd name="connsiteY10" fmla="*/ 2333625 h 5629275"/>
              <a:gd name="connsiteX11" fmla="*/ 4402117 w 5487967"/>
              <a:gd name="connsiteY11" fmla="*/ 3629025 h 5629275"/>
              <a:gd name="connsiteX12" fmla="*/ 1782742 w 5487967"/>
              <a:gd name="connsiteY12" fmla="*/ 1838325 h 5629275"/>
              <a:gd name="connsiteX13" fmla="*/ 811192 w 5487967"/>
              <a:gd name="connsiteY13" fmla="*/ 3181350 h 5629275"/>
              <a:gd name="connsiteX14" fmla="*/ 1192192 w 5487967"/>
              <a:gd name="connsiteY14" fmla="*/ 5467350 h 5629275"/>
              <a:gd name="connsiteX0" fmla="*/ 1192192 w 5487967"/>
              <a:gd name="connsiteY0" fmla="*/ 5467350 h 5629275"/>
              <a:gd name="connsiteX1" fmla="*/ 58717 w 5487967"/>
              <a:gd name="connsiteY1" fmla="*/ 3810000 h 5629275"/>
              <a:gd name="connsiteX2" fmla="*/ 296842 w 5487967"/>
              <a:gd name="connsiteY2" fmla="*/ 1600200 h 5629275"/>
              <a:gd name="connsiteX3" fmla="*/ 1706542 w 5487967"/>
              <a:gd name="connsiteY3" fmla="*/ 476250 h 5629275"/>
              <a:gd name="connsiteX4" fmla="*/ 2678092 w 5487967"/>
              <a:gd name="connsiteY4" fmla="*/ 0 h 5629275"/>
              <a:gd name="connsiteX5" fmla="*/ 4659292 w 5487967"/>
              <a:gd name="connsiteY5" fmla="*/ 771525 h 5629275"/>
              <a:gd name="connsiteX6" fmla="*/ 5487967 w 5487967"/>
              <a:gd name="connsiteY6" fmla="*/ 2533650 h 5629275"/>
              <a:gd name="connsiteX7" fmla="*/ 5478442 w 5487967"/>
              <a:gd name="connsiteY7" fmla="*/ 3695700 h 5629275"/>
              <a:gd name="connsiteX8" fmla="*/ 4440217 w 5487967"/>
              <a:gd name="connsiteY8" fmla="*/ 5629275 h 5629275"/>
              <a:gd name="connsiteX9" fmla="*/ 4554517 w 5487967"/>
              <a:gd name="connsiteY9" fmla="*/ 3733800 h 5629275"/>
              <a:gd name="connsiteX10" fmla="*/ 3573442 w 5487967"/>
              <a:gd name="connsiteY10" fmla="*/ 2333625 h 5629275"/>
              <a:gd name="connsiteX11" fmla="*/ 4402117 w 5487967"/>
              <a:gd name="connsiteY11" fmla="*/ 3629025 h 5629275"/>
              <a:gd name="connsiteX12" fmla="*/ 1782742 w 5487967"/>
              <a:gd name="connsiteY12" fmla="*/ 1838325 h 5629275"/>
              <a:gd name="connsiteX13" fmla="*/ 811192 w 5487967"/>
              <a:gd name="connsiteY13" fmla="*/ 3181350 h 5629275"/>
              <a:gd name="connsiteX14" fmla="*/ 1192192 w 5487967"/>
              <a:gd name="connsiteY14" fmla="*/ 5467350 h 5629275"/>
              <a:gd name="connsiteX0" fmla="*/ 1192192 w 5487967"/>
              <a:gd name="connsiteY0" fmla="*/ 5467350 h 5629275"/>
              <a:gd name="connsiteX1" fmla="*/ 58717 w 5487967"/>
              <a:gd name="connsiteY1" fmla="*/ 3810000 h 5629275"/>
              <a:gd name="connsiteX2" fmla="*/ 296842 w 5487967"/>
              <a:gd name="connsiteY2" fmla="*/ 1600200 h 5629275"/>
              <a:gd name="connsiteX3" fmla="*/ 1706542 w 5487967"/>
              <a:gd name="connsiteY3" fmla="*/ 476250 h 5629275"/>
              <a:gd name="connsiteX4" fmla="*/ 2678092 w 5487967"/>
              <a:gd name="connsiteY4" fmla="*/ 0 h 5629275"/>
              <a:gd name="connsiteX5" fmla="*/ 4659292 w 5487967"/>
              <a:gd name="connsiteY5" fmla="*/ 771525 h 5629275"/>
              <a:gd name="connsiteX6" fmla="*/ 5487967 w 5487967"/>
              <a:gd name="connsiteY6" fmla="*/ 2533650 h 5629275"/>
              <a:gd name="connsiteX7" fmla="*/ 5478442 w 5487967"/>
              <a:gd name="connsiteY7" fmla="*/ 3695700 h 5629275"/>
              <a:gd name="connsiteX8" fmla="*/ 4440217 w 5487967"/>
              <a:gd name="connsiteY8" fmla="*/ 5629275 h 5629275"/>
              <a:gd name="connsiteX9" fmla="*/ 4554517 w 5487967"/>
              <a:gd name="connsiteY9" fmla="*/ 3733800 h 5629275"/>
              <a:gd name="connsiteX10" fmla="*/ 3573442 w 5487967"/>
              <a:gd name="connsiteY10" fmla="*/ 2333625 h 5629275"/>
              <a:gd name="connsiteX11" fmla="*/ 4402117 w 5487967"/>
              <a:gd name="connsiteY11" fmla="*/ 3629025 h 5629275"/>
              <a:gd name="connsiteX12" fmla="*/ 1782742 w 5487967"/>
              <a:gd name="connsiteY12" fmla="*/ 1838325 h 5629275"/>
              <a:gd name="connsiteX13" fmla="*/ 811192 w 5487967"/>
              <a:gd name="connsiteY13" fmla="*/ 3181350 h 5629275"/>
              <a:gd name="connsiteX14" fmla="*/ 1192192 w 5487967"/>
              <a:gd name="connsiteY14" fmla="*/ 5467350 h 5629275"/>
              <a:gd name="connsiteX0" fmla="*/ 1192192 w 5487967"/>
              <a:gd name="connsiteY0" fmla="*/ 5467350 h 5629275"/>
              <a:gd name="connsiteX1" fmla="*/ 58717 w 5487967"/>
              <a:gd name="connsiteY1" fmla="*/ 3810000 h 5629275"/>
              <a:gd name="connsiteX2" fmla="*/ 296842 w 5487967"/>
              <a:gd name="connsiteY2" fmla="*/ 1600200 h 5629275"/>
              <a:gd name="connsiteX3" fmla="*/ 1706542 w 5487967"/>
              <a:gd name="connsiteY3" fmla="*/ 476250 h 5629275"/>
              <a:gd name="connsiteX4" fmla="*/ 2678092 w 5487967"/>
              <a:gd name="connsiteY4" fmla="*/ 0 h 5629275"/>
              <a:gd name="connsiteX5" fmla="*/ 4659292 w 5487967"/>
              <a:gd name="connsiteY5" fmla="*/ 771525 h 5629275"/>
              <a:gd name="connsiteX6" fmla="*/ 5487967 w 5487967"/>
              <a:gd name="connsiteY6" fmla="*/ 2533650 h 5629275"/>
              <a:gd name="connsiteX7" fmla="*/ 5478442 w 5487967"/>
              <a:gd name="connsiteY7" fmla="*/ 3695700 h 5629275"/>
              <a:gd name="connsiteX8" fmla="*/ 4440217 w 5487967"/>
              <a:gd name="connsiteY8" fmla="*/ 5629275 h 5629275"/>
              <a:gd name="connsiteX9" fmla="*/ 4554517 w 5487967"/>
              <a:gd name="connsiteY9" fmla="*/ 3733800 h 5629275"/>
              <a:gd name="connsiteX10" fmla="*/ 3573442 w 5487967"/>
              <a:gd name="connsiteY10" fmla="*/ 2333625 h 5629275"/>
              <a:gd name="connsiteX11" fmla="*/ 4402117 w 5487967"/>
              <a:gd name="connsiteY11" fmla="*/ 3629025 h 5629275"/>
              <a:gd name="connsiteX12" fmla="*/ 1782742 w 5487967"/>
              <a:gd name="connsiteY12" fmla="*/ 1838325 h 5629275"/>
              <a:gd name="connsiteX13" fmla="*/ 811192 w 5487967"/>
              <a:gd name="connsiteY13" fmla="*/ 3181350 h 5629275"/>
              <a:gd name="connsiteX14" fmla="*/ 1192192 w 5487967"/>
              <a:gd name="connsiteY14" fmla="*/ 5467350 h 5629275"/>
              <a:gd name="connsiteX0" fmla="*/ 1192192 w 5487967"/>
              <a:gd name="connsiteY0" fmla="*/ 5467350 h 5629275"/>
              <a:gd name="connsiteX1" fmla="*/ 58717 w 5487967"/>
              <a:gd name="connsiteY1" fmla="*/ 3810000 h 5629275"/>
              <a:gd name="connsiteX2" fmla="*/ 296842 w 5487967"/>
              <a:gd name="connsiteY2" fmla="*/ 1600200 h 5629275"/>
              <a:gd name="connsiteX3" fmla="*/ 1706542 w 5487967"/>
              <a:gd name="connsiteY3" fmla="*/ 476250 h 5629275"/>
              <a:gd name="connsiteX4" fmla="*/ 2678092 w 5487967"/>
              <a:gd name="connsiteY4" fmla="*/ 0 h 5629275"/>
              <a:gd name="connsiteX5" fmla="*/ 4659292 w 5487967"/>
              <a:gd name="connsiteY5" fmla="*/ 771525 h 5629275"/>
              <a:gd name="connsiteX6" fmla="*/ 5487967 w 5487967"/>
              <a:gd name="connsiteY6" fmla="*/ 2533650 h 5629275"/>
              <a:gd name="connsiteX7" fmla="*/ 5478442 w 5487967"/>
              <a:gd name="connsiteY7" fmla="*/ 3695700 h 5629275"/>
              <a:gd name="connsiteX8" fmla="*/ 4440217 w 5487967"/>
              <a:gd name="connsiteY8" fmla="*/ 5629275 h 5629275"/>
              <a:gd name="connsiteX9" fmla="*/ 4554517 w 5487967"/>
              <a:gd name="connsiteY9" fmla="*/ 3733800 h 5629275"/>
              <a:gd name="connsiteX10" fmla="*/ 3573442 w 5487967"/>
              <a:gd name="connsiteY10" fmla="*/ 2333625 h 5629275"/>
              <a:gd name="connsiteX11" fmla="*/ 4402117 w 5487967"/>
              <a:gd name="connsiteY11" fmla="*/ 3629025 h 5629275"/>
              <a:gd name="connsiteX12" fmla="*/ 1782742 w 5487967"/>
              <a:gd name="connsiteY12" fmla="*/ 1838325 h 5629275"/>
              <a:gd name="connsiteX13" fmla="*/ 811192 w 5487967"/>
              <a:gd name="connsiteY13" fmla="*/ 3181350 h 5629275"/>
              <a:gd name="connsiteX14" fmla="*/ 1192192 w 5487967"/>
              <a:gd name="connsiteY14" fmla="*/ 5467350 h 5629275"/>
              <a:gd name="connsiteX0" fmla="*/ 1192192 w 5487967"/>
              <a:gd name="connsiteY0" fmla="*/ 5467350 h 5629275"/>
              <a:gd name="connsiteX1" fmla="*/ 58717 w 5487967"/>
              <a:gd name="connsiteY1" fmla="*/ 3810000 h 5629275"/>
              <a:gd name="connsiteX2" fmla="*/ 296842 w 5487967"/>
              <a:gd name="connsiteY2" fmla="*/ 1600200 h 5629275"/>
              <a:gd name="connsiteX3" fmla="*/ 1706542 w 5487967"/>
              <a:gd name="connsiteY3" fmla="*/ 476250 h 5629275"/>
              <a:gd name="connsiteX4" fmla="*/ 2678092 w 5487967"/>
              <a:gd name="connsiteY4" fmla="*/ 0 h 5629275"/>
              <a:gd name="connsiteX5" fmla="*/ 4659292 w 5487967"/>
              <a:gd name="connsiteY5" fmla="*/ 771525 h 5629275"/>
              <a:gd name="connsiteX6" fmla="*/ 5487967 w 5487967"/>
              <a:gd name="connsiteY6" fmla="*/ 2533650 h 5629275"/>
              <a:gd name="connsiteX7" fmla="*/ 5478442 w 5487967"/>
              <a:gd name="connsiteY7" fmla="*/ 3695700 h 5629275"/>
              <a:gd name="connsiteX8" fmla="*/ 4440217 w 5487967"/>
              <a:gd name="connsiteY8" fmla="*/ 5629275 h 5629275"/>
              <a:gd name="connsiteX9" fmla="*/ 4554517 w 5487967"/>
              <a:gd name="connsiteY9" fmla="*/ 3733800 h 5629275"/>
              <a:gd name="connsiteX10" fmla="*/ 3573442 w 5487967"/>
              <a:gd name="connsiteY10" fmla="*/ 2333625 h 5629275"/>
              <a:gd name="connsiteX11" fmla="*/ 4402117 w 5487967"/>
              <a:gd name="connsiteY11" fmla="*/ 3629025 h 5629275"/>
              <a:gd name="connsiteX12" fmla="*/ 1782742 w 5487967"/>
              <a:gd name="connsiteY12" fmla="*/ 1838325 h 5629275"/>
              <a:gd name="connsiteX13" fmla="*/ 811192 w 5487967"/>
              <a:gd name="connsiteY13" fmla="*/ 3181350 h 5629275"/>
              <a:gd name="connsiteX14" fmla="*/ 1192192 w 5487967"/>
              <a:gd name="connsiteY14" fmla="*/ 5467350 h 5629275"/>
              <a:gd name="connsiteX0" fmla="*/ 1192192 w 5487967"/>
              <a:gd name="connsiteY0" fmla="*/ 5467350 h 5629275"/>
              <a:gd name="connsiteX1" fmla="*/ 58717 w 5487967"/>
              <a:gd name="connsiteY1" fmla="*/ 3810000 h 5629275"/>
              <a:gd name="connsiteX2" fmla="*/ 296842 w 5487967"/>
              <a:gd name="connsiteY2" fmla="*/ 1600200 h 5629275"/>
              <a:gd name="connsiteX3" fmla="*/ 1706542 w 5487967"/>
              <a:gd name="connsiteY3" fmla="*/ 476250 h 5629275"/>
              <a:gd name="connsiteX4" fmla="*/ 2678092 w 5487967"/>
              <a:gd name="connsiteY4" fmla="*/ 0 h 5629275"/>
              <a:gd name="connsiteX5" fmla="*/ 4659292 w 5487967"/>
              <a:gd name="connsiteY5" fmla="*/ 771525 h 5629275"/>
              <a:gd name="connsiteX6" fmla="*/ 5487967 w 5487967"/>
              <a:gd name="connsiteY6" fmla="*/ 2533650 h 5629275"/>
              <a:gd name="connsiteX7" fmla="*/ 5478442 w 5487967"/>
              <a:gd name="connsiteY7" fmla="*/ 3695700 h 5629275"/>
              <a:gd name="connsiteX8" fmla="*/ 4440217 w 5487967"/>
              <a:gd name="connsiteY8" fmla="*/ 5629275 h 5629275"/>
              <a:gd name="connsiteX9" fmla="*/ 4554517 w 5487967"/>
              <a:gd name="connsiteY9" fmla="*/ 3733800 h 5629275"/>
              <a:gd name="connsiteX10" fmla="*/ 3573442 w 5487967"/>
              <a:gd name="connsiteY10" fmla="*/ 2333625 h 5629275"/>
              <a:gd name="connsiteX11" fmla="*/ 4402117 w 5487967"/>
              <a:gd name="connsiteY11" fmla="*/ 3629025 h 5629275"/>
              <a:gd name="connsiteX12" fmla="*/ 1782742 w 5487967"/>
              <a:gd name="connsiteY12" fmla="*/ 1838325 h 5629275"/>
              <a:gd name="connsiteX13" fmla="*/ 811192 w 5487967"/>
              <a:gd name="connsiteY13" fmla="*/ 3181350 h 5629275"/>
              <a:gd name="connsiteX14" fmla="*/ 1192192 w 5487967"/>
              <a:gd name="connsiteY14" fmla="*/ 5467350 h 5629275"/>
              <a:gd name="connsiteX0" fmla="*/ 1192192 w 5487967"/>
              <a:gd name="connsiteY0" fmla="*/ 5467350 h 5629275"/>
              <a:gd name="connsiteX1" fmla="*/ 58717 w 5487967"/>
              <a:gd name="connsiteY1" fmla="*/ 3810000 h 5629275"/>
              <a:gd name="connsiteX2" fmla="*/ 296842 w 5487967"/>
              <a:gd name="connsiteY2" fmla="*/ 1600200 h 5629275"/>
              <a:gd name="connsiteX3" fmla="*/ 1706542 w 5487967"/>
              <a:gd name="connsiteY3" fmla="*/ 476250 h 5629275"/>
              <a:gd name="connsiteX4" fmla="*/ 2678092 w 5487967"/>
              <a:gd name="connsiteY4" fmla="*/ 0 h 5629275"/>
              <a:gd name="connsiteX5" fmla="*/ 4659292 w 5487967"/>
              <a:gd name="connsiteY5" fmla="*/ 771525 h 5629275"/>
              <a:gd name="connsiteX6" fmla="*/ 5487967 w 5487967"/>
              <a:gd name="connsiteY6" fmla="*/ 2533650 h 5629275"/>
              <a:gd name="connsiteX7" fmla="*/ 5478442 w 5487967"/>
              <a:gd name="connsiteY7" fmla="*/ 3695700 h 5629275"/>
              <a:gd name="connsiteX8" fmla="*/ 4440217 w 5487967"/>
              <a:gd name="connsiteY8" fmla="*/ 5629275 h 5629275"/>
              <a:gd name="connsiteX9" fmla="*/ 4554517 w 5487967"/>
              <a:gd name="connsiteY9" fmla="*/ 3733800 h 5629275"/>
              <a:gd name="connsiteX10" fmla="*/ 3573442 w 5487967"/>
              <a:gd name="connsiteY10" fmla="*/ 2333625 h 5629275"/>
              <a:gd name="connsiteX11" fmla="*/ 4402117 w 5487967"/>
              <a:gd name="connsiteY11" fmla="*/ 3629025 h 5629275"/>
              <a:gd name="connsiteX12" fmla="*/ 1782742 w 5487967"/>
              <a:gd name="connsiteY12" fmla="*/ 1838325 h 5629275"/>
              <a:gd name="connsiteX13" fmla="*/ 811192 w 5487967"/>
              <a:gd name="connsiteY13" fmla="*/ 3181350 h 5629275"/>
              <a:gd name="connsiteX14" fmla="*/ 1192192 w 5487967"/>
              <a:gd name="connsiteY14" fmla="*/ 5467350 h 5629275"/>
              <a:gd name="connsiteX0" fmla="*/ 1192192 w 5487967"/>
              <a:gd name="connsiteY0" fmla="*/ 5467350 h 5629275"/>
              <a:gd name="connsiteX1" fmla="*/ 58717 w 5487967"/>
              <a:gd name="connsiteY1" fmla="*/ 3810000 h 5629275"/>
              <a:gd name="connsiteX2" fmla="*/ 296842 w 5487967"/>
              <a:gd name="connsiteY2" fmla="*/ 1600200 h 5629275"/>
              <a:gd name="connsiteX3" fmla="*/ 1706542 w 5487967"/>
              <a:gd name="connsiteY3" fmla="*/ 476250 h 5629275"/>
              <a:gd name="connsiteX4" fmla="*/ 2678092 w 5487967"/>
              <a:gd name="connsiteY4" fmla="*/ 0 h 5629275"/>
              <a:gd name="connsiteX5" fmla="*/ 4659292 w 5487967"/>
              <a:gd name="connsiteY5" fmla="*/ 771525 h 5629275"/>
              <a:gd name="connsiteX6" fmla="*/ 5487967 w 5487967"/>
              <a:gd name="connsiteY6" fmla="*/ 2533650 h 5629275"/>
              <a:gd name="connsiteX7" fmla="*/ 5478442 w 5487967"/>
              <a:gd name="connsiteY7" fmla="*/ 3695700 h 5629275"/>
              <a:gd name="connsiteX8" fmla="*/ 4440217 w 5487967"/>
              <a:gd name="connsiteY8" fmla="*/ 5629275 h 5629275"/>
              <a:gd name="connsiteX9" fmla="*/ 4554517 w 5487967"/>
              <a:gd name="connsiteY9" fmla="*/ 3733800 h 5629275"/>
              <a:gd name="connsiteX10" fmla="*/ 3573442 w 5487967"/>
              <a:gd name="connsiteY10" fmla="*/ 2333625 h 5629275"/>
              <a:gd name="connsiteX11" fmla="*/ 4402117 w 5487967"/>
              <a:gd name="connsiteY11" fmla="*/ 3629025 h 5629275"/>
              <a:gd name="connsiteX12" fmla="*/ 1782742 w 5487967"/>
              <a:gd name="connsiteY12" fmla="*/ 1838325 h 5629275"/>
              <a:gd name="connsiteX13" fmla="*/ 811192 w 5487967"/>
              <a:gd name="connsiteY13" fmla="*/ 3181350 h 5629275"/>
              <a:gd name="connsiteX14" fmla="*/ 1192192 w 5487967"/>
              <a:gd name="connsiteY14" fmla="*/ 5467350 h 5629275"/>
              <a:gd name="connsiteX0" fmla="*/ 1192192 w 5487967"/>
              <a:gd name="connsiteY0" fmla="*/ 5467350 h 5629275"/>
              <a:gd name="connsiteX1" fmla="*/ 58717 w 5487967"/>
              <a:gd name="connsiteY1" fmla="*/ 3810000 h 5629275"/>
              <a:gd name="connsiteX2" fmla="*/ 296842 w 5487967"/>
              <a:gd name="connsiteY2" fmla="*/ 1600200 h 5629275"/>
              <a:gd name="connsiteX3" fmla="*/ 1706542 w 5487967"/>
              <a:gd name="connsiteY3" fmla="*/ 476250 h 5629275"/>
              <a:gd name="connsiteX4" fmla="*/ 2678092 w 5487967"/>
              <a:gd name="connsiteY4" fmla="*/ 0 h 5629275"/>
              <a:gd name="connsiteX5" fmla="*/ 4659292 w 5487967"/>
              <a:gd name="connsiteY5" fmla="*/ 771525 h 5629275"/>
              <a:gd name="connsiteX6" fmla="*/ 5487967 w 5487967"/>
              <a:gd name="connsiteY6" fmla="*/ 2533650 h 5629275"/>
              <a:gd name="connsiteX7" fmla="*/ 5478442 w 5487967"/>
              <a:gd name="connsiteY7" fmla="*/ 3695700 h 5629275"/>
              <a:gd name="connsiteX8" fmla="*/ 4440217 w 5487967"/>
              <a:gd name="connsiteY8" fmla="*/ 5629275 h 5629275"/>
              <a:gd name="connsiteX9" fmla="*/ 4554517 w 5487967"/>
              <a:gd name="connsiteY9" fmla="*/ 3733800 h 5629275"/>
              <a:gd name="connsiteX10" fmla="*/ 3573442 w 5487967"/>
              <a:gd name="connsiteY10" fmla="*/ 2333625 h 5629275"/>
              <a:gd name="connsiteX11" fmla="*/ 4402117 w 5487967"/>
              <a:gd name="connsiteY11" fmla="*/ 3629025 h 5629275"/>
              <a:gd name="connsiteX12" fmla="*/ 1782742 w 5487967"/>
              <a:gd name="connsiteY12" fmla="*/ 1838325 h 5629275"/>
              <a:gd name="connsiteX13" fmla="*/ 811192 w 5487967"/>
              <a:gd name="connsiteY13" fmla="*/ 3181350 h 5629275"/>
              <a:gd name="connsiteX14" fmla="*/ 1192192 w 5487967"/>
              <a:gd name="connsiteY14" fmla="*/ 5467350 h 5629275"/>
              <a:gd name="connsiteX0" fmla="*/ 1192192 w 5487967"/>
              <a:gd name="connsiteY0" fmla="*/ 5467350 h 5629275"/>
              <a:gd name="connsiteX1" fmla="*/ 58717 w 5487967"/>
              <a:gd name="connsiteY1" fmla="*/ 3810000 h 5629275"/>
              <a:gd name="connsiteX2" fmla="*/ 296842 w 5487967"/>
              <a:gd name="connsiteY2" fmla="*/ 1600200 h 5629275"/>
              <a:gd name="connsiteX3" fmla="*/ 1706542 w 5487967"/>
              <a:gd name="connsiteY3" fmla="*/ 476250 h 5629275"/>
              <a:gd name="connsiteX4" fmla="*/ 2678092 w 5487967"/>
              <a:gd name="connsiteY4" fmla="*/ 0 h 5629275"/>
              <a:gd name="connsiteX5" fmla="*/ 4659292 w 5487967"/>
              <a:gd name="connsiteY5" fmla="*/ 771525 h 5629275"/>
              <a:gd name="connsiteX6" fmla="*/ 5487967 w 5487967"/>
              <a:gd name="connsiteY6" fmla="*/ 2533650 h 5629275"/>
              <a:gd name="connsiteX7" fmla="*/ 5478442 w 5487967"/>
              <a:gd name="connsiteY7" fmla="*/ 3695700 h 5629275"/>
              <a:gd name="connsiteX8" fmla="*/ 4440217 w 5487967"/>
              <a:gd name="connsiteY8" fmla="*/ 5629275 h 5629275"/>
              <a:gd name="connsiteX9" fmla="*/ 4554517 w 5487967"/>
              <a:gd name="connsiteY9" fmla="*/ 3733800 h 5629275"/>
              <a:gd name="connsiteX10" fmla="*/ 3573442 w 5487967"/>
              <a:gd name="connsiteY10" fmla="*/ 2333625 h 5629275"/>
              <a:gd name="connsiteX11" fmla="*/ 4402117 w 5487967"/>
              <a:gd name="connsiteY11" fmla="*/ 3629025 h 5629275"/>
              <a:gd name="connsiteX12" fmla="*/ 1782742 w 5487967"/>
              <a:gd name="connsiteY12" fmla="*/ 1838325 h 5629275"/>
              <a:gd name="connsiteX13" fmla="*/ 811192 w 5487967"/>
              <a:gd name="connsiteY13" fmla="*/ 3181350 h 5629275"/>
              <a:gd name="connsiteX14" fmla="*/ 1192192 w 5487967"/>
              <a:gd name="connsiteY14" fmla="*/ 5467350 h 5629275"/>
              <a:gd name="connsiteX0" fmla="*/ 1192192 w 5487967"/>
              <a:gd name="connsiteY0" fmla="*/ 5467350 h 5619750"/>
              <a:gd name="connsiteX1" fmla="*/ 58717 w 5487967"/>
              <a:gd name="connsiteY1" fmla="*/ 3810000 h 5619750"/>
              <a:gd name="connsiteX2" fmla="*/ 296842 w 5487967"/>
              <a:gd name="connsiteY2" fmla="*/ 1600200 h 5619750"/>
              <a:gd name="connsiteX3" fmla="*/ 1706542 w 5487967"/>
              <a:gd name="connsiteY3" fmla="*/ 476250 h 5619750"/>
              <a:gd name="connsiteX4" fmla="*/ 2678092 w 5487967"/>
              <a:gd name="connsiteY4" fmla="*/ 0 h 5619750"/>
              <a:gd name="connsiteX5" fmla="*/ 4659292 w 5487967"/>
              <a:gd name="connsiteY5" fmla="*/ 771525 h 5619750"/>
              <a:gd name="connsiteX6" fmla="*/ 5487967 w 5487967"/>
              <a:gd name="connsiteY6" fmla="*/ 2533650 h 5619750"/>
              <a:gd name="connsiteX7" fmla="*/ 5478442 w 5487967"/>
              <a:gd name="connsiteY7" fmla="*/ 3695700 h 5619750"/>
              <a:gd name="connsiteX8" fmla="*/ 4392592 w 5487967"/>
              <a:gd name="connsiteY8" fmla="*/ 5619750 h 5619750"/>
              <a:gd name="connsiteX9" fmla="*/ 4554517 w 5487967"/>
              <a:gd name="connsiteY9" fmla="*/ 3733800 h 5619750"/>
              <a:gd name="connsiteX10" fmla="*/ 3573442 w 5487967"/>
              <a:gd name="connsiteY10" fmla="*/ 2333625 h 5619750"/>
              <a:gd name="connsiteX11" fmla="*/ 4402117 w 5487967"/>
              <a:gd name="connsiteY11" fmla="*/ 3629025 h 5619750"/>
              <a:gd name="connsiteX12" fmla="*/ 1782742 w 5487967"/>
              <a:gd name="connsiteY12" fmla="*/ 1838325 h 5619750"/>
              <a:gd name="connsiteX13" fmla="*/ 811192 w 5487967"/>
              <a:gd name="connsiteY13" fmla="*/ 3181350 h 5619750"/>
              <a:gd name="connsiteX14" fmla="*/ 1192192 w 5487967"/>
              <a:gd name="connsiteY14" fmla="*/ 5467350 h 5619750"/>
              <a:gd name="connsiteX0" fmla="*/ 1192192 w 5487967"/>
              <a:gd name="connsiteY0" fmla="*/ 5467350 h 5619750"/>
              <a:gd name="connsiteX1" fmla="*/ 58717 w 5487967"/>
              <a:gd name="connsiteY1" fmla="*/ 3810000 h 5619750"/>
              <a:gd name="connsiteX2" fmla="*/ 296842 w 5487967"/>
              <a:gd name="connsiteY2" fmla="*/ 1600200 h 5619750"/>
              <a:gd name="connsiteX3" fmla="*/ 1706542 w 5487967"/>
              <a:gd name="connsiteY3" fmla="*/ 476250 h 5619750"/>
              <a:gd name="connsiteX4" fmla="*/ 2678092 w 5487967"/>
              <a:gd name="connsiteY4" fmla="*/ 0 h 5619750"/>
              <a:gd name="connsiteX5" fmla="*/ 4659292 w 5487967"/>
              <a:gd name="connsiteY5" fmla="*/ 771525 h 5619750"/>
              <a:gd name="connsiteX6" fmla="*/ 5487967 w 5487967"/>
              <a:gd name="connsiteY6" fmla="*/ 2533650 h 5619750"/>
              <a:gd name="connsiteX7" fmla="*/ 5478442 w 5487967"/>
              <a:gd name="connsiteY7" fmla="*/ 3695700 h 5619750"/>
              <a:gd name="connsiteX8" fmla="*/ 4392592 w 5487967"/>
              <a:gd name="connsiteY8" fmla="*/ 5619750 h 5619750"/>
              <a:gd name="connsiteX9" fmla="*/ 4554517 w 5487967"/>
              <a:gd name="connsiteY9" fmla="*/ 3733800 h 5619750"/>
              <a:gd name="connsiteX10" fmla="*/ 3573442 w 5487967"/>
              <a:gd name="connsiteY10" fmla="*/ 2333625 h 5619750"/>
              <a:gd name="connsiteX11" fmla="*/ 4402117 w 5487967"/>
              <a:gd name="connsiteY11" fmla="*/ 3629025 h 5619750"/>
              <a:gd name="connsiteX12" fmla="*/ 1782742 w 5487967"/>
              <a:gd name="connsiteY12" fmla="*/ 1838325 h 5619750"/>
              <a:gd name="connsiteX13" fmla="*/ 811192 w 5487967"/>
              <a:gd name="connsiteY13" fmla="*/ 3181350 h 5619750"/>
              <a:gd name="connsiteX14" fmla="*/ 1192192 w 5487967"/>
              <a:gd name="connsiteY14" fmla="*/ 5467350 h 5619750"/>
              <a:gd name="connsiteX0" fmla="*/ 1192192 w 5487967"/>
              <a:gd name="connsiteY0" fmla="*/ 5467350 h 5619750"/>
              <a:gd name="connsiteX1" fmla="*/ 58717 w 5487967"/>
              <a:gd name="connsiteY1" fmla="*/ 3810000 h 5619750"/>
              <a:gd name="connsiteX2" fmla="*/ 296842 w 5487967"/>
              <a:gd name="connsiteY2" fmla="*/ 1600200 h 5619750"/>
              <a:gd name="connsiteX3" fmla="*/ 1706542 w 5487967"/>
              <a:gd name="connsiteY3" fmla="*/ 476250 h 5619750"/>
              <a:gd name="connsiteX4" fmla="*/ 2678092 w 5487967"/>
              <a:gd name="connsiteY4" fmla="*/ 0 h 5619750"/>
              <a:gd name="connsiteX5" fmla="*/ 4659292 w 5487967"/>
              <a:gd name="connsiteY5" fmla="*/ 771525 h 5619750"/>
              <a:gd name="connsiteX6" fmla="*/ 5487967 w 5487967"/>
              <a:gd name="connsiteY6" fmla="*/ 2533650 h 5619750"/>
              <a:gd name="connsiteX7" fmla="*/ 5478442 w 5487967"/>
              <a:gd name="connsiteY7" fmla="*/ 3695700 h 5619750"/>
              <a:gd name="connsiteX8" fmla="*/ 4392592 w 5487967"/>
              <a:gd name="connsiteY8" fmla="*/ 5619750 h 5619750"/>
              <a:gd name="connsiteX9" fmla="*/ 4554517 w 5487967"/>
              <a:gd name="connsiteY9" fmla="*/ 3733800 h 5619750"/>
              <a:gd name="connsiteX10" fmla="*/ 3573442 w 5487967"/>
              <a:gd name="connsiteY10" fmla="*/ 2333625 h 5619750"/>
              <a:gd name="connsiteX11" fmla="*/ 4402117 w 5487967"/>
              <a:gd name="connsiteY11" fmla="*/ 3629025 h 5619750"/>
              <a:gd name="connsiteX12" fmla="*/ 1782742 w 5487967"/>
              <a:gd name="connsiteY12" fmla="*/ 1838325 h 5619750"/>
              <a:gd name="connsiteX13" fmla="*/ 811192 w 5487967"/>
              <a:gd name="connsiteY13" fmla="*/ 3181350 h 5619750"/>
              <a:gd name="connsiteX14" fmla="*/ 1192192 w 5487967"/>
              <a:gd name="connsiteY14" fmla="*/ 5467350 h 5619750"/>
              <a:gd name="connsiteX0" fmla="*/ 1192192 w 5487967"/>
              <a:gd name="connsiteY0" fmla="*/ 5467350 h 5619750"/>
              <a:gd name="connsiteX1" fmla="*/ 58717 w 5487967"/>
              <a:gd name="connsiteY1" fmla="*/ 3810000 h 5619750"/>
              <a:gd name="connsiteX2" fmla="*/ 296842 w 5487967"/>
              <a:gd name="connsiteY2" fmla="*/ 1600200 h 5619750"/>
              <a:gd name="connsiteX3" fmla="*/ 1706542 w 5487967"/>
              <a:gd name="connsiteY3" fmla="*/ 476250 h 5619750"/>
              <a:gd name="connsiteX4" fmla="*/ 2678092 w 5487967"/>
              <a:gd name="connsiteY4" fmla="*/ 0 h 5619750"/>
              <a:gd name="connsiteX5" fmla="*/ 4659292 w 5487967"/>
              <a:gd name="connsiteY5" fmla="*/ 771525 h 5619750"/>
              <a:gd name="connsiteX6" fmla="*/ 5487967 w 5487967"/>
              <a:gd name="connsiteY6" fmla="*/ 2533650 h 5619750"/>
              <a:gd name="connsiteX7" fmla="*/ 5478442 w 5487967"/>
              <a:gd name="connsiteY7" fmla="*/ 3695700 h 5619750"/>
              <a:gd name="connsiteX8" fmla="*/ 4392592 w 5487967"/>
              <a:gd name="connsiteY8" fmla="*/ 5619750 h 5619750"/>
              <a:gd name="connsiteX9" fmla="*/ 4554517 w 5487967"/>
              <a:gd name="connsiteY9" fmla="*/ 3733800 h 5619750"/>
              <a:gd name="connsiteX10" fmla="*/ 3573442 w 5487967"/>
              <a:gd name="connsiteY10" fmla="*/ 2333625 h 5619750"/>
              <a:gd name="connsiteX11" fmla="*/ 4402117 w 5487967"/>
              <a:gd name="connsiteY11" fmla="*/ 3629025 h 5619750"/>
              <a:gd name="connsiteX12" fmla="*/ 1782742 w 5487967"/>
              <a:gd name="connsiteY12" fmla="*/ 1838325 h 5619750"/>
              <a:gd name="connsiteX13" fmla="*/ 811192 w 5487967"/>
              <a:gd name="connsiteY13" fmla="*/ 3181350 h 5619750"/>
              <a:gd name="connsiteX14" fmla="*/ 1192192 w 5487967"/>
              <a:gd name="connsiteY14" fmla="*/ 5467350 h 5619750"/>
              <a:gd name="connsiteX0" fmla="*/ 1192192 w 5487967"/>
              <a:gd name="connsiteY0" fmla="*/ 5467350 h 5619750"/>
              <a:gd name="connsiteX1" fmla="*/ 58717 w 5487967"/>
              <a:gd name="connsiteY1" fmla="*/ 3810000 h 5619750"/>
              <a:gd name="connsiteX2" fmla="*/ 296842 w 5487967"/>
              <a:gd name="connsiteY2" fmla="*/ 1600200 h 5619750"/>
              <a:gd name="connsiteX3" fmla="*/ 1706542 w 5487967"/>
              <a:gd name="connsiteY3" fmla="*/ 476250 h 5619750"/>
              <a:gd name="connsiteX4" fmla="*/ 2678092 w 5487967"/>
              <a:gd name="connsiteY4" fmla="*/ 0 h 5619750"/>
              <a:gd name="connsiteX5" fmla="*/ 4659292 w 5487967"/>
              <a:gd name="connsiteY5" fmla="*/ 771525 h 5619750"/>
              <a:gd name="connsiteX6" fmla="*/ 5487967 w 5487967"/>
              <a:gd name="connsiteY6" fmla="*/ 2533650 h 5619750"/>
              <a:gd name="connsiteX7" fmla="*/ 5478442 w 5487967"/>
              <a:gd name="connsiteY7" fmla="*/ 3695700 h 5619750"/>
              <a:gd name="connsiteX8" fmla="*/ 4392592 w 5487967"/>
              <a:gd name="connsiteY8" fmla="*/ 5619750 h 5619750"/>
              <a:gd name="connsiteX9" fmla="*/ 4554517 w 5487967"/>
              <a:gd name="connsiteY9" fmla="*/ 3733800 h 5619750"/>
              <a:gd name="connsiteX10" fmla="*/ 3573442 w 5487967"/>
              <a:gd name="connsiteY10" fmla="*/ 2333625 h 5619750"/>
              <a:gd name="connsiteX11" fmla="*/ 4402117 w 5487967"/>
              <a:gd name="connsiteY11" fmla="*/ 3629025 h 5619750"/>
              <a:gd name="connsiteX12" fmla="*/ 1782742 w 5487967"/>
              <a:gd name="connsiteY12" fmla="*/ 1838325 h 5619750"/>
              <a:gd name="connsiteX13" fmla="*/ 811192 w 5487967"/>
              <a:gd name="connsiteY13" fmla="*/ 3181350 h 5619750"/>
              <a:gd name="connsiteX14" fmla="*/ 1192192 w 5487967"/>
              <a:gd name="connsiteY14" fmla="*/ 5467350 h 5619750"/>
              <a:gd name="connsiteX0" fmla="*/ 1192192 w 5487967"/>
              <a:gd name="connsiteY0" fmla="*/ 5467350 h 5619750"/>
              <a:gd name="connsiteX1" fmla="*/ 58717 w 5487967"/>
              <a:gd name="connsiteY1" fmla="*/ 3810000 h 5619750"/>
              <a:gd name="connsiteX2" fmla="*/ 296842 w 5487967"/>
              <a:gd name="connsiteY2" fmla="*/ 1600200 h 5619750"/>
              <a:gd name="connsiteX3" fmla="*/ 1706542 w 5487967"/>
              <a:gd name="connsiteY3" fmla="*/ 476250 h 5619750"/>
              <a:gd name="connsiteX4" fmla="*/ 2678092 w 5487967"/>
              <a:gd name="connsiteY4" fmla="*/ 0 h 5619750"/>
              <a:gd name="connsiteX5" fmla="*/ 4659292 w 5487967"/>
              <a:gd name="connsiteY5" fmla="*/ 771525 h 5619750"/>
              <a:gd name="connsiteX6" fmla="*/ 5487967 w 5487967"/>
              <a:gd name="connsiteY6" fmla="*/ 2533650 h 5619750"/>
              <a:gd name="connsiteX7" fmla="*/ 5478442 w 5487967"/>
              <a:gd name="connsiteY7" fmla="*/ 3695700 h 5619750"/>
              <a:gd name="connsiteX8" fmla="*/ 4392592 w 5487967"/>
              <a:gd name="connsiteY8" fmla="*/ 5619750 h 5619750"/>
              <a:gd name="connsiteX9" fmla="*/ 4554517 w 5487967"/>
              <a:gd name="connsiteY9" fmla="*/ 3733800 h 5619750"/>
              <a:gd name="connsiteX10" fmla="*/ 3573442 w 5487967"/>
              <a:gd name="connsiteY10" fmla="*/ 2333625 h 5619750"/>
              <a:gd name="connsiteX11" fmla="*/ 4402117 w 5487967"/>
              <a:gd name="connsiteY11" fmla="*/ 3629025 h 5619750"/>
              <a:gd name="connsiteX12" fmla="*/ 1782742 w 5487967"/>
              <a:gd name="connsiteY12" fmla="*/ 1838325 h 5619750"/>
              <a:gd name="connsiteX13" fmla="*/ 811192 w 5487967"/>
              <a:gd name="connsiteY13" fmla="*/ 3181350 h 5619750"/>
              <a:gd name="connsiteX14" fmla="*/ 1192192 w 5487967"/>
              <a:gd name="connsiteY14" fmla="*/ 5467350 h 5619750"/>
              <a:gd name="connsiteX0" fmla="*/ 1192192 w 5487967"/>
              <a:gd name="connsiteY0" fmla="*/ 5467350 h 5619750"/>
              <a:gd name="connsiteX1" fmla="*/ 58717 w 5487967"/>
              <a:gd name="connsiteY1" fmla="*/ 3810000 h 5619750"/>
              <a:gd name="connsiteX2" fmla="*/ 296842 w 5487967"/>
              <a:gd name="connsiteY2" fmla="*/ 1600200 h 5619750"/>
              <a:gd name="connsiteX3" fmla="*/ 1706542 w 5487967"/>
              <a:gd name="connsiteY3" fmla="*/ 476250 h 5619750"/>
              <a:gd name="connsiteX4" fmla="*/ 2678092 w 5487967"/>
              <a:gd name="connsiteY4" fmla="*/ 0 h 5619750"/>
              <a:gd name="connsiteX5" fmla="*/ 4659292 w 5487967"/>
              <a:gd name="connsiteY5" fmla="*/ 771525 h 5619750"/>
              <a:gd name="connsiteX6" fmla="*/ 5487967 w 5487967"/>
              <a:gd name="connsiteY6" fmla="*/ 2533650 h 5619750"/>
              <a:gd name="connsiteX7" fmla="*/ 5478442 w 5487967"/>
              <a:gd name="connsiteY7" fmla="*/ 3695700 h 5619750"/>
              <a:gd name="connsiteX8" fmla="*/ 4392592 w 5487967"/>
              <a:gd name="connsiteY8" fmla="*/ 5619750 h 5619750"/>
              <a:gd name="connsiteX9" fmla="*/ 4554517 w 5487967"/>
              <a:gd name="connsiteY9" fmla="*/ 3733800 h 5619750"/>
              <a:gd name="connsiteX10" fmla="*/ 3573442 w 5487967"/>
              <a:gd name="connsiteY10" fmla="*/ 2333625 h 5619750"/>
              <a:gd name="connsiteX11" fmla="*/ 4402117 w 5487967"/>
              <a:gd name="connsiteY11" fmla="*/ 3629025 h 5619750"/>
              <a:gd name="connsiteX12" fmla="*/ 1782742 w 5487967"/>
              <a:gd name="connsiteY12" fmla="*/ 1838325 h 5619750"/>
              <a:gd name="connsiteX13" fmla="*/ 811192 w 5487967"/>
              <a:gd name="connsiteY13" fmla="*/ 3181350 h 5619750"/>
              <a:gd name="connsiteX14" fmla="*/ 1192192 w 5487967"/>
              <a:gd name="connsiteY14" fmla="*/ 5467350 h 5619750"/>
              <a:gd name="connsiteX0" fmla="*/ 1192192 w 5487967"/>
              <a:gd name="connsiteY0" fmla="*/ 5467350 h 5619750"/>
              <a:gd name="connsiteX1" fmla="*/ 58717 w 5487967"/>
              <a:gd name="connsiteY1" fmla="*/ 3810000 h 5619750"/>
              <a:gd name="connsiteX2" fmla="*/ 296842 w 5487967"/>
              <a:gd name="connsiteY2" fmla="*/ 1600200 h 5619750"/>
              <a:gd name="connsiteX3" fmla="*/ 1706542 w 5487967"/>
              <a:gd name="connsiteY3" fmla="*/ 476250 h 5619750"/>
              <a:gd name="connsiteX4" fmla="*/ 2678092 w 5487967"/>
              <a:gd name="connsiteY4" fmla="*/ 0 h 5619750"/>
              <a:gd name="connsiteX5" fmla="*/ 4659292 w 5487967"/>
              <a:gd name="connsiteY5" fmla="*/ 771525 h 5619750"/>
              <a:gd name="connsiteX6" fmla="*/ 5487967 w 5487967"/>
              <a:gd name="connsiteY6" fmla="*/ 2533650 h 5619750"/>
              <a:gd name="connsiteX7" fmla="*/ 5478442 w 5487967"/>
              <a:gd name="connsiteY7" fmla="*/ 3695700 h 5619750"/>
              <a:gd name="connsiteX8" fmla="*/ 4392592 w 5487967"/>
              <a:gd name="connsiteY8" fmla="*/ 5619750 h 5619750"/>
              <a:gd name="connsiteX9" fmla="*/ 4554517 w 5487967"/>
              <a:gd name="connsiteY9" fmla="*/ 3733800 h 5619750"/>
              <a:gd name="connsiteX10" fmla="*/ 3573442 w 5487967"/>
              <a:gd name="connsiteY10" fmla="*/ 2333625 h 5619750"/>
              <a:gd name="connsiteX11" fmla="*/ 4402117 w 5487967"/>
              <a:gd name="connsiteY11" fmla="*/ 3629025 h 5619750"/>
              <a:gd name="connsiteX12" fmla="*/ 1782742 w 5487967"/>
              <a:gd name="connsiteY12" fmla="*/ 1838325 h 5619750"/>
              <a:gd name="connsiteX13" fmla="*/ 811192 w 5487967"/>
              <a:gd name="connsiteY13" fmla="*/ 3181350 h 5619750"/>
              <a:gd name="connsiteX14" fmla="*/ 1192192 w 5487967"/>
              <a:gd name="connsiteY14" fmla="*/ 5467350 h 5619750"/>
              <a:gd name="connsiteX0" fmla="*/ 1192192 w 5487967"/>
              <a:gd name="connsiteY0" fmla="*/ 5467350 h 5619750"/>
              <a:gd name="connsiteX1" fmla="*/ 58717 w 5487967"/>
              <a:gd name="connsiteY1" fmla="*/ 3810000 h 5619750"/>
              <a:gd name="connsiteX2" fmla="*/ 296842 w 5487967"/>
              <a:gd name="connsiteY2" fmla="*/ 1600200 h 5619750"/>
              <a:gd name="connsiteX3" fmla="*/ 1706542 w 5487967"/>
              <a:gd name="connsiteY3" fmla="*/ 476250 h 5619750"/>
              <a:gd name="connsiteX4" fmla="*/ 2678092 w 5487967"/>
              <a:gd name="connsiteY4" fmla="*/ 0 h 5619750"/>
              <a:gd name="connsiteX5" fmla="*/ 4659292 w 5487967"/>
              <a:gd name="connsiteY5" fmla="*/ 771525 h 5619750"/>
              <a:gd name="connsiteX6" fmla="*/ 5487967 w 5487967"/>
              <a:gd name="connsiteY6" fmla="*/ 2533650 h 5619750"/>
              <a:gd name="connsiteX7" fmla="*/ 5478442 w 5487967"/>
              <a:gd name="connsiteY7" fmla="*/ 3695700 h 5619750"/>
              <a:gd name="connsiteX8" fmla="*/ 4392592 w 5487967"/>
              <a:gd name="connsiteY8" fmla="*/ 5619750 h 5619750"/>
              <a:gd name="connsiteX9" fmla="*/ 4554517 w 5487967"/>
              <a:gd name="connsiteY9" fmla="*/ 3733800 h 5619750"/>
              <a:gd name="connsiteX10" fmla="*/ 3573442 w 5487967"/>
              <a:gd name="connsiteY10" fmla="*/ 2333625 h 5619750"/>
              <a:gd name="connsiteX11" fmla="*/ 4402117 w 5487967"/>
              <a:gd name="connsiteY11" fmla="*/ 3629025 h 5619750"/>
              <a:gd name="connsiteX12" fmla="*/ 1782742 w 5487967"/>
              <a:gd name="connsiteY12" fmla="*/ 1838325 h 5619750"/>
              <a:gd name="connsiteX13" fmla="*/ 811192 w 5487967"/>
              <a:gd name="connsiteY13" fmla="*/ 3181350 h 5619750"/>
              <a:gd name="connsiteX14" fmla="*/ 1192192 w 5487967"/>
              <a:gd name="connsiteY14" fmla="*/ 5467350 h 5619750"/>
              <a:gd name="connsiteX0" fmla="*/ 1192192 w 5487967"/>
              <a:gd name="connsiteY0" fmla="*/ 5467350 h 5619750"/>
              <a:gd name="connsiteX1" fmla="*/ 58717 w 5487967"/>
              <a:gd name="connsiteY1" fmla="*/ 3810000 h 5619750"/>
              <a:gd name="connsiteX2" fmla="*/ 296842 w 5487967"/>
              <a:gd name="connsiteY2" fmla="*/ 1600200 h 5619750"/>
              <a:gd name="connsiteX3" fmla="*/ 1706542 w 5487967"/>
              <a:gd name="connsiteY3" fmla="*/ 476250 h 5619750"/>
              <a:gd name="connsiteX4" fmla="*/ 2678092 w 5487967"/>
              <a:gd name="connsiteY4" fmla="*/ 0 h 5619750"/>
              <a:gd name="connsiteX5" fmla="*/ 4659292 w 5487967"/>
              <a:gd name="connsiteY5" fmla="*/ 771525 h 5619750"/>
              <a:gd name="connsiteX6" fmla="*/ 5487967 w 5487967"/>
              <a:gd name="connsiteY6" fmla="*/ 2533650 h 5619750"/>
              <a:gd name="connsiteX7" fmla="*/ 5478442 w 5487967"/>
              <a:gd name="connsiteY7" fmla="*/ 3695700 h 5619750"/>
              <a:gd name="connsiteX8" fmla="*/ 4392592 w 5487967"/>
              <a:gd name="connsiteY8" fmla="*/ 5619750 h 5619750"/>
              <a:gd name="connsiteX9" fmla="*/ 4554517 w 5487967"/>
              <a:gd name="connsiteY9" fmla="*/ 3733800 h 5619750"/>
              <a:gd name="connsiteX10" fmla="*/ 3573442 w 5487967"/>
              <a:gd name="connsiteY10" fmla="*/ 2333625 h 5619750"/>
              <a:gd name="connsiteX11" fmla="*/ 4402117 w 5487967"/>
              <a:gd name="connsiteY11" fmla="*/ 3629025 h 5619750"/>
              <a:gd name="connsiteX12" fmla="*/ 1782742 w 5487967"/>
              <a:gd name="connsiteY12" fmla="*/ 1838325 h 5619750"/>
              <a:gd name="connsiteX13" fmla="*/ 811192 w 5487967"/>
              <a:gd name="connsiteY13" fmla="*/ 3181350 h 5619750"/>
              <a:gd name="connsiteX14" fmla="*/ 1192192 w 5487967"/>
              <a:gd name="connsiteY14" fmla="*/ 5467350 h 5619750"/>
              <a:gd name="connsiteX0" fmla="*/ 1192192 w 5487967"/>
              <a:gd name="connsiteY0" fmla="*/ 5467350 h 5619750"/>
              <a:gd name="connsiteX1" fmla="*/ 58717 w 5487967"/>
              <a:gd name="connsiteY1" fmla="*/ 3810000 h 5619750"/>
              <a:gd name="connsiteX2" fmla="*/ 296842 w 5487967"/>
              <a:gd name="connsiteY2" fmla="*/ 1600200 h 5619750"/>
              <a:gd name="connsiteX3" fmla="*/ 1706542 w 5487967"/>
              <a:gd name="connsiteY3" fmla="*/ 476250 h 5619750"/>
              <a:gd name="connsiteX4" fmla="*/ 2678092 w 5487967"/>
              <a:gd name="connsiteY4" fmla="*/ 0 h 5619750"/>
              <a:gd name="connsiteX5" fmla="*/ 4659292 w 5487967"/>
              <a:gd name="connsiteY5" fmla="*/ 771525 h 5619750"/>
              <a:gd name="connsiteX6" fmla="*/ 5487967 w 5487967"/>
              <a:gd name="connsiteY6" fmla="*/ 2533650 h 5619750"/>
              <a:gd name="connsiteX7" fmla="*/ 5478442 w 5487967"/>
              <a:gd name="connsiteY7" fmla="*/ 3695700 h 5619750"/>
              <a:gd name="connsiteX8" fmla="*/ 4392592 w 5487967"/>
              <a:gd name="connsiteY8" fmla="*/ 5619750 h 5619750"/>
              <a:gd name="connsiteX9" fmla="*/ 4554517 w 5487967"/>
              <a:gd name="connsiteY9" fmla="*/ 3733800 h 5619750"/>
              <a:gd name="connsiteX10" fmla="*/ 3573442 w 5487967"/>
              <a:gd name="connsiteY10" fmla="*/ 2333625 h 5619750"/>
              <a:gd name="connsiteX11" fmla="*/ 4402117 w 5487967"/>
              <a:gd name="connsiteY11" fmla="*/ 3629025 h 5619750"/>
              <a:gd name="connsiteX12" fmla="*/ 1782742 w 5487967"/>
              <a:gd name="connsiteY12" fmla="*/ 1838325 h 5619750"/>
              <a:gd name="connsiteX13" fmla="*/ 811192 w 5487967"/>
              <a:gd name="connsiteY13" fmla="*/ 3181350 h 5619750"/>
              <a:gd name="connsiteX14" fmla="*/ 1192192 w 5487967"/>
              <a:gd name="connsiteY14" fmla="*/ 5467350 h 5619750"/>
              <a:gd name="connsiteX0" fmla="*/ 1192192 w 5487967"/>
              <a:gd name="connsiteY0" fmla="*/ 5467350 h 5619750"/>
              <a:gd name="connsiteX1" fmla="*/ 58717 w 5487967"/>
              <a:gd name="connsiteY1" fmla="*/ 3810000 h 5619750"/>
              <a:gd name="connsiteX2" fmla="*/ 296842 w 5487967"/>
              <a:gd name="connsiteY2" fmla="*/ 1600200 h 5619750"/>
              <a:gd name="connsiteX3" fmla="*/ 1706542 w 5487967"/>
              <a:gd name="connsiteY3" fmla="*/ 476250 h 5619750"/>
              <a:gd name="connsiteX4" fmla="*/ 2678092 w 5487967"/>
              <a:gd name="connsiteY4" fmla="*/ 0 h 5619750"/>
              <a:gd name="connsiteX5" fmla="*/ 4659292 w 5487967"/>
              <a:gd name="connsiteY5" fmla="*/ 771525 h 5619750"/>
              <a:gd name="connsiteX6" fmla="*/ 5487967 w 5487967"/>
              <a:gd name="connsiteY6" fmla="*/ 2533650 h 5619750"/>
              <a:gd name="connsiteX7" fmla="*/ 5478442 w 5487967"/>
              <a:gd name="connsiteY7" fmla="*/ 3695700 h 5619750"/>
              <a:gd name="connsiteX8" fmla="*/ 4392592 w 5487967"/>
              <a:gd name="connsiteY8" fmla="*/ 5619750 h 5619750"/>
              <a:gd name="connsiteX9" fmla="*/ 4554517 w 5487967"/>
              <a:gd name="connsiteY9" fmla="*/ 3733800 h 5619750"/>
              <a:gd name="connsiteX10" fmla="*/ 3573442 w 5487967"/>
              <a:gd name="connsiteY10" fmla="*/ 2333625 h 5619750"/>
              <a:gd name="connsiteX11" fmla="*/ 4402117 w 5487967"/>
              <a:gd name="connsiteY11" fmla="*/ 3629025 h 5619750"/>
              <a:gd name="connsiteX12" fmla="*/ 1782742 w 5487967"/>
              <a:gd name="connsiteY12" fmla="*/ 1838325 h 5619750"/>
              <a:gd name="connsiteX13" fmla="*/ 811192 w 5487967"/>
              <a:gd name="connsiteY13" fmla="*/ 3181350 h 5619750"/>
              <a:gd name="connsiteX14" fmla="*/ 1192192 w 5487967"/>
              <a:gd name="connsiteY14" fmla="*/ 5467350 h 5619750"/>
              <a:gd name="connsiteX0" fmla="*/ 1192192 w 5487967"/>
              <a:gd name="connsiteY0" fmla="*/ 5467350 h 5619750"/>
              <a:gd name="connsiteX1" fmla="*/ 58717 w 5487967"/>
              <a:gd name="connsiteY1" fmla="*/ 3810000 h 5619750"/>
              <a:gd name="connsiteX2" fmla="*/ 296842 w 5487967"/>
              <a:gd name="connsiteY2" fmla="*/ 1600200 h 5619750"/>
              <a:gd name="connsiteX3" fmla="*/ 1706542 w 5487967"/>
              <a:gd name="connsiteY3" fmla="*/ 476250 h 5619750"/>
              <a:gd name="connsiteX4" fmla="*/ 2678092 w 5487967"/>
              <a:gd name="connsiteY4" fmla="*/ 0 h 5619750"/>
              <a:gd name="connsiteX5" fmla="*/ 4659292 w 5487967"/>
              <a:gd name="connsiteY5" fmla="*/ 771525 h 5619750"/>
              <a:gd name="connsiteX6" fmla="*/ 5487967 w 5487967"/>
              <a:gd name="connsiteY6" fmla="*/ 2533650 h 5619750"/>
              <a:gd name="connsiteX7" fmla="*/ 5478442 w 5487967"/>
              <a:gd name="connsiteY7" fmla="*/ 3695700 h 5619750"/>
              <a:gd name="connsiteX8" fmla="*/ 4392592 w 5487967"/>
              <a:gd name="connsiteY8" fmla="*/ 5619750 h 5619750"/>
              <a:gd name="connsiteX9" fmla="*/ 4554517 w 5487967"/>
              <a:gd name="connsiteY9" fmla="*/ 3733800 h 5619750"/>
              <a:gd name="connsiteX10" fmla="*/ 3573442 w 5487967"/>
              <a:gd name="connsiteY10" fmla="*/ 2333625 h 5619750"/>
              <a:gd name="connsiteX11" fmla="*/ 4402117 w 5487967"/>
              <a:gd name="connsiteY11" fmla="*/ 3629025 h 5619750"/>
              <a:gd name="connsiteX12" fmla="*/ 1782742 w 5487967"/>
              <a:gd name="connsiteY12" fmla="*/ 1838325 h 5619750"/>
              <a:gd name="connsiteX13" fmla="*/ 811192 w 5487967"/>
              <a:gd name="connsiteY13" fmla="*/ 3181350 h 5619750"/>
              <a:gd name="connsiteX14" fmla="*/ 1192192 w 5487967"/>
              <a:gd name="connsiteY14" fmla="*/ 5467350 h 5619750"/>
              <a:gd name="connsiteX0" fmla="*/ 1192192 w 5487967"/>
              <a:gd name="connsiteY0" fmla="*/ 5467350 h 5619750"/>
              <a:gd name="connsiteX1" fmla="*/ 58717 w 5487967"/>
              <a:gd name="connsiteY1" fmla="*/ 3810000 h 5619750"/>
              <a:gd name="connsiteX2" fmla="*/ 296842 w 5487967"/>
              <a:gd name="connsiteY2" fmla="*/ 1600200 h 5619750"/>
              <a:gd name="connsiteX3" fmla="*/ 1706542 w 5487967"/>
              <a:gd name="connsiteY3" fmla="*/ 476250 h 5619750"/>
              <a:gd name="connsiteX4" fmla="*/ 2678092 w 5487967"/>
              <a:gd name="connsiteY4" fmla="*/ 0 h 5619750"/>
              <a:gd name="connsiteX5" fmla="*/ 4659292 w 5487967"/>
              <a:gd name="connsiteY5" fmla="*/ 771525 h 5619750"/>
              <a:gd name="connsiteX6" fmla="*/ 5487967 w 5487967"/>
              <a:gd name="connsiteY6" fmla="*/ 2533650 h 5619750"/>
              <a:gd name="connsiteX7" fmla="*/ 5478442 w 5487967"/>
              <a:gd name="connsiteY7" fmla="*/ 3695700 h 5619750"/>
              <a:gd name="connsiteX8" fmla="*/ 4392592 w 5487967"/>
              <a:gd name="connsiteY8" fmla="*/ 5619750 h 5619750"/>
              <a:gd name="connsiteX9" fmla="*/ 4554517 w 5487967"/>
              <a:gd name="connsiteY9" fmla="*/ 3733800 h 5619750"/>
              <a:gd name="connsiteX10" fmla="*/ 3573442 w 5487967"/>
              <a:gd name="connsiteY10" fmla="*/ 2333625 h 5619750"/>
              <a:gd name="connsiteX11" fmla="*/ 4402117 w 5487967"/>
              <a:gd name="connsiteY11" fmla="*/ 3629025 h 5619750"/>
              <a:gd name="connsiteX12" fmla="*/ 1782742 w 5487967"/>
              <a:gd name="connsiteY12" fmla="*/ 1838325 h 5619750"/>
              <a:gd name="connsiteX13" fmla="*/ 811192 w 5487967"/>
              <a:gd name="connsiteY13" fmla="*/ 3181350 h 5619750"/>
              <a:gd name="connsiteX14" fmla="*/ 1192192 w 5487967"/>
              <a:gd name="connsiteY14" fmla="*/ 5467350 h 5619750"/>
              <a:gd name="connsiteX0" fmla="*/ 1192192 w 5487967"/>
              <a:gd name="connsiteY0" fmla="*/ 5467350 h 5619750"/>
              <a:gd name="connsiteX1" fmla="*/ 58717 w 5487967"/>
              <a:gd name="connsiteY1" fmla="*/ 3810000 h 5619750"/>
              <a:gd name="connsiteX2" fmla="*/ 296842 w 5487967"/>
              <a:gd name="connsiteY2" fmla="*/ 1600200 h 5619750"/>
              <a:gd name="connsiteX3" fmla="*/ 1706542 w 5487967"/>
              <a:gd name="connsiteY3" fmla="*/ 476250 h 5619750"/>
              <a:gd name="connsiteX4" fmla="*/ 2678092 w 5487967"/>
              <a:gd name="connsiteY4" fmla="*/ 0 h 5619750"/>
              <a:gd name="connsiteX5" fmla="*/ 4659292 w 5487967"/>
              <a:gd name="connsiteY5" fmla="*/ 771525 h 5619750"/>
              <a:gd name="connsiteX6" fmla="*/ 5487967 w 5487967"/>
              <a:gd name="connsiteY6" fmla="*/ 2533650 h 5619750"/>
              <a:gd name="connsiteX7" fmla="*/ 5478442 w 5487967"/>
              <a:gd name="connsiteY7" fmla="*/ 3695700 h 5619750"/>
              <a:gd name="connsiteX8" fmla="*/ 4392592 w 5487967"/>
              <a:gd name="connsiteY8" fmla="*/ 5619750 h 5619750"/>
              <a:gd name="connsiteX9" fmla="*/ 4554517 w 5487967"/>
              <a:gd name="connsiteY9" fmla="*/ 3733800 h 5619750"/>
              <a:gd name="connsiteX10" fmla="*/ 3573442 w 5487967"/>
              <a:gd name="connsiteY10" fmla="*/ 2333625 h 5619750"/>
              <a:gd name="connsiteX11" fmla="*/ 4402117 w 5487967"/>
              <a:gd name="connsiteY11" fmla="*/ 3629025 h 5619750"/>
              <a:gd name="connsiteX12" fmla="*/ 1782742 w 5487967"/>
              <a:gd name="connsiteY12" fmla="*/ 1838325 h 5619750"/>
              <a:gd name="connsiteX13" fmla="*/ 811192 w 5487967"/>
              <a:gd name="connsiteY13" fmla="*/ 3181350 h 5619750"/>
              <a:gd name="connsiteX14" fmla="*/ 1192192 w 5487967"/>
              <a:gd name="connsiteY14" fmla="*/ 5467350 h 5619750"/>
              <a:gd name="connsiteX0" fmla="*/ 1211242 w 5487967"/>
              <a:gd name="connsiteY0" fmla="*/ 5457825 h 5619750"/>
              <a:gd name="connsiteX1" fmla="*/ 58717 w 5487967"/>
              <a:gd name="connsiteY1" fmla="*/ 3810000 h 5619750"/>
              <a:gd name="connsiteX2" fmla="*/ 296842 w 5487967"/>
              <a:gd name="connsiteY2" fmla="*/ 1600200 h 5619750"/>
              <a:gd name="connsiteX3" fmla="*/ 1706542 w 5487967"/>
              <a:gd name="connsiteY3" fmla="*/ 476250 h 5619750"/>
              <a:gd name="connsiteX4" fmla="*/ 2678092 w 5487967"/>
              <a:gd name="connsiteY4" fmla="*/ 0 h 5619750"/>
              <a:gd name="connsiteX5" fmla="*/ 4659292 w 5487967"/>
              <a:gd name="connsiteY5" fmla="*/ 771525 h 5619750"/>
              <a:gd name="connsiteX6" fmla="*/ 5487967 w 5487967"/>
              <a:gd name="connsiteY6" fmla="*/ 2533650 h 5619750"/>
              <a:gd name="connsiteX7" fmla="*/ 5478442 w 5487967"/>
              <a:gd name="connsiteY7" fmla="*/ 3695700 h 5619750"/>
              <a:gd name="connsiteX8" fmla="*/ 4392592 w 5487967"/>
              <a:gd name="connsiteY8" fmla="*/ 5619750 h 5619750"/>
              <a:gd name="connsiteX9" fmla="*/ 4554517 w 5487967"/>
              <a:gd name="connsiteY9" fmla="*/ 3733800 h 5619750"/>
              <a:gd name="connsiteX10" fmla="*/ 3573442 w 5487967"/>
              <a:gd name="connsiteY10" fmla="*/ 2333625 h 5619750"/>
              <a:gd name="connsiteX11" fmla="*/ 4402117 w 5487967"/>
              <a:gd name="connsiteY11" fmla="*/ 3629025 h 5619750"/>
              <a:gd name="connsiteX12" fmla="*/ 1782742 w 5487967"/>
              <a:gd name="connsiteY12" fmla="*/ 1838325 h 5619750"/>
              <a:gd name="connsiteX13" fmla="*/ 811192 w 5487967"/>
              <a:gd name="connsiteY13" fmla="*/ 3181350 h 5619750"/>
              <a:gd name="connsiteX14" fmla="*/ 1211242 w 5487967"/>
              <a:gd name="connsiteY14" fmla="*/ 5457825 h 5619750"/>
              <a:gd name="connsiteX0" fmla="*/ 1211242 w 5487967"/>
              <a:gd name="connsiteY0" fmla="*/ 5457825 h 5619750"/>
              <a:gd name="connsiteX1" fmla="*/ 58717 w 5487967"/>
              <a:gd name="connsiteY1" fmla="*/ 3810000 h 5619750"/>
              <a:gd name="connsiteX2" fmla="*/ 296842 w 5487967"/>
              <a:gd name="connsiteY2" fmla="*/ 1600200 h 5619750"/>
              <a:gd name="connsiteX3" fmla="*/ 1706542 w 5487967"/>
              <a:gd name="connsiteY3" fmla="*/ 476250 h 5619750"/>
              <a:gd name="connsiteX4" fmla="*/ 2678092 w 5487967"/>
              <a:gd name="connsiteY4" fmla="*/ 0 h 5619750"/>
              <a:gd name="connsiteX5" fmla="*/ 4659292 w 5487967"/>
              <a:gd name="connsiteY5" fmla="*/ 771525 h 5619750"/>
              <a:gd name="connsiteX6" fmla="*/ 5487967 w 5487967"/>
              <a:gd name="connsiteY6" fmla="*/ 2533650 h 5619750"/>
              <a:gd name="connsiteX7" fmla="*/ 5478442 w 5487967"/>
              <a:gd name="connsiteY7" fmla="*/ 3695700 h 5619750"/>
              <a:gd name="connsiteX8" fmla="*/ 4392592 w 5487967"/>
              <a:gd name="connsiteY8" fmla="*/ 5619750 h 5619750"/>
              <a:gd name="connsiteX9" fmla="*/ 4554517 w 5487967"/>
              <a:gd name="connsiteY9" fmla="*/ 3733800 h 5619750"/>
              <a:gd name="connsiteX10" fmla="*/ 3573442 w 5487967"/>
              <a:gd name="connsiteY10" fmla="*/ 2333625 h 5619750"/>
              <a:gd name="connsiteX11" fmla="*/ 4402117 w 5487967"/>
              <a:gd name="connsiteY11" fmla="*/ 3629025 h 5619750"/>
              <a:gd name="connsiteX12" fmla="*/ 1782742 w 5487967"/>
              <a:gd name="connsiteY12" fmla="*/ 1838325 h 5619750"/>
              <a:gd name="connsiteX13" fmla="*/ 811192 w 5487967"/>
              <a:gd name="connsiteY13" fmla="*/ 3181350 h 5619750"/>
              <a:gd name="connsiteX14" fmla="*/ 1211242 w 5487967"/>
              <a:gd name="connsiteY14" fmla="*/ 5457825 h 5619750"/>
              <a:gd name="connsiteX0" fmla="*/ 1211242 w 5487967"/>
              <a:gd name="connsiteY0" fmla="*/ 5457825 h 5619750"/>
              <a:gd name="connsiteX1" fmla="*/ 58717 w 5487967"/>
              <a:gd name="connsiteY1" fmla="*/ 3810000 h 5619750"/>
              <a:gd name="connsiteX2" fmla="*/ 296842 w 5487967"/>
              <a:gd name="connsiteY2" fmla="*/ 1600200 h 5619750"/>
              <a:gd name="connsiteX3" fmla="*/ 1706542 w 5487967"/>
              <a:gd name="connsiteY3" fmla="*/ 476250 h 5619750"/>
              <a:gd name="connsiteX4" fmla="*/ 2678092 w 5487967"/>
              <a:gd name="connsiteY4" fmla="*/ 0 h 5619750"/>
              <a:gd name="connsiteX5" fmla="*/ 4659292 w 5487967"/>
              <a:gd name="connsiteY5" fmla="*/ 771525 h 5619750"/>
              <a:gd name="connsiteX6" fmla="*/ 5487967 w 5487967"/>
              <a:gd name="connsiteY6" fmla="*/ 2533650 h 5619750"/>
              <a:gd name="connsiteX7" fmla="*/ 5478442 w 5487967"/>
              <a:gd name="connsiteY7" fmla="*/ 3695700 h 5619750"/>
              <a:gd name="connsiteX8" fmla="*/ 4392592 w 5487967"/>
              <a:gd name="connsiteY8" fmla="*/ 5619750 h 5619750"/>
              <a:gd name="connsiteX9" fmla="*/ 4554517 w 5487967"/>
              <a:gd name="connsiteY9" fmla="*/ 3733800 h 5619750"/>
              <a:gd name="connsiteX10" fmla="*/ 3573442 w 5487967"/>
              <a:gd name="connsiteY10" fmla="*/ 2333625 h 5619750"/>
              <a:gd name="connsiteX11" fmla="*/ 4402117 w 5487967"/>
              <a:gd name="connsiteY11" fmla="*/ 3629025 h 5619750"/>
              <a:gd name="connsiteX12" fmla="*/ 1782742 w 5487967"/>
              <a:gd name="connsiteY12" fmla="*/ 1838325 h 5619750"/>
              <a:gd name="connsiteX13" fmla="*/ 811192 w 5487967"/>
              <a:gd name="connsiteY13" fmla="*/ 3181350 h 5619750"/>
              <a:gd name="connsiteX14" fmla="*/ 1211242 w 5487967"/>
              <a:gd name="connsiteY14" fmla="*/ 5457825 h 5619750"/>
              <a:gd name="connsiteX0" fmla="*/ 1211242 w 5487967"/>
              <a:gd name="connsiteY0" fmla="*/ 5457825 h 5619750"/>
              <a:gd name="connsiteX1" fmla="*/ 58717 w 5487967"/>
              <a:gd name="connsiteY1" fmla="*/ 3810000 h 5619750"/>
              <a:gd name="connsiteX2" fmla="*/ 296842 w 5487967"/>
              <a:gd name="connsiteY2" fmla="*/ 1600200 h 5619750"/>
              <a:gd name="connsiteX3" fmla="*/ 1706542 w 5487967"/>
              <a:gd name="connsiteY3" fmla="*/ 476250 h 5619750"/>
              <a:gd name="connsiteX4" fmla="*/ 2678092 w 5487967"/>
              <a:gd name="connsiteY4" fmla="*/ 0 h 5619750"/>
              <a:gd name="connsiteX5" fmla="*/ 4659292 w 5487967"/>
              <a:gd name="connsiteY5" fmla="*/ 771525 h 5619750"/>
              <a:gd name="connsiteX6" fmla="*/ 5487967 w 5487967"/>
              <a:gd name="connsiteY6" fmla="*/ 2533650 h 5619750"/>
              <a:gd name="connsiteX7" fmla="*/ 5478442 w 5487967"/>
              <a:gd name="connsiteY7" fmla="*/ 3695700 h 5619750"/>
              <a:gd name="connsiteX8" fmla="*/ 4392592 w 5487967"/>
              <a:gd name="connsiteY8" fmla="*/ 5619750 h 5619750"/>
              <a:gd name="connsiteX9" fmla="*/ 4554517 w 5487967"/>
              <a:gd name="connsiteY9" fmla="*/ 3733800 h 5619750"/>
              <a:gd name="connsiteX10" fmla="*/ 3573442 w 5487967"/>
              <a:gd name="connsiteY10" fmla="*/ 2333625 h 5619750"/>
              <a:gd name="connsiteX11" fmla="*/ 4402117 w 5487967"/>
              <a:gd name="connsiteY11" fmla="*/ 3629025 h 5619750"/>
              <a:gd name="connsiteX12" fmla="*/ 1782742 w 5487967"/>
              <a:gd name="connsiteY12" fmla="*/ 1838325 h 5619750"/>
              <a:gd name="connsiteX13" fmla="*/ 811192 w 5487967"/>
              <a:gd name="connsiteY13" fmla="*/ 3181350 h 5619750"/>
              <a:gd name="connsiteX14" fmla="*/ 1211242 w 5487967"/>
              <a:gd name="connsiteY14" fmla="*/ 5457825 h 5619750"/>
              <a:gd name="connsiteX0" fmla="*/ 1211242 w 5487967"/>
              <a:gd name="connsiteY0" fmla="*/ 5457825 h 5619750"/>
              <a:gd name="connsiteX1" fmla="*/ 58717 w 5487967"/>
              <a:gd name="connsiteY1" fmla="*/ 3810000 h 5619750"/>
              <a:gd name="connsiteX2" fmla="*/ 296842 w 5487967"/>
              <a:gd name="connsiteY2" fmla="*/ 1600200 h 5619750"/>
              <a:gd name="connsiteX3" fmla="*/ 1706542 w 5487967"/>
              <a:gd name="connsiteY3" fmla="*/ 476250 h 5619750"/>
              <a:gd name="connsiteX4" fmla="*/ 2678092 w 5487967"/>
              <a:gd name="connsiteY4" fmla="*/ 0 h 5619750"/>
              <a:gd name="connsiteX5" fmla="*/ 4659292 w 5487967"/>
              <a:gd name="connsiteY5" fmla="*/ 771525 h 5619750"/>
              <a:gd name="connsiteX6" fmla="*/ 5487967 w 5487967"/>
              <a:gd name="connsiteY6" fmla="*/ 2533650 h 5619750"/>
              <a:gd name="connsiteX7" fmla="*/ 5478442 w 5487967"/>
              <a:gd name="connsiteY7" fmla="*/ 3695700 h 5619750"/>
              <a:gd name="connsiteX8" fmla="*/ 4392592 w 5487967"/>
              <a:gd name="connsiteY8" fmla="*/ 5619750 h 5619750"/>
              <a:gd name="connsiteX9" fmla="*/ 4554517 w 5487967"/>
              <a:gd name="connsiteY9" fmla="*/ 3733800 h 5619750"/>
              <a:gd name="connsiteX10" fmla="*/ 3588682 w 5487967"/>
              <a:gd name="connsiteY10" fmla="*/ 2348865 h 5619750"/>
              <a:gd name="connsiteX11" fmla="*/ 4402117 w 5487967"/>
              <a:gd name="connsiteY11" fmla="*/ 3629025 h 5619750"/>
              <a:gd name="connsiteX12" fmla="*/ 1782742 w 5487967"/>
              <a:gd name="connsiteY12" fmla="*/ 1838325 h 5619750"/>
              <a:gd name="connsiteX13" fmla="*/ 811192 w 5487967"/>
              <a:gd name="connsiteY13" fmla="*/ 3181350 h 5619750"/>
              <a:gd name="connsiteX14" fmla="*/ 1211242 w 5487967"/>
              <a:gd name="connsiteY14" fmla="*/ 5457825 h 5619750"/>
              <a:gd name="connsiteX0" fmla="*/ 1211242 w 5487967"/>
              <a:gd name="connsiteY0" fmla="*/ 5457825 h 5619750"/>
              <a:gd name="connsiteX1" fmla="*/ 58717 w 5487967"/>
              <a:gd name="connsiteY1" fmla="*/ 3810000 h 5619750"/>
              <a:gd name="connsiteX2" fmla="*/ 296842 w 5487967"/>
              <a:gd name="connsiteY2" fmla="*/ 1600200 h 5619750"/>
              <a:gd name="connsiteX3" fmla="*/ 1706542 w 5487967"/>
              <a:gd name="connsiteY3" fmla="*/ 476250 h 5619750"/>
              <a:gd name="connsiteX4" fmla="*/ 2678092 w 5487967"/>
              <a:gd name="connsiteY4" fmla="*/ 0 h 5619750"/>
              <a:gd name="connsiteX5" fmla="*/ 4659292 w 5487967"/>
              <a:gd name="connsiteY5" fmla="*/ 771525 h 5619750"/>
              <a:gd name="connsiteX6" fmla="*/ 5487967 w 5487967"/>
              <a:gd name="connsiteY6" fmla="*/ 2533650 h 5619750"/>
              <a:gd name="connsiteX7" fmla="*/ 5478442 w 5487967"/>
              <a:gd name="connsiteY7" fmla="*/ 3695700 h 5619750"/>
              <a:gd name="connsiteX8" fmla="*/ 4392592 w 5487967"/>
              <a:gd name="connsiteY8" fmla="*/ 5619750 h 5619750"/>
              <a:gd name="connsiteX9" fmla="*/ 4554517 w 5487967"/>
              <a:gd name="connsiteY9" fmla="*/ 3733800 h 5619750"/>
              <a:gd name="connsiteX10" fmla="*/ 3535342 w 5487967"/>
              <a:gd name="connsiteY10" fmla="*/ 2303145 h 5619750"/>
              <a:gd name="connsiteX11" fmla="*/ 4402117 w 5487967"/>
              <a:gd name="connsiteY11" fmla="*/ 3629025 h 5619750"/>
              <a:gd name="connsiteX12" fmla="*/ 1782742 w 5487967"/>
              <a:gd name="connsiteY12" fmla="*/ 1838325 h 5619750"/>
              <a:gd name="connsiteX13" fmla="*/ 811192 w 5487967"/>
              <a:gd name="connsiteY13" fmla="*/ 3181350 h 5619750"/>
              <a:gd name="connsiteX14" fmla="*/ 1211242 w 5487967"/>
              <a:gd name="connsiteY14" fmla="*/ 5457825 h 561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87967" h="5619750">
                <a:moveTo>
                  <a:pt x="1211242" y="5457825"/>
                </a:moveTo>
                <a:cubicBezTo>
                  <a:pt x="674667" y="5172075"/>
                  <a:pt x="280967" y="4362450"/>
                  <a:pt x="58717" y="3810000"/>
                </a:cubicBezTo>
                <a:cubicBezTo>
                  <a:pt x="-90508" y="3111500"/>
                  <a:pt x="65067" y="2336800"/>
                  <a:pt x="296842" y="1600200"/>
                </a:cubicBezTo>
                <a:cubicBezTo>
                  <a:pt x="547667" y="987425"/>
                  <a:pt x="893742" y="527050"/>
                  <a:pt x="1706542" y="476250"/>
                </a:cubicBezTo>
                <a:cubicBezTo>
                  <a:pt x="1963717" y="155575"/>
                  <a:pt x="2278042" y="73025"/>
                  <a:pt x="2678092" y="0"/>
                </a:cubicBezTo>
                <a:cubicBezTo>
                  <a:pt x="3576617" y="19050"/>
                  <a:pt x="4094142" y="381000"/>
                  <a:pt x="4659292" y="771525"/>
                </a:cubicBezTo>
                <a:cubicBezTo>
                  <a:pt x="5202217" y="1273175"/>
                  <a:pt x="5345092" y="1927225"/>
                  <a:pt x="5487967" y="2533650"/>
                </a:cubicBezTo>
                <a:lnTo>
                  <a:pt x="5478442" y="3695700"/>
                </a:lnTo>
                <a:cubicBezTo>
                  <a:pt x="5303817" y="4683125"/>
                  <a:pt x="4891067" y="5375275"/>
                  <a:pt x="4392592" y="5619750"/>
                </a:cubicBezTo>
                <a:cubicBezTo>
                  <a:pt x="4659292" y="5016500"/>
                  <a:pt x="4621192" y="4422775"/>
                  <a:pt x="4554517" y="3733800"/>
                </a:cubicBezTo>
                <a:cubicBezTo>
                  <a:pt x="4494192" y="3067050"/>
                  <a:pt x="4014767" y="2741295"/>
                  <a:pt x="3535342" y="2303145"/>
                </a:cubicBezTo>
                <a:cubicBezTo>
                  <a:pt x="3878242" y="2792095"/>
                  <a:pt x="4211617" y="3187700"/>
                  <a:pt x="4402117" y="3629025"/>
                </a:cubicBezTo>
                <a:cubicBezTo>
                  <a:pt x="3919517" y="2765425"/>
                  <a:pt x="2855892" y="2292350"/>
                  <a:pt x="1782742" y="1838325"/>
                </a:cubicBezTo>
                <a:cubicBezTo>
                  <a:pt x="1068367" y="2057400"/>
                  <a:pt x="963592" y="2667000"/>
                  <a:pt x="811192" y="3181350"/>
                </a:cubicBezTo>
                <a:cubicBezTo>
                  <a:pt x="700067" y="3962400"/>
                  <a:pt x="798492" y="4695825"/>
                  <a:pt x="1211242" y="5457825"/>
                </a:cubicBezTo>
                <a:close/>
              </a:path>
            </a:pathLst>
          </a:cu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 3"/>
          <p:cNvSpPr/>
          <p:nvPr/>
        </p:nvSpPr>
        <p:spPr>
          <a:xfrm>
            <a:off x="3871913" y="1300163"/>
            <a:ext cx="942975" cy="1328737"/>
          </a:xfrm>
          <a:custGeom>
            <a:avLst/>
            <a:gdLst>
              <a:gd name="connsiteX0" fmla="*/ 0 w 942975"/>
              <a:gd name="connsiteY0" fmla="*/ 785812 h 1328737"/>
              <a:gd name="connsiteX1" fmla="*/ 942975 w 942975"/>
              <a:gd name="connsiteY1" fmla="*/ 0 h 1328737"/>
              <a:gd name="connsiteX2" fmla="*/ 895350 w 942975"/>
              <a:gd name="connsiteY2" fmla="*/ 728662 h 1328737"/>
              <a:gd name="connsiteX3" fmla="*/ 319087 w 942975"/>
              <a:gd name="connsiteY3" fmla="*/ 1195387 h 1328737"/>
              <a:gd name="connsiteX4" fmla="*/ 152400 w 942975"/>
              <a:gd name="connsiteY4" fmla="*/ 1328737 h 1328737"/>
              <a:gd name="connsiteX5" fmla="*/ 342900 w 942975"/>
              <a:gd name="connsiteY5" fmla="*/ 942975 h 1328737"/>
              <a:gd name="connsiteX6" fmla="*/ 0 w 942975"/>
              <a:gd name="connsiteY6" fmla="*/ 785812 h 1328737"/>
              <a:gd name="connsiteX0" fmla="*/ 0 w 942975"/>
              <a:gd name="connsiteY0" fmla="*/ 785812 h 1328737"/>
              <a:gd name="connsiteX1" fmla="*/ 942975 w 942975"/>
              <a:gd name="connsiteY1" fmla="*/ 0 h 1328737"/>
              <a:gd name="connsiteX2" fmla="*/ 895350 w 942975"/>
              <a:gd name="connsiteY2" fmla="*/ 728662 h 1328737"/>
              <a:gd name="connsiteX3" fmla="*/ 319087 w 942975"/>
              <a:gd name="connsiteY3" fmla="*/ 1195387 h 1328737"/>
              <a:gd name="connsiteX4" fmla="*/ 152400 w 942975"/>
              <a:gd name="connsiteY4" fmla="*/ 1328737 h 1328737"/>
              <a:gd name="connsiteX5" fmla="*/ 342900 w 942975"/>
              <a:gd name="connsiteY5" fmla="*/ 942975 h 1328737"/>
              <a:gd name="connsiteX6" fmla="*/ 0 w 942975"/>
              <a:gd name="connsiteY6" fmla="*/ 785812 h 1328737"/>
              <a:gd name="connsiteX0" fmla="*/ 0 w 942975"/>
              <a:gd name="connsiteY0" fmla="*/ 785812 h 1328737"/>
              <a:gd name="connsiteX1" fmla="*/ 942975 w 942975"/>
              <a:gd name="connsiteY1" fmla="*/ 0 h 1328737"/>
              <a:gd name="connsiteX2" fmla="*/ 895350 w 942975"/>
              <a:gd name="connsiteY2" fmla="*/ 728662 h 1328737"/>
              <a:gd name="connsiteX3" fmla="*/ 319087 w 942975"/>
              <a:gd name="connsiteY3" fmla="*/ 1195387 h 1328737"/>
              <a:gd name="connsiteX4" fmla="*/ 152400 w 942975"/>
              <a:gd name="connsiteY4" fmla="*/ 1328737 h 1328737"/>
              <a:gd name="connsiteX5" fmla="*/ 342900 w 942975"/>
              <a:gd name="connsiteY5" fmla="*/ 942975 h 1328737"/>
              <a:gd name="connsiteX6" fmla="*/ 0 w 942975"/>
              <a:gd name="connsiteY6" fmla="*/ 785812 h 1328737"/>
              <a:gd name="connsiteX0" fmla="*/ 0 w 942975"/>
              <a:gd name="connsiteY0" fmla="*/ 785812 h 1328737"/>
              <a:gd name="connsiteX1" fmla="*/ 942975 w 942975"/>
              <a:gd name="connsiteY1" fmla="*/ 0 h 1328737"/>
              <a:gd name="connsiteX2" fmla="*/ 895350 w 942975"/>
              <a:gd name="connsiteY2" fmla="*/ 728662 h 1328737"/>
              <a:gd name="connsiteX3" fmla="*/ 319087 w 942975"/>
              <a:gd name="connsiteY3" fmla="*/ 1195387 h 1328737"/>
              <a:gd name="connsiteX4" fmla="*/ 152400 w 942975"/>
              <a:gd name="connsiteY4" fmla="*/ 1328737 h 1328737"/>
              <a:gd name="connsiteX5" fmla="*/ 342900 w 942975"/>
              <a:gd name="connsiteY5" fmla="*/ 942975 h 1328737"/>
              <a:gd name="connsiteX6" fmla="*/ 0 w 942975"/>
              <a:gd name="connsiteY6" fmla="*/ 785812 h 1328737"/>
              <a:gd name="connsiteX0" fmla="*/ 0 w 942975"/>
              <a:gd name="connsiteY0" fmla="*/ 785812 h 1328737"/>
              <a:gd name="connsiteX1" fmla="*/ 942975 w 942975"/>
              <a:gd name="connsiteY1" fmla="*/ 0 h 1328737"/>
              <a:gd name="connsiteX2" fmla="*/ 895350 w 942975"/>
              <a:gd name="connsiteY2" fmla="*/ 728662 h 1328737"/>
              <a:gd name="connsiteX3" fmla="*/ 319087 w 942975"/>
              <a:gd name="connsiteY3" fmla="*/ 1195387 h 1328737"/>
              <a:gd name="connsiteX4" fmla="*/ 152400 w 942975"/>
              <a:gd name="connsiteY4" fmla="*/ 1328737 h 1328737"/>
              <a:gd name="connsiteX5" fmla="*/ 342900 w 942975"/>
              <a:gd name="connsiteY5" fmla="*/ 942975 h 1328737"/>
              <a:gd name="connsiteX6" fmla="*/ 0 w 942975"/>
              <a:gd name="connsiteY6" fmla="*/ 785812 h 1328737"/>
              <a:gd name="connsiteX0" fmla="*/ 0 w 942975"/>
              <a:gd name="connsiteY0" fmla="*/ 785812 h 1328737"/>
              <a:gd name="connsiteX1" fmla="*/ 942975 w 942975"/>
              <a:gd name="connsiteY1" fmla="*/ 0 h 1328737"/>
              <a:gd name="connsiteX2" fmla="*/ 895350 w 942975"/>
              <a:gd name="connsiteY2" fmla="*/ 728662 h 1328737"/>
              <a:gd name="connsiteX3" fmla="*/ 319087 w 942975"/>
              <a:gd name="connsiteY3" fmla="*/ 1195387 h 1328737"/>
              <a:gd name="connsiteX4" fmla="*/ 152400 w 942975"/>
              <a:gd name="connsiteY4" fmla="*/ 1328737 h 1328737"/>
              <a:gd name="connsiteX5" fmla="*/ 342900 w 942975"/>
              <a:gd name="connsiteY5" fmla="*/ 942975 h 1328737"/>
              <a:gd name="connsiteX6" fmla="*/ 0 w 942975"/>
              <a:gd name="connsiteY6" fmla="*/ 785812 h 1328737"/>
              <a:gd name="connsiteX0" fmla="*/ 0 w 942975"/>
              <a:gd name="connsiteY0" fmla="*/ 785812 h 1328737"/>
              <a:gd name="connsiteX1" fmla="*/ 942975 w 942975"/>
              <a:gd name="connsiteY1" fmla="*/ 0 h 1328737"/>
              <a:gd name="connsiteX2" fmla="*/ 895350 w 942975"/>
              <a:gd name="connsiteY2" fmla="*/ 728662 h 1328737"/>
              <a:gd name="connsiteX3" fmla="*/ 319087 w 942975"/>
              <a:gd name="connsiteY3" fmla="*/ 1195387 h 1328737"/>
              <a:gd name="connsiteX4" fmla="*/ 152400 w 942975"/>
              <a:gd name="connsiteY4" fmla="*/ 1328737 h 1328737"/>
              <a:gd name="connsiteX5" fmla="*/ 342900 w 942975"/>
              <a:gd name="connsiteY5" fmla="*/ 942975 h 1328737"/>
              <a:gd name="connsiteX6" fmla="*/ 0 w 942975"/>
              <a:gd name="connsiteY6" fmla="*/ 785812 h 1328737"/>
              <a:gd name="connsiteX0" fmla="*/ 0 w 942975"/>
              <a:gd name="connsiteY0" fmla="*/ 785812 h 1328737"/>
              <a:gd name="connsiteX1" fmla="*/ 942975 w 942975"/>
              <a:gd name="connsiteY1" fmla="*/ 0 h 1328737"/>
              <a:gd name="connsiteX2" fmla="*/ 895350 w 942975"/>
              <a:gd name="connsiteY2" fmla="*/ 728662 h 1328737"/>
              <a:gd name="connsiteX3" fmla="*/ 319087 w 942975"/>
              <a:gd name="connsiteY3" fmla="*/ 1195387 h 1328737"/>
              <a:gd name="connsiteX4" fmla="*/ 152400 w 942975"/>
              <a:gd name="connsiteY4" fmla="*/ 1328737 h 1328737"/>
              <a:gd name="connsiteX5" fmla="*/ 342900 w 942975"/>
              <a:gd name="connsiteY5" fmla="*/ 942975 h 1328737"/>
              <a:gd name="connsiteX6" fmla="*/ 0 w 942975"/>
              <a:gd name="connsiteY6" fmla="*/ 785812 h 1328737"/>
              <a:gd name="connsiteX0" fmla="*/ 0 w 942975"/>
              <a:gd name="connsiteY0" fmla="*/ 785812 h 1328737"/>
              <a:gd name="connsiteX1" fmla="*/ 942975 w 942975"/>
              <a:gd name="connsiteY1" fmla="*/ 0 h 1328737"/>
              <a:gd name="connsiteX2" fmla="*/ 895350 w 942975"/>
              <a:gd name="connsiteY2" fmla="*/ 728662 h 1328737"/>
              <a:gd name="connsiteX3" fmla="*/ 319087 w 942975"/>
              <a:gd name="connsiteY3" fmla="*/ 1195387 h 1328737"/>
              <a:gd name="connsiteX4" fmla="*/ 152400 w 942975"/>
              <a:gd name="connsiteY4" fmla="*/ 1328737 h 1328737"/>
              <a:gd name="connsiteX5" fmla="*/ 342900 w 942975"/>
              <a:gd name="connsiteY5" fmla="*/ 942975 h 1328737"/>
              <a:gd name="connsiteX6" fmla="*/ 0 w 942975"/>
              <a:gd name="connsiteY6" fmla="*/ 785812 h 1328737"/>
              <a:gd name="connsiteX0" fmla="*/ 0 w 942975"/>
              <a:gd name="connsiteY0" fmla="*/ 785812 h 1328737"/>
              <a:gd name="connsiteX1" fmla="*/ 942975 w 942975"/>
              <a:gd name="connsiteY1" fmla="*/ 0 h 1328737"/>
              <a:gd name="connsiteX2" fmla="*/ 895350 w 942975"/>
              <a:gd name="connsiteY2" fmla="*/ 728662 h 1328737"/>
              <a:gd name="connsiteX3" fmla="*/ 319087 w 942975"/>
              <a:gd name="connsiteY3" fmla="*/ 1195387 h 1328737"/>
              <a:gd name="connsiteX4" fmla="*/ 152400 w 942975"/>
              <a:gd name="connsiteY4" fmla="*/ 1328737 h 1328737"/>
              <a:gd name="connsiteX5" fmla="*/ 342900 w 942975"/>
              <a:gd name="connsiteY5" fmla="*/ 942975 h 1328737"/>
              <a:gd name="connsiteX6" fmla="*/ 0 w 942975"/>
              <a:gd name="connsiteY6" fmla="*/ 785812 h 1328737"/>
              <a:gd name="connsiteX0" fmla="*/ 0 w 942975"/>
              <a:gd name="connsiteY0" fmla="*/ 785812 h 1328737"/>
              <a:gd name="connsiteX1" fmla="*/ 942975 w 942975"/>
              <a:gd name="connsiteY1" fmla="*/ 0 h 1328737"/>
              <a:gd name="connsiteX2" fmla="*/ 895350 w 942975"/>
              <a:gd name="connsiteY2" fmla="*/ 728662 h 1328737"/>
              <a:gd name="connsiteX3" fmla="*/ 319087 w 942975"/>
              <a:gd name="connsiteY3" fmla="*/ 1195387 h 1328737"/>
              <a:gd name="connsiteX4" fmla="*/ 152400 w 942975"/>
              <a:gd name="connsiteY4" fmla="*/ 1328737 h 1328737"/>
              <a:gd name="connsiteX5" fmla="*/ 342900 w 942975"/>
              <a:gd name="connsiteY5" fmla="*/ 942975 h 1328737"/>
              <a:gd name="connsiteX6" fmla="*/ 0 w 942975"/>
              <a:gd name="connsiteY6" fmla="*/ 785812 h 1328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42975" h="1328737">
                <a:moveTo>
                  <a:pt x="0" y="785812"/>
                </a:moveTo>
                <a:cubicBezTo>
                  <a:pt x="319087" y="166687"/>
                  <a:pt x="676275" y="57150"/>
                  <a:pt x="942975" y="0"/>
                </a:cubicBezTo>
                <a:cubicBezTo>
                  <a:pt x="688975" y="242887"/>
                  <a:pt x="825500" y="714375"/>
                  <a:pt x="895350" y="728662"/>
                </a:cubicBezTo>
                <a:cubicBezTo>
                  <a:pt x="712787" y="917575"/>
                  <a:pt x="544513" y="1049337"/>
                  <a:pt x="319087" y="1195387"/>
                </a:cubicBezTo>
                <a:cubicBezTo>
                  <a:pt x="259370" y="1234076"/>
                  <a:pt x="207962" y="1284287"/>
                  <a:pt x="152400" y="1328737"/>
                </a:cubicBezTo>
                <a:cubicBezTo>
                  <a:pt x="244475" y="1152525"/>
                  <a:pt x="279400" y="1071562"/>
                  <a:pt x="342900" y="942975"/>
                </a:cubicBezTo>
                <a:cubicBezTo>
                  <a:pt x="428625" y="528637"/>
                  <a:pt x="38100" y="719137"/>
                  <a:pt x="0" y="785812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 4"/>
          <p:cNvSpPr/>
          <p:nvPr/>
        </p:nvSpPr>
        <p:spPr>
          <a:xfrm>
            <a:off x="5129213" y="777769"/>
            <a:ext cx="1981200" cy="2065444"/>
          </a:xfrm>
          <a:custGeom>
            <a:avLst/>
            <a:gdLst>
              <a:gd name="connsiteX0" fmla="*/ 1481137 w 1981200"/>
              <a:gd name="connsiteY0" fmla="*/ 2047875 h 2047875"/>
              <a:gd name="connsiteX1" fmla="*/ 166687 w 1981200"/>
              <a:gd name="connsiteY1" fmla="*/ 1438275 h 2047875"/>
              <a:gd name="connsiteX2" fmla="*/ 0 w 1981200"/>
              <a:gd name="connsiteY2" fmla="*/ 1347787 h 2047875"/>
              <a:gd name="connsiteX3" fmla="*/ 176212 w 1981200"/>
              <a:gd name="connsiteY3" fmla="*/ 1181100 h 2047875"/>
              <a:gd name="connsiteX4" fmla="*/ 33337 w 1981200"/>
              <a:gd name="connsiteY4" fmla="*/ 1066800 h 2047875"/>
              <a:gd name="connsiteX5" fmla="*/ 495300 w 1981200"/>
              <a:gd name="connsiteY5" fmla="*/ 109537 h 2047875"/>
              <a:gd name="connsiteX6" fmla="*/ 1457325 w 1981200"/>
              <a:gd name="connsiteY6" fmla="*/ 0 h 2047875"/>
              <a:gd name="connsiteX7" fmla="*/ 1981200 w 1981200"/>
              <a:gd name="connsiteY7" fmla="*/ 233362 h 2047875"/>
              <a:gd name="connsiteX8" fmla="*/ 1352550 w 1981200"/>
              <a:gd name="connsiteY8" fmla="*/ 300037 h 2047875"/>
              <a:gd name="connsiteX9" fmla="*/ 957262 w 1981200"/>
              <a:gd name="connsiteY9" fmla="*/ 1366837 h 2047875"/>
              <a:gd name="connsiteX10" fmla="*/ 1481137 w 1981200"/>
              <a:gd name="connsiteY10" fmla="*/ 2047875 h 2047875"/>
              <a:gd name="connsiteX0" fmla="*/ 1481137 w 1981200"/>
              <a:gd name="connsiteY0" fmla="*/ 2047875 h 2047875"/>
              <a:gd name="connsiteX1" fmla="*/ 166687 w 1981200"/>
              <a:gd name="connsiteY1" fmla="*/ 1438275 h 2047875"/>
              <a:gd name="connsiteX2" fmla="*/ 0 w 1981200"/>
              <a:gd name="connsiteY2" fmla="*/ 1347787 h 2047875"/>
              <a:gd name="connsiteX3" fmla="*/ 176212 w 1981200"/>
              <a:gd name="connsiteY3" fmla="*/ 1181100 h 2047875"/>
              <a:gd name="connsiteX4" fmla="*/ 33337 w 1981200"/>
              <a:gd name="connsiteY4" fmla="*/ 1066800 h 2047875"/>
              <a:gd name="connsiteX5" fmla="*/ 495300 w 1981200"/>
              <a:gd name="connsiteY5" fmla="*/ 109537 h 2047875"/>
              <a:gd name="connsiteX6" fmla="*/ 1457325 w 1981200"/>
              <a:gd name="connsiteY6" fmla="*/ 0 h 2047875"/>
              <a:gd name="connsiteX7" fmla="*/ 1981200 w 1981200"/>
              <a:gd name="connsiteY7" fmla="*/ 233362 h 2047875"/>
              <a:gd name="connsiteX8" fmla="*/ 1352550 w 1981200"/>
              <a:gd name="connsiteY8" fmla="*/ 300037 h 2047875"/>
              <a:gd name="connsiteX9" fmla="*/ 957262 w 1981200"/>
              <a:gd name="connsiteY9" fmla="*/ 1366837 h 2047875"/>
              <a:gd name="connsiteX10" fmla="*/ 1481137 w 1981200"/>
              <a:gd name="connsiteY10" fmla="*/ 2047875 h 2047875"/>
              <a:gd name="connsiteX0" fmla="*/ 1481137 w 1981200"/>
              <a:gd name="connsiteY0" fmla="*/ 2047875 h 2047875"/>
              <a:gd name="connsiteX1" fmla="*/ 166687 w 1981200"/>
              <a:gd name="connsiteY1" fmla="*/ 1438275 h 2047875"/>
              <a:gd name="connsiteX2" fmla="*/ 0 w 1981200"/>
              <a:gd name="connsiteY2" fmla="*/ 1347787 h 2047875"/>
              <a:gd name="connsiteX3" fmla="*/ 176212 w 1981200"/>
              <a:gd name="connsiteY3" fmla="*/ 1181100 h 2047875"/>
              <a:gd name="connsiteX4" fmla="*/ 33337 w 1981200"/>
              <a:gd name="connsiteY4" fmla="*/ 1066800 h 2047875"/>
              <a:gd name="connsiteX5" fmla="*/ 495300 w 1981200"/>
              <a:gd name="connsiteY5" fmla="*/ 109537 h 2047875"/>
              <a:gd name="connsiteX6" fmla="*/ 1457325 w 1981200"/>
              <a:gd name="connsiteY6" fmla="*/ 0 h 2047875"/>
              <a:gd name="connsiteX7" fmla="*/ 1981200 w 1981200"/>
              <a:gd name="connsiteY7" fmla="*/ 233362 h 2047875"/>
              <a:gd name="connsiteX8" fmla="*/ 1352550 w 1981200"/>
              <a:gd name="connsiteY8" fmla="*/ 300037 h 2047875"/>
              <a:gd name="connsiteX9" fmla="*/ 957262 w 1981200"/>
              <a:gd name="connsiteY9" fmla="*/ 1366837 h 2047875"/>
              <a:gd name="connsiteX10" fmla="*/ 1481137 w 1981200"/>
              <a:gd name="connsiteY10" fmla="*/ 2047875 h 2047875"/>
              <a:gd name="connsiteX0" fmla="*/ 1481137 w 1981200"/>
              <a:gd name="connsiteY0" fmla="*/ 2047875 h 2047875"/>
              <a:gd name="connsiteX1" fmla="*/ 166687 w 1981200"/>
              <a:gd name="connsiteY1" fmla="*/ 1438275 h 2047875"/>
              <a:gd name="connsiteX2" fmla="*/ 0 w 1981200"/>
              <a:gd name="connsiteY2" fmla="*/ 1347787 h 2047875"/>
              <a:gd name="connsiteX3" fmla="*/ 176212 w 1981200"/>
              <a:gd name="connsiteY3" fmla="*/ 1181100 h 2047875"/>
              <a:gd name="connsiteX4" fmla="*/ 33337 w 1981200"/>
              <a:gd name="connsiteY4" fmla="*/ 1066800 h 2047875"/>
              <a:gd name="connsiteX5" fmla="*/ 495300 w 1981200"/>
              <a:gd name="connsiteY5" fmla="*/ 109537 h 2047875"/>
              <a:gd name="connsiteX6" fmla="*/ 1457325 w 1981200"/>
              <a:gd name="connsiteY6" fmla="*/ 0 h 2047875"/>
              <a:gd name="connsiteX7" fmla="*/ 1981200 w 1981200"/>
              <a:gd name="connsiteY7" fmla="*/ 233362 h 2047875"/>
              <a:gd name="connsiteX8" fmla="*/ 1352550 w 1981200"/>
              <a:gd name="connsiteY8" fmla="*/ 300037 h 2047875"/>
              <a:gd name="connsiteX9" fmla="*/ 957262 w 1981200"/>
              <a:gd name="connsiteY9" fmla="*/ 1366837 h 2047875"/>
              <a:gd name="connsiteX10" fmla="*/ 1481137 w 1981200"/>
              <a:gd name="connsiteY10" fmla="*/ 2047875 h 2047875"/>
              <a:gd name="connsiteX0" fmla="*/ 1481137 w 1981200"/>
              <a:gd name="connsiteY0" fmla="*/ 2065444 h 2065444"/>
              <a:gd name="connsiteX1" fmla="*/ 166687 w 1981200"/>
              <a:gd name="connsiteY1" fmla="*/ 1455844 h 2065444"/>
              <a:gd name="connsiteX2" fmla="*/ 0 w 1981200"/>
              <a:gd name="connsiteY2" fmla="*/ 1365356 h 2065444"/>
              <a:gd name="connsiteX3" fmla="*/ 176212 w 1981200"/>
              <a:gd name="connsiteY3" fmla="*/ 1198669 h 2065444"/>
              <a:gd name="connsiteX4" fmla="*/ 33337 w 1981200"/>
              <a:gd name="connsiteY4" fmla="*/ 1084369 h 2065444"/>
              <a:gd name="connsiteX5" fmla="*/ 495300 w 1981200"/>
              <a:gd name="connsiteY5" fmla="*/ 127106 h 2065444"/>
              <a:gd name="connsiteX6" fmla="*/ 1457325 w 1981200"/>
              <a:gd name="connsiteY6" fmla="*/ 17569 h 2065444"/>
              <a:gd name="connsiteX7" fmla="*/ 1981200 w 1981200"/>
              <a:gd name="connsiteY7" fmla="*/ 250931 h 2065444"/>
              <a:gd name="connsiteX8" fmla="*/ 1352550 w 1981200"/>
              <a:gd name="connsiteY8" fmla="*/ 317606 h 2065444"/>
              <a:gd name="connsiteX9" fmla="*/ 957262 w 1981200"/>
              <a:gd name="connsiteY9" fmla="*/ 1384406 h 2065444"/>
              <a:gd name="connsiteX10" fmla="*/ 1481137 w 1981200"/>
              <a:gd name="connsiteY10" fmla="*/ 2065444 h 2065444"/>
              <a:gd name="connsiteX0" fmla="*/ 1481137 w 1981200"/>
              <a:gd name="connsiteY0" fmla="*/ 2065444 h 2065444"/>
              <a:gd name="connsiteX1" fmla="*/ 166687 w 1981200"/>
              <a:gd name="connsiteY1" fmla="*/ 1455844 h 2065444"/>
              <a:gd name="connsiteX2" fmla="*/ 0 w 1981200"/>
              <a:gd name="connsiteY2" fmla="*/ 1365356 h 2065444"/>
              <a:gd name="connsiteX3" fmla="*/ 176212 w 1981200"/>
              <a:gd name="connsiteY3" fmla="*/ 1198669 h 2065444"/>
              <a:gd name="connsiteX4" fmla="*/ 33337 w 1981200"/>
              <a:gd name="connsiteY4" fmla="*/ 1084369 h 2065444"/>
              <a:gd name="connsiteX5" fmla="*/ 495300 w 1981200"/>
              <a:gd name="connsiteY5" fmla="*/ 127106 h 2065444"/>
              <a:gd name="connsiteX6" fmla="*/ 1457325 w 1981200"/>
              <a:gd name="connsiteY6" fmla="*/ 17569 h 2065444"/>
              <a:gd name="connsiteX7" fmla="*/ 1981200 w 1981200"/>
              <a:gd name="connsiteY7" fmla="*/ 250931 h 2065444"/>
              <a:gd name="connsiteX8" fmla="*/ 1352550 w 1981200"/>
              <a:gd name="connsiteY8" fmla="*/ 317606 h 2065444"/>
              <a:gd name="connsiteX9" fmla="*/ 957262 w 1981200"/>
              <a:gd name="connsiteY9" fmla="*/ 1384406 h 2065444"/>
              <a:gd name="connsiteX10" fmla="*/ 1481137 w 1981200"/>
              <a:gd name="connsiteY10" fmla="*/ 2065444 h 2065444"/>
              <a:gd name="connsiteX0" fmla="*/ 1481137 w 1981200"/>
              <a:gd name="connsiteY0" fmla="*/ 2065444 h 2065444"/>
              <a:gd name="connsiteX1" fmla="*/ 166687 w 1981200"/>
              <a:gd name="connsiteY1" fmla="*/ 1455844 h 2065444"/>
              <a:gd name="connsiteX2" fmla="*/ 0 w 1981200"/>
              <a:gd name="connsiteY2" fmla="*/ 1365356 h 2065444"/>
              <a:gd name="connsiteX3" fmla="*/ 176212 w 1981200"/>
              <a:gd name="connsiteY3" fmla="*/ 1198669 h 2065444"/>
              <a:gd name="connsiteX4" fmla="*/ 33337 w 1981200"/>
              <a:gd name="connsiteY4" fmla="*/ 1084369 h 2065444"/>
              <a:gd name="connsiteX5" fmla="*/ 495300 w 1981200"/>
              <a:gd name="connsiteY5" fmla="*/ 127106 h 2065444"/>
              <a:gd name="connsiteX6" fmla="*/ 1457325 w 1981200"/>
              <a:gd name="connsiteY6" fmla="*/ 17569 h 2065444"/>
              <a:gd name="connsiteX7" fmla="*/ 1981200 w 1981200"/>
              <a:gd name="connsiteY7" fmla="*/ 250931 h 2065444"/>
              <a:gd name="connsiteX8" fmla="*/ 1352550 w 1981200"/>
              <a:gd name="connsiteY8" fmla="*/ 317606 h 2065444"/>
              <a:gd name="connsiteX9" fmla="*/ 957262 w 1981200"/>
              <a:gd name="connsiteY9" fmla="*/ 1384406 h 2065444"/>
              <a:gd name="connsiteX10" fmla="*/ 1481137 w 1981200"/>
              <a:gd name="connsiteY10" fmla="*/ 2065444 h 2065444"/>
              <a:gd name="connsiteX0" fmla="*/ 1481137 w 1981200"/>
              <a:gd name="connsiteY0" fmla="*/ 2065444 h 2065444"/>
              <a:gd name="connsiteX1" fmla="*/ 166687 w 1981200"/>
              <a:gd name="connsiteY1" fmla="*/ 1455844 h 2065444"/>
              <a:gd name="connsiteX2" fmla="*/ 0 w 1981200"/>
              <a:gd name="connsiteY2" fmla="*/ 1365356 h 2065444"/>
              <a:gd name="connsiteX3" fmla="*/ 176212 w 1981200"/>
              <a:gd name="connsiteY3" fmla="*/ 1198669 h 2065444"/>
              <a:gd name="connsiteX4" fmla="*/ 33337 w 1981200"/>
              <a:gd name="connsiteY4" fmla="*/ 1084369 h 2065444"/>
              <a:gd name="connsiteX5" fmla="*/ 495300 w 1981200"/>
              <a:gd name="connsiteY5" fmla="*/ 127106 h 2065444"/>
              <a:gd name="connsiteX6" fmla="*/ 1457325 w 1981200"/>
              <a:gd name="connsiteY6" fmla="*/ 17569 h 2065444"/>
              <a:gd name="connsiteX7" fmla="*/ 1981200 w 1981200"/>
              <a:gd name="connsiteY7" fmla="*/ 250931 h 2065444"/>
              <a:gd name="connsiteX8" fmla="*/ 1352550 w 1981200"/>
              <a:gd name="connsiteY8" fmla="*/ 317606 h 2065444"/>
              <a:gd name="connsiteX9" fmla="*/ 957262 w 1981200"/>
              <a:gd name="connsiteY9" fmla="*/ 1384406 h 2065444"/>
              <a:gd name="connsiteX10" fmla="*/ 1481137 w 1981200"/>
              <a:gd name="connsiteY10" fmla="*/ 2065444 h 2065444"/>
              <a:gd name="connsiteX0" fmla="*/ 1481137 w 1981200"/>
              <a:gd name="connsiteY0" fmla="*/ 2065444 h 2065444"/>
              <a:gd name="connsiteX1" fmla="*/ 166687 w 1981200"/>
              <a:gd name="connsiteY1" fmla="*/ 1455844 h 2065444"/>
              <a:gd name="connsiteX2" fmla="*/ 0 w 1981200"/>
              <a:gd name="connsiteY2" fmla="*/ 1365356 h 2065444"/>
              <a:gd name="connsiteX3" fmla="*/ 176212 w 1981200"/>
              <a:gd name="connsiteY3" fmla="*/ 1198669 h 2065444"/>
              <a:gd name="connsiteX4" fmla="*/ 33337 w 1981200"/>
              <a:gd name="connsiteY4" fmla="*/ 1084369 h 2065444"/>
              <a:gd name="connsiteX5" fmla="*/ 495300 w 1981200"/>
              <a:gd name="connsiteY5" fmla="*/ 127106 h 2065444"/>
              <a:gd name="connsiteX6" fmla="*/ 1457325 w 1981200"/>
              <a:gd name="connsiteY6" fmla="*/ 17569 h 2065444"/>
              <a:gd name="connsiteX7" fmla="*/ 1981200 w 1981200"/>
              <a:gd name="connsiteY7" fmla="*/ 250931 h 2065444"/>
              <a:gd name="connsiteX8" fmla="*/ 1352550 w 1981200"/>
              <a:gd name="connsiteY8" fmla="*/ 317606 h 2065444"/>
              <a:gd name="connsiteX9" fmla="*/ 957262 w 1981200"/>
              <a:gd name="connsiteY9" fmla="*/ 1384406 h 2065444"/>
              <a:gd name="connsiteX10" fmla="*/ 1481137 w 1981200"/>
              <a:gd name="connsiteY10" fmla="*/ 2065444 h 2065444"/>
              <a:gd name="connsiteX0" fmla="*/ 1481137 w 1981200"/>
              <a:gd name="connsiteY0" fmla="*/ 2065444 h 2065444"/>
              <a:gd name="connsiteX1" fmla="*/ 166687 w 1981200"/>
              <a:gd name="connsiteY1" fmla="*/ 1455844 h 2065444"/>
              <a:gd name="connsiteX2" fmla="*/ 0 w 1981200"/>
              <a:gd name="connsiteY2" fmla="*/ 1365356 h 2065444"/>
              <a:gd name="connsiteX3" fmla="*/ 176212 w 1981200"/>
              <a:gd name="connsiteY3" fmla="*/ 1198669 h 2065444"/>
              <a:gd name="connsiteX4" fmla="*/ 33337 w 1981200"/>
              <a:gd name="connsiteY4" fmla="*/ 1084369 h 2065444"/>
              <a:gd name="connsiteX5" fmla="*/ 495300 w 1981200"/>
              <a:gd name="connsiteY5" fmla="*/ 127106 h 2065444"/>
              <a:gd name="connsiteX6" fmla="*/ 1457325 w 1981200"/>
              <a:gd name="connsiteY6" fmla="*/ 17569 h 2065444"/>
              <a:gd name="connsiteX7" fmla="*/ 1981200 w 1981200"/>
              <a:gd name="connsiteY7" fmla="*/ 250931 h 2065444"/>
              <a:gd name="connsiteX8" fmla="*/ 1352550 w 1981200"/>
              <a:gd name="connsiteY8" fmla="*/ 317606 h 2065444"/>
              <a:gd name="connsiteX9" fmla="*/ 957262 w 1981200"/>
              <a:gd name="connsiteY9" fmla="*/ 1384406 h 2065444"/>
              <a:gd name="connsiteX10" fmla="*/ 1481137 w 1981200"/>
              <a:gd name="connsiteY10" fmla="*/ 2065444 h 2065444"/>
              <a:gd name="connsiteX0" fmla="*/ 1481137 w 1981200"/>
              <a:gd name="connsiteY0" fmla="*/ 2065444 h 2065444"/>
              <a:gd name="connsiteX1" fmla="*/ 166687 w 1981200"/>
              <a:gd name="connsiteY1" fmla="*/ 1455844 h 2065444"/>
              <a:gd name="connsiteX2" fmla="*/ 0 w 1981200"/>
              <a:gd name="connsiteY2" fmla="*/ 1365356 h 2065444"/>
              <a:gd name="connsiteX3" fmla="*/ 176212 w 1981200"/>
              <a:gd name="connsiteY3" fmla="*/ 1198669 h 2065444"/>
              <a:gd name="connsiteX4" fmla="*/ 33337 w 1981200"/>
              <a:gd name="connsiteY4" fmla="*/ 1084369 h 2065444"/>
              <a:gd name="connsiteX5" fmla="*/ 495300 w 1981200"/>
              <a:gd name="connsiteY5" fmla="*/ 127106 h 2065444"/>
              <a:gd name="connsiteX6" fmla="*/ 1457325 w 1981200"/>
              <a:gd name="connsiteY6" fmla="*/ 17569 h 2065444"/>
              <a:gd name="connsiteX7" fmla="*/ 1981200 w 1981200"/>
              <a:gd name="connsiteY7" fmla="*/ 250931 h 2065444"/>
              <a:gd name="connsiteX8" fmla="*/ 1352550 w 1981200"/>
              <a:gd name="connsiteY8" fmla="*/ 317606 h 2065444"/>
              <a:gd name="connsiteX9" fmla="*/ 957262 w 1981200"/>
              <a:gd name="connsiteY9" fmla="*/ 1384406 h 2065444"/>
              <a:gd name="connsiteX10" fmla="*/ 1481137 w 1981200"/>
              <a:gd name="connsiteY10" fmla="*/ 2065444 h 2065444"/>
              <a:gd name="connsiteX0" fmla="*/ 1481137 w 1981200"/>
              <a:gd name="connsiteY0" fmla="*/ 2065444 h 2065444"/>
              <a:gd name="connsiteX1" fmla="*/ 166687 w 1981200"/>
              <a:gd name="connsiteY1" fmla="*/ 1455844 h 2065444"/>
              <a:gd name="connsiteX2" fmla="*/ 0 w 1981200"/>
              <a:gd name="connsiteY2" fmla="*/ 1365356 h 2065444"/>
              <a:gd name="connsiteX3" fmla="*/ 176212 w 1981200"/>
              <a:gd name="connsiteY3" fmla="*/ 1198669 h 2065444"/>
              <a:gd name="connsiteX4" fmla="*/ 33337 w 1981200"/>
              <a:gd name="connsiteY4" fmla="*/ 1084369 h 2065444"/>
              <a:gd name="connsiteX5" fmla="*/ 495300 w 1981200"/>
              <a:gd name="connsiteY5" fmla="*/ 127106 h 2065444"/>
              <a:gd name="connsiteX6" fmla="*/ 1457325 w 1981200"/>
              <a:gd name="connsiteY6" fmla="*/ 17569 h 2065444"/>
              <a:gd name="connsiteX7" fmla="*/ 1981200 w 1981200"/>
              <a:gd name="connsiteY7" fmla="*/ 250931 h 2065444"/>
              <a:gd name="connsiteX8" fmla="*/ 1352550 w 1981200"/>
              <a:gd name="connsiteY8" fmla="*/ 317606 h 2065444"/>
              <a:gd name="connsiteX9" fmla="*/ 957262 w 1981200"/>
              <a:gd name="connsiteY9" fmla="*/ 1384406 h 2065444"/>
              <a:gd name="connsiteX10" fmla="*/ 1481137 w 1981200"/>
              <a:gd name="connsiteY10" fmla="*/ 2065444 h 2065444"/>
              <a:gd name="connsiteX0" fmla="*/ 1481137 w 1981200"/>
              <a:gd name="connsiteY0" fmla="*/ 2065444 h 2065444"/>
              <a:gd name="connsiteX1" fmla="*/ 166687 w 1981200"/>
              <a:gd name="connsiteY1" fmla="*/ 1455844 h 2065444"/>
              <a:gd name="connsiteX2" fmla="*/ 0 w 1981200"/>
              <a:gd name="connsiteY2" fmla="*/ 1365356 h 2065444"/>
              <a:gd name="connsiteX3" fmla="*/ 176212 w 1981200"/>
              <a:gd name="connsiteY3" fmla="*/ 1198669 h 2065444"/>
              <a:gd name="connsiteX4" fmla="*/ 33337 w 1981200"/>
              <a:gd name="connsiteY4" fmla="*/ 1084369 h 2065444"/>
              <a:gd name="connsiteX5" fmla="*/ 495300 w 1981200"/>
              <a:gd name="connsiteY5" fmla="*/ 127106 h 2065444"/>
              <a:gd name="connsiteX6" fmla="*/ 1457325 w 1981200"/>
              <a:gd name="connsiteY6" fmla="*/ 17569 h 2065444"/>
              <a:gd name="connsiteX7" fmla="*/ 1981200 w 1981200"/>
              <a:gd name="connsiteY7" fmla="*/ 250931 h 2065444"/>
              <a:gd name="connsiteX8" fmla="*/ 1352550 w 1981200"/>
              <a:gd name="connsiteY8" fmla="*/ 317606 h 2065444"/>
              <a:gd name="connsiteX9" fmla="*/ 957262 w 1981200"/>
              <a:gd name="connsiteY9" fmla="*/ 1384406 h 2065444"/>
              <a:gd name="connsiteX10" fmla="*/ 1481137 w 1981200"/>
              <a:gd name="connsiteY10" fmla="*/ 2065444 h 2065444"/>
              <a:gd name="connsiteX0" fmla="*/ 1481137 w 1981200"/>
              <a:gd name="connsiteY0" fmla="*/ 2065444 h 2065444"/>
              <a:gd name="connsiteX1" fmla="*/ 166687 w 1981200"/>
              <a:gd name="connsiteY1" fmla="*/ 1455844 h 2065444"/>
              <a:gd name="connsiteX2" fmla="*/ 0 w 1981200"/>
              <a:gd name="connsiteY2" fmla="*/ 1365356 h 2065444"/>
              <a:gd name="connsiteX3" fmla="*/ 176212 w 1981200"/>
              <a:gd name="connsiteY3" fmla="*/ 1198669 h 2065444"/>
              <a:gd name="connsiteX4" fmla="*/ 33337 w 1981200"/>
              <a:gd name="connsiteY4" fmla="*/ 1084369 h 2065444"/>
              <a:gd name="connsiteX5" fmla="*/ 495300 w 1981200"/>
              <a:gd name="connsiteY5" fmla="*/ 127106 h 2065444"/>
              <a:gd name="connsiteX6" fmla="*/ 1457325 w 1981200"/>
              <a:gd name="connsiteY6" fmla="*/ 17569 h 2065444"/>
              <a:gd name="connsiteX7" fmla="*/ 1981200 w 1981200"/>
              <a:gd name="connsiteY7" fmla="*/ 250931 h 2065444"/>
              <a:gd name="connsiteX8" fmla="*/ 1352550 w 1981200"/>
              <a:gd name="connsiteY8" fmla="*/ 317606 h 2065444"/>
              <a:gd name="connsiteX9" fmla="*/ 957262 w 1981200"/>
              <a:gd name="connsiteY9" fmla="*/ 1384406 h 2065444"/>
              <a:gd name="connsiteX10" fmla="*/ 1481137 w 1981200"/>
              <a:gd name="connsiteY10" fmla="*/ 2065444 h 2065444"/>
              <a:gd name="connsiteX0" fmla="*/ 1481137 w 1981200"/>
              <a:gd name="connsiteY0" fmla="*/ 2065444 h 2065444"/>
              <a:gd name="connsiteX1" fmla="*/ 166687 w 1981200"/>
              <a:gd name="connsiteY1" fmla="*/ 1455844 h 2065444"/>
              <a:gd name="connsiteX2" fmla="*/ 0 w 1981200"/>
              <a:gd name="connsiteY2" fmla="*/ 1365356 h 2065444"/>
              <a:gd name="connsiteX3" fmla="*/ 176212 w 1981200"/>
              <a:gd name="connsiteY3" fmla="*/ 1198669 h 2065444"/>
              <a:gd name="connsiteX4" fmla="*/ 33337 w 1981200"/>
              <a:gd name="connsiteY4" fmla="*/ 1084369 h 2065444"/>
              <a:gd name="connsiteX5" fmla="*/ 495300 w 1981200"/>
              <a:gd name="connsiteY5" fmla="*/ 127106 h 2065444"/>
              <a:gd name="connsiteX6" fmla="*/ 1457325 w 1981200"/>
              <a:gd name="connsiteY6" fmla="*/ 17569 h 2065444"/>
              <a:gd name="connsiteX7" fmla="*/ 1981200 w 1981200"/>
              <a:gd name="connsiteY7" fmla="*/ 250931 h 2065444"/>
              <a:gd name="connsiteX8" fmla="*/ 1352550 w 1981200"/>
              <a:gd name="connsiteY8" fmla="*/ 317606 h 2065444"/>
              <a:gd name="connsiteX9" fmla="*/ 957262 w 1981200"/>
              <a:gd name="connsiteY9" fmla="*/ 1384406 h 2065444"/>
              <a:gd name="connsiteX10" fmla="*/ 1481137 w 1981200"/>
              <a:gd name="connsiteY10" fmla="*/ 2065444 h 2065444"/>
              <a:gd name="connsiteX0" fmla="*/ 1481137 w 1981200"/>
              <a:gd name="connsiteY0" fmla="*/ 2065444 h 2065444"/>
              <a:gd name="connsiteX1" fmla="*/ 166687 w 1981200"/>
              <a:gd name="connsiteY1" fmla="*/ 1455844 h 2065444"/>
              <a:gd name="connsiteX2" fmla="*/ 0 w 1981200"/>
              <a:gd name="connsiteY2" fmla="*/ 1365356 h 2065444"/>
              <a:gd name="connsiteX3" fmla="*/ 176212 w 1981200"/>
              <a:gd name="connsiteY3" fmla="*/ 1198669 h 2065444"/>
              <a:gd name="connsiteX4" fmla="*/ 33337 w 1981200"/>
              <a:gd name="connsiteY4" fmla="*/ 1084369 h 2065444"/>
              <a:gd name="connsiteX5" fmla="*/ 495300 w 1981200"/>
              <a:gd name="connsiteY5" fmla="*/ 127106 h 2065444"/>
              <a:gd name="connsiteX6" fmla="*/ 1457325 w 1981200"/>
              <a:gd name="connsiteY6" fmla="*/ 17569 h 2065444"/>
              <a:gd name="connsiteX7" fmla="*/ 1981200 w 1981200"/>
              <a:gd name="connsiteY7" fmla="*/ 250931 h 2065444"/>
              <a:gd name="connsiteX8" fmla="*/ 1352550 w 1981200"/>
              <a:gd name="connsiteY8" fmla="*/ 317606 h 2065444"/>
              <a:gd name="connsiteX9" fmla="*/ 957262 w 1981200"/>
              <a:gd name="connsiteY9" fmla="*/ 1384406 h 2065444"/>
              <a:gd name="connsiteX10" fmla="*/ 1481137 w 1981200"/>
              <a:gd name="connsiteY10" fmla="*/ 2065444 h 2065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81200" h="2065444">
                <a:moveTo>
                  <a:pt x="1481137" y="2065444"/>
                </a:moveTo>
                <a:cubicBezTo>
                  <a:pt x="1081087" y="1695557"/>
                  <a:pt x="557212" y="1563794"/>
                  <a:pt x="166687" y="1455844"/>
                </a:cubicBezTo>
                <a:cubicBezTo>
                  <a:pt x="111125" y="1425681"/>
                  <a:pt x="74612" y="1447907"/>
                  <a:pt x="0" y="1365356"/>
                </a:cubicBezTo>
                <a:cubicBezTo>
                  <a:pt x="63500" y="1262169"/>
                  <a:pt x="117475" y="1254231"/>
                  <a:pt x="176212" y="1198669"/>
                </a:cubicBezTo>
                <a:lnTo>
                  <a:pt x="33337" y="1084369"/>
                </a:lnTo>
                <a:cubicBezTo>
                  <a:pt x="358775" y="808144"/>
                  <a:pt x="403225" y="455719"/>
                  <a:pt x="495300" y="127106"/>
                </a:cubicBezTo>
                <a:cubicBezTo>
                  <a:pt x="830262" y="-9419"/>
                  <a:pt x="1131888" y="-17357"/>
                  <a:pt x="1457325" y="17569"/>
                </a:cubicBezTo>
                <a:cubicBezTo>
                  <a:pt x="1703388" y="57256"/>
                  <a:pt x="1806575" y="173144"/>
                  <a:pt x="1981200" y="250931"/>
                </a:cubicBezTo>
                <a:cubicBezTo>
                  <a:pt x="1604962" y="192193"/>
                  <a:pt x="1471612" y="262044"/>
                  <a:pt x="1352550" y="317606"/>
                </a:cubicBezTo>
                <a:cubicBezTo>
                  <a:pt x="1501774" y="792268"/>
                  <a:pt x="1208087" y="1128818"/>
                  <a:pt x="957262" y="1384406"/>
                </a:cubicBezTo>
                <a:cubicBezTo>
                  <a:pt x="1174749" y="1601894"/>
                  <a:pt x="1316037" y="1795568"/>
                  <a:pt x="1481137" y="2065444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5"/>
          <p:cNvSpPr/>
          <p:nvPr/>
        </p:nvSpPr>
        <p:spPr>
          <a:xfrm>
            <a:off x="3962400" y="2194561"/>
            <a:ext cx="4198620" cy="4145284"/>
          </a:xfrm>
          <a:custGeom>
            <a:avLst/>
            <a:gdLst>
              <a:gd name="connsiteX0" fmla="*/ 266700 w 4198620"/>
              <a:gd name="connsiteY0" fmla="*/ 3108960 h 4053840"/>
              <a:gd name="connsiteX1" fmla="*/ 1402080 w 4198620"/>
              <a:gd name="connsiteY1" fmla="*/ 4008120 h 4053840"/>
              <a:gd name="connsiteX2" fmla="*/ 2887980 w 4198620"/>
              <a:gd name="connsiteY2" fmla="*/ 4053840 h 4053840"/>
              <a:gd name="connsiteX3" fmla="*/ 4091940 w 4198620"/>
              <a:gd name="connsiteY3" fmla="*/ 3268980 h 4053840"/>
              <a:gd name="connsiteX4" fmla="*/ 4198620 w 4198620"/>
              <a:gd name="connsiteY4" fmla="*/ 868680 h 4053840"/>
              <a:gd name="connsiteX5" fmla="*/ 2712720 w 4198620"/>
              <a:gd name="connsiteY5" fmla="*/ 68580 h 4053840"/>
              <a:gd name="connsiteX6" fmla="*/ 944880 w 4198620"/>
              <a:gd name="connsiteY6" fmla="*/ 0 h 4053840"/>
              <a:gd name="connsiteX7" fmla="*/ 0 w 4198620"/>
              <a:gd name="connsiteY7" fmla="*/ 1150620 h 4053840"/>
              <a:gd name="connsiteX8" fmla="*/ 137160 w 4198620"/>
              <a:gd name="connsiteY8" fmla="*/ 3002280 h 4053840"/>
              <a:gd name="connsiteX9" fmla="*/ 266700 w 4198620"/>
              <a:gd name="connsiteY9" fmla="*/ 3108960 h 4053840"/>
              <a:gd name="connsiteX0" fmla="*/ 266700 w 4198620"/>
              <a:gd name="connsiteY0" fmla="*/ 3108960 h 4053840"/>
              <a:gd name="connsiteX1" fmla="*/ 1402080 w 4198620"/>
              <a:gd name="connsiteY1" fmla="*/ 4008120 h 4053840"/>
              <a:gd name="connsiteX2" fmla="*/ 2887980 w 4198620"/>
              <a:gd name="connsiteY2" fmla="*/ 4053840 h 4053840"/>
              <a:gd name="connsiteX3" fmla="*/ 4091940 w 4198620"/>
              <a:gd name="connsiteY3" fmla="*/ 3268980 h 4053840"/>
              <a:gd name="connsiteX4" fmla="*/ 4198620 w 4198620"/>
              <a:gd name="connsiteY4" fmla="*/ 868680 h 4053840"/>
              <a:gd name="connsiteX5" fmla="*/ 2712720 w 4198620"/>
              <a:gd name="connsiteY5" fmla="*/ 68580 h 4053840"/>
              <a:gd name="connsiteX6" fmla="*/ 944880 w 4198620"/>
              <a:gd name="connsiteY6" fmla="*/ 0 h 4053840"/>
              <a:gd name="connsiteX7" fmla="*/ 0 w 4198620"/>
              <a:gd name="connsiteY7" fmla="*/ 1150620 h 4053840"/>
              <a:gd name="connsiteX8" fmla="*/ 137160 w 4198620"/>
              <a:gd name="connsiteY8" fmla="*/ 3002280 h 4053840"/>
              <a:gd name="connsiteX9" fmla="*/ 266700 w 4198620"/>
              <a:gd name="connsiteY9" fmla="*/ 3108960 h 4053840"/>
              <a:gd name="connsiteX0" fmla="*/ 266700 w 4198620"/>
              <a:gd name="connsiteY0" fmla="*/ 3108960 h 4053840"/>
              <a:gd name="connsiteX1" fmla="*/ 1402080 w 4198620"/>
              <a:gd name="connsiteY1" fmla="*/ 4008120 h 4053840"/>
              <a:gd name="connsiteX2" fmla="*/ 2887980 w 4198620"/>
              <a:gd name="connsiteY2" fmla="*/ 4053840 h 4053840"/>
              <a:gd name="connsiteX3" fmla="*/ 4091940 w 4198620"/>
              <a:gd name="connsiteY3" fmla="*/ 3268980 h 4053840"/>
              <a:gd name="connsiteX4" fmla="*/ 4198620 w 4198620"/>
              <a:gd name="connsiteY4" fmla="*/ 868680 h 4053840"/>
              <a:gd name="connsiteX5" fmla="*/ 2712720 w 4198620"/>
              <a:gd name="connsiteY5" fmla="*/ 68580 h 4053840"/>
              <a:gd name="connsiteX6" fmla="*/ 944880 w 4198620"/>
              <a:gd name="connsiteY6" fmla="*/ 0 h 4053840"/>
              <a:gd name="connsiteX7" fmla="*/ 0 w 4198620"/>
              <a:gd name="connsiteY7" fmla="*/ 1150620 h 4053840"/>
              <a:gd name="connsiteX8" fmla="*/ 137160 w 4198620"/>
              <a:gd name="connsiteY8" fmla="*/ 3002280 h 4053840"/>
              <a:gd name="connsiteX9" fmla="*/ 266700 w 4198620"/>
              <a:gd name="connsiteY9" fmla="*/ 3108960 h 4053840"/>
              <a:gd name="connsiteX0" fmla="*/ 266700 w 4198620"/>
              <a:gd name="connsiteY0" fmla="*/ 3108960 h 4125749"/>
              <a:gd name="connsiteX1" fmla="*/ 1402080 w 4198620"/>
              <a:gd name="connsiteY1" fmla="*/ 4008120 h 4125749"/>
              <a:gd name="connsiteX2" fmla="*/ 2887980 w 4198620"/>
              <a:gd name="connsiteY2" fmla="*/ 4053840 h 4125749"/>
              <a:gd name="connsiteX3" fmla="*/ 4091940 w 4198620"/>
              <a:gd name="connsiteY3" fmla="*/ 3268980 h 4125749"/>
              <a:gd name="connsiteX4" fmla="*/ 4198620 w 4198620"/>
              <a:gd name="connsiteY4" fmla="*/ 868680 h 4125749"/>
              <a:gd name="connsiteX5" fmla="*/ 2712720 w 4198620"/>
              <a:gd name="connsiteY5" fmla="*/ 68580 h 4125749"/>
              <a:gd name="connsiteX6" fmla="*/ 944880 w 4198620"/>
              <a:gd name="connsiteY6" fmla="*/ 0 h 4125749"/>
              <a:gd name="connsiteX7" fmla="*/ 0 w 4198620"/>
              <a:gd name="connsiteY7" fmla="*/ 1150620 h 4125749"/>
              <a:gd name="connsiteX8" fmla="*/ 137160 w 4198620"/>
              <a:gd name="connsiteY8" fmla="*/ 3002280 h 4125749"/>
              <a:gd name="connsiteX9" fmla="*/ 266700 w 4198620"/>
              <a:gd name="connsiteY9" fmla="*/ 3108960 h 4125749"/>
              <a:gd name="connsiteX0" fmla="*/ 266700 w 4198620"/>
              <a:gd name="connsiteY0" fmla="*/ 3108960 h 4145284"/>
              <a:gd name="connsiteX1" fmla="*/ 1402080 w 4198620"/>
              <a:gd name="connsiteY1" fmla="*/ 4008120 h 4145284"/>
              <a:gd name="connsiteX2" fmla="*/ 2887980 w 4198620"/>
              <a:gd name="connsiteY2" fmla="*/ 4053840 h 4145284"/>
              <a:gd name="connsiteX3" fmla="*/ 4091940 w 4198620"/>
              <a:gd name="connsiteY3" fmla="*/ 3268980 h 4145284"/>
              <a:gd name="connsiteX4" fmla="*/ 4198620 w 4198620"/>
              <a:gd name="connsiteY4" fmla="*/ 868680 h 4145284"/>
              <a:gd name="connsiteX5" fmla="*/ 2712720 w 4198620"/>
              <a:gd name="connsiteY5" fmla="*/ 68580 h 4145284"/>
              <a:gd name="connsiteX6" fmla="*/ 944880 w 4198620"/>
              <a:gd name="connsiteY6" fmla="*/ 0 h 4145284"/>
              <a:gd name="connsiteX7" fmla="*/ 0 w 4198620"/>
              <a:gd name="connsiteY7" fmla="*/ 1150620 h 4145284"/>
              <a:gd name="connsiteX8" fmla="*/ 137160 w 4198620"/>
              <a:gd name="connsiteY8" fmla="*/ 3002280 h 4145284"/>
              <a:gd name="connsiteX9" fmla="*/ 266700 w 4198620"/>
              <a:gd name="connsiteY9" fmla="*/ 3108960 h 4145284"/>
              <a:gd name="connsiteX0" fmla="*/ 266700 w 4198620"/>
              <a:gd name="connsiteY0" fmla="*/ 3108960 h 4145284"/>
              <a:gd name="connsiteX1" fmla="*/ 1402080 w 4198620"/>
              <a:gd name="connsiteY1" fmla="*/ 4008120 h 4145284"/>
              <a:gd name="connsiteX2" fmla="*/ 2887980 w 4198620"/>
              <a:gd name="connsiteY2" fmla="*/ 4053840 h 4145284"/>
              <a:gd name="connsiteX3" fmla="*/ 4091940 w 4198620"/>
              <a:gd name="connsiteY3" fmla="*/ 3268980 h 4145284"/>
              <a:gd name="connsiteX4" fmla="*/ 4198620 w 4198620"/>
              <a:gd name="connsiteY4" fmla="*/ 868680 h 4145284"/>
              <a:gd name="connsiteX5" fmla="*/ 2712720 w 4198620"/>
              <a:gd name="connsiteY5" fmla="*/ 68580 h 4145284"/>
              <a:gd name="connsiteX6" fmla="*/ 944880 w 4198620"/>
              <a:gd name="connsiteY6" fmla="*/ 0 h 4145284"/>
              <a:gd name="connsiteX7" fmla="*/ 0 w 4198620"/>
              <a:gd name="connsiteY7" fmla="*/ 1150620 h 4145284"/>
              <a:gd name="connsiteX8" fmla="*/ 137160 w 4198620"/>
              <a:gd name="connsiteY8" fmla="*/ 3002280 h 4145284"/>
              <a:gd name="connsiteX9" fmla="*/ 266700 w 4198620"/>
              <a:gd name="connsiteY9" fmla="*/ 3108960 h 4145284"/>
              <a:gd name="connsiteX0" fmla="*/ 266700 w 4198620"/>
              <a:gd name="connsiteY0" fmla="*/ 3108960 h 4145284"/>
              <a:gd name="connsiteX1" fmla="*/ 1402080 w 4198620"/>
              <a:gd name="connsiteY1" fmla="*/ 4008120 h 4145284"/>
              <a:gd name="connsiteX2" fmla="*/ 2887980 w 4198620"/>
              <a:gd name="connsiteY2" fmla="*/ 4053840 h 4145284"/>
              <a:gd name="connsiteX3" fmla="*/ 4091940 w 4198620"/>
              <a:gd name="connsiteY3" fmla="*/ 3268980 h 4145284"/>
              <a:gd name="connsiteX4" fmla="*/ 4198620 w 4198620"/>
              <a:gd name="connsiteY4" fmla="*/ 868680 h 4145284"/>
              <a:gd name="connsiteX5" fmla="*/ 2712720 w 4198620"/>
              <a:gd name="connsiteY5" fmla="*/ 68580 h 4145284"/>
              <a:gd name="connsiteX6" fmla="*/ 944880 w 4198620"/>
              <a:gd name="connsiteY6" fmla="*/ 0 h 4145284"/>
              <a:gd name="connsiteX7" fmla="*/ 0 w 4198620"/>
              <a:gd name="connsiteY7" fmla="*/ 1150620 h 4145284"/>
              <a:gd name="connsiteX8" fmla="*/ 137160 w 4198620"/>
              <a:gd name="connsiteY8" fmla="*/ 3002280 h 4145284"/>
              <a:gd name="connsiteX9" fmla="*/ 266700 w 4198620"/>
              <a:gd name="connsiteY9" fmla="*/ 3108960 h 4145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198620" h="4145284">
                <a:moveTo>
                  <a:pt x="266700" y="3108960"/>
                </a:moveTo>
                <a:cubicBezTo>
                  <a:pt x="568960" y="3500120"/>
                  <a:pt x="558800" y="3700780"/>
                  <a:pt x="1402080" y="4008120"/>
                </a:cubicBezTo>
                <a:cubicBezTo>
                  <a:pt x="2247900" y="4251960"/>
                  <a:pt x="2712720" y="4107180"/>
                  <a:pt x="2887980" y="4053840"/>
                </a:cubicBezTo>
                <a:cubicBezTo>
                  <a:pt x="3388360" y="3868420"/>
                  <a:pt x="3698240" y="3591560"/>
                  <a:pt x="4091940" y="3268980"/>
                </a:cubicBezTo>
                <a:lnTo>
                  <a:pt x="4198620" y="868680"/>
                </a:lnTo>
                <a:lnTo>
                  <a:pt x="2712720" y="68580"/>
                </a:lnTo>
                <a:lnTo>
                  <a:pt x="944880" y="0"/>
                </a:lnTo>
                <a:lnTo>
                  <a:pt x="0" y="1150620"/>
                </a:lnTo>
                <a:lnTo>
                  <a:pt x="137160" y="3002280"/>
                </a:lnTo>
                <a:lnTo>
                  <a:pt x="266700" y="3108960"/>
                </a:ln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 6"/>
          <p:cNvSpPr/>
          <p:nvPr/>
        </p:nvSpPr>
        <p:spPr>
          <a:xfrm>
            <a:off x="5928360" y="2598420"/>
            <a:ext cx="2110740" cy="3611880"/>
          </a:xfrm>
          <a:custGeom>
            <a:avLst/>
            <a:gdLst>
              <a:gd name="connsiteX0" fmla="*/ 0 w 2110740"/>
              <a:gd name="connsiteY0" fmla="*/ 68580 h 3619500"/>
              <a:gd name="connsiteX1" fmla="*/ 1562100 w 2110740"/>
              <a:gd name="connsiteY1" fmla="*/ 1615440 h 3619500"/>
              <a:gd name="connsiteX2" fmla="*/ 815340 w 2110740"/>
              <a:gd name="connsiteY2" fmla="*/ 220980 h 3619500"/>
              <a:gd name="connsiteX3" fmla="*/ 883920 w 2110740"/>
              <a:gd name="connsiteY3" fmla="*/ 0 h 3619500"/>
              <a:gd name="connsiteX4" fmla="*/ 1935480 w 2110740"/>
              <a:gd name="connsiteY4" fmla="*/ 990600 h 3619500"/>
              <a:gd name="connsiteX5" fmla="*/ 2110740 w 2110740"/>
              <a:gd name="connsiteY5" fmla="*/ 2247900 h 3619500"/>
              <a:gd name="connsiteX6" fmla="*/ 2057400 w 2110740"/>
              <a:gd name="connsiteY6" fmla="*/ 2895600 h 3619500"/>
              <a:gd name="connsiteX7" fmla="*/ 1059180 w 2110740"/>
              <a:gd name="connsiteY7" fmla="*/ 3619500 h 3619500"/>
              <a:gd name="connsiteX8" fmla="*/ 1783080 w 2110740"/>
              <a:gd name="connsiteY8" fmla="*/ 2811780 h 3619500"/>
              <a:gd name="connsiteX9" fmla="*/ 1866900 w 2110740"/>
              <a:gd name="connsiteY9" fmla="*/ 2103120 h 3619500"/>
              <a:gd name="connsiteX10" fmla="*/ 1196340 w 2110740"/>
              <a:gd name="connsiteY10" fmla="*/ 640080 h 3619500"/>
              <a:gd name="connsiteX11" fmla="*/ 0 w 2110740"/>
              <a:gd name="connsiteY11" fmla="*/ 68580 h 3619500"/>
              <a:gd name="connsiteX0" fmla="*/ 0 w 2110740"/>
              <a:gd name="connsiteY0" fmla="*/ 68580 h 3619500"/>
              <a:gd name="connsiteX1" fmla="*/ 1562100 w 2110740"/>
              <a:gd name="connsiteY1" fmla="*/ 1615440 h 3619500"/>
              <a:gd name="connsiteX2" fmla="*/ 815340 w 2110740"/>
              <a:gd name="connsiteY2" fmla="*/ 220980 h 3619500"/>
              <a:gd name="connsiteX3" fmla="*/ 883920 w 2110740"/>
              <a:gd name="connsiteY3" fmla="*/ 0 h 3619500"/>
              <a:gd name="connsiteX4" fmla="*/ 1935480 w 2110740"/>
              <a:gd name="connsiteY4" fmla="*/ 990600 h 3619500"/>
              <a:gd name="connsiteX5" fmla="*/ 2110740 w 2110740"/>
              <a:gd name="connsiteY5" fmla="*/ 2247900 h 3619500"/>
              <a:gd name="connsiteX6" fmla="*/ 2057400 w 2110740"/>
              <a:gd name="connsiteY6" fmla="*/ 2895600 h 3619500"/>
              <a:gd name="connsiteX7" fmla="*/ 1059180 w 2110740"/>
              <a:gd name="connsiteY7" fmla="*/ 3619500 h 3619500"/>
              <a:gd name="connsiteX8" fmla="*/ 1783080 w 2110740"/>
              <a:gd name="connsiteY8" fmla="*/ 2811780 h 3619500"/>
              <a:gd name="connsiteX9" fmla="*/ 1866900 w 2110740"/>
              <a:gd name="connsiteY9" fmla="*/ 2103120 h 3619500"/>
              <a:gd name="connsiteX10" fmla="*/ 1196340 w 2110740"/>
              <a:gd name="connsiteY10" fmla="*/ 640080 h 3619500"/>
              <a:gd name="connsiteX11" fmla="*/ 0 w 2110740"/>
              <a:gd name="connsiteY11" fmla="*/ 68580 h 3619500"/>
              <a:gd name="connsiteX0" fmla="*/ 0 w 2110740"/>
              <a:gd name="connsiteY0" fmla="*/ 68580 h 3619500"/>
              <a:gd name="connsiteX1" fmla="*/ 1562100 w 2110740"/>
              <a:gd name="connsiteY1" fmla="*/ 1615440 h 3619500"/>
              <a:gd name="connsiteX2" fmla="*/ 815340 w 2110740"/>
              <a:gd name="connsiteY2" fmla="*/ 220980 h 3619500"/>
              <a:gd name="connsiteX3" fmla="*/ 883920 w 2110740"/>
              <a:gd name="connsiteY3" fmla="*/ 0 h 3619500"/>
              <a:gd name="connsiteX4" fmla="*/ 1935480 w 2110740"/>
              <a:gd name="connsiteY4" fmla="*/ 990600 h 3619500"/>
              <a:gd name="connsiteX5" fmla="*/ 2110740 w 2110740"/>
              <a:gd name="connsiteY5" fmla="*/ 2247900 h 3619500"/>
              <a:gd name="connsiteX6" fmla="*/ 2057400 w 2110740"/>
              <a:gd name="connsiteY6" fmla="*/ 2895600 h 3619500"/>
              <a:gd name="connsiteX7" fmla="*/ 1059180 w 2110740"/>
              <a:gd name="connsiteY7" fmla="*/ 3619500 h 3619500"/>
              <a:gd name="connsiteX8" fmla="*/ 1783080 w 2110740"/>
              <a:gd name="connsiteY8" fmla="*/ 2811780 h 3619500"/>
              <a:gd name="connsiteX9" fmla="*/ 1866900 w 2110740"/>
              <a:gd name="connsiteY9" fmla="*/ 2103120 h 3619500"/>
              <a:gd name="connsiteX10" fmla="*/ 1196340 w 2110740"/>
              <a:gd name="connsiteY10" fmla="*/ 640080 h 3619500"/>
              <a:gd name="connsiteX11" fmla="*/ 0 w 2110740"/>
              <a:gd name="connsiteY11" fmla="*/ 68580 h 3619500"/>
              <a:gd name="connsiteX0" fmla="*/ 0 w 2110740"/>
              <a:gd name="connsiteY0" fmla="*/ 68580 h 3619500"/>
              <a:gd name="connsiteX1" fmla="*/ 1562100 w 2110740"/>
              <a:gd name="connsiteY1" fmla="*/ 1615440 h 3619500"/>
              <a:gd name="connsiteX2" fmla="*/ 815340 w 2110740"/>
              <a:gd name="connsiteY2" fmla="*/ 220980 h 3619500"/>
              <a:gd name="connsiteX3" fmla="*/ 883920 w 2110740"/>
              <a:gd name="connsiteY3" fmla="*/ 0 h 3619500"/>
              <a:gd name="connsiteX4" fmla="*/ 1935480 w 2110740"/>
              <a:gd name="connsiteY4" fmla="*/ 990600 h 3619500"/>
              <a:gd name="connsiteX5" fmla="*/ 2110740 w 2110740"/>
              <a:gd name="connsiteY5" fmla="*/ 2247900 h 3619500"/>
              <a:gd name="connsiteX6" fmla="*/ 2057400 w 2110740"/>
              <a:gd name="connsiteY6" fmla="*/ 2895600 h 3619500"/>
              <a:gd name="connsiteX7" fmla="*/ 1059180 w 2110740"/>
              <a:gd name="connsiteY7" fmla="*/ 3619500 h 3619500"/>
              <a:gd name="connsiteX8" fmla="*/ 1783080 w 2110740"/>
              <a:gd name="connsiteY8" fmla="*/ 2811780 h 3619500"/>
              <a:gd name="connsiteX9" fmla="*/ 1866900 w 2110740"/>
              <a:gd name="connsiteY9" fmla="*/ 2103120 h 3619500"/>
              <a:gd name="connsiteX10" fmla="*/ 1196340 w 2110740"/>
              <a:gd name="connsiteY10" fmla="*/ 640080 h 3619500"/>
              <a:gd name="connsiteX11" fmla="*/ 0 w 2110740"/>
              <a:gd name="connsiteY11" fmla="*/ 68580 h 3619500"/>
              <a:gd name="connsiteX0" fmla="*/ 0 w 2110740"/>
              <a:gd name="connsiteY0" fmla="*/ 68580 h 3619500"/>
              <a:gd name="connsiteX1" fmla="*/ 1562100 w 2110740"/>
              <a:gd name="connsiteY1" fmla="*/ 1615440 h 3619500"/>
              <a:gd name="connsiteX2" fmla="*/ 815340 w 2110740"/>
              <a:gd name="connsiteY2" fmla="*/ 220980 h 3619500"/>
              <a:gd name="connsiteX3" fmla="*/ 883920 w 2110740"/>
              <a:gd name="connsiteY3" fmla="*/ 0 h 3619500"/>
              <a:gd name="connsiteX4" fmla="*/ 1935480 w 2110740"/>
              <a:gd name="connsiteY4" fmla="*/ 990600 h 3619500"/>
              <a:gd name="connsiteX5" fmla="*/ 2110740 w 2110740"/>
              <a:gd name="connsiteY5" fmla="*/ 2247900 h 3619500"/>
              <a:gd name="connsiteX6" fmla="*/ 2057400 w 2110740"/>
              <a:gd name="connsiteY6" fmla="*/ 2895600 h 3619500"/>
              <a:gd name="connsiteX7" fmla="*/ 1059180 w 2110740"/>
              <a:gd name="connsiteY7" fmla="*/ 3619500 h 3619500"/>
              <a:gd name="connsiteX8" fmla="*/ 1783080 w 2110740"/>
              <a:gd name="connsiteY8" fmla="*/ 2811780 h 3619500"/>
              <a:gd name="connsiteX9" fmla="*/ 1866900 w 2110740"/>
              <a:gd name="connsiteY9" fmla="*/ 2103120 h 3619500"/>
              <a:gd name="connsiteX10" fmla="*/ 1196340 w 2110740"/>
              <a:gd name="connsiteY10" fmla="*/ 640080 h 3619500"/>
              <a:gd name="connsiteX11" fmla="*/ 0 w 2110740"/>
              <a:gd name="connsiteY11" fmla="*/ 68580 h 3619500"/>
              <a:gd name="connsiteX0" fmla="*/ 0 w 2110740"/>
              <a:gd name="connsiteY0" fmla="*/ 68580 h 3619500"/>
              <a:gd name="connsiteX1" fmla="*/ 1562100 w 2110740"/>
              <a:gd name="connsiteY1" fmla="*/ 1615440 h 3619500"/>
              <a:gd name="connsiteX2" fmla="*/ 815340 w 2110740"/>
              <a:gd name="connsiteY2" fmla="*/ 220980 h 3619500"/>
              <a:gd name="connsiteX3" fmla="*/ 883920 w 2110740"/>
              <a:gd name="connsiteY3" fmla="*/ 0 h 3619500"/>
              <a:gd name="connsiteX4" fmla="*/ 1935480 w 2110740"/>
              <a:gd name="connsiteY4" fmla="*/ 990600 h 3619500"/>
              <a:gd name="connsiteX5" fmla="*/ 2110740 w 2110740"/>
              <a:gd name="connsiteY5" fmla="*/ 2247900 h 3619500"/>
              <a:gd name="connsiteX6" fmla="*/ 2057400 w 2110740"/>
              <a:gd name="connsiteY6" fmla="*/ 2895600 h 3619500"/>
              <a:gd name="connsiteX7" fmla="*/ 1059180 w 2110740"/>
              <a:gd name="connsiteY7" fmla="*/ 3619500 h 3619500"/>
              <a:gd name="connsiteX8" fmla="*/ 1783080 w 2110740"/>
              <a:gd name="connsiteY8" fmla="*/ 2811780 h 3619500"/>
              <a:gd name="connsiteX9" fmla="*/ 1866900 w 2110740"/>
              <a:gd name="connsiteY9" fmla="*/ 2103120 h 3619500"/>
              <a:gd name="connsiteX10" fmla="*/ 1196340 w 2110740"/>
              <a:gd name="connsiteY10" fmla="*/ 640080 h 3619500"/>
              <a:gd name="connsiteX11" fmla="*/ 0 w 2110740"/>
              <a:gd name="connsiteY11" fmla="*/ 68580 h 3619500"/>
              <a:gd name="connsiteX0" fmla="*/ 0 w 2110740"/>
              <a:gd name="connsiteY0" fmla="*/ 68580 h 3619500"/>
              <a:gd name="connsiteX1" fmla="*/ 1562100 w 2110740"/>
              <a:gd name="connsiteY1" fmla="*/ 1615440 h 3619500"/>
              <a:gd name="connsiteX2" fmla="*/ 815340 w 2110740"/>
              <a:gd name="connsiteY2" fmla="*/ 220980 h 3619500"/>
              <a:gd name="connsiteX3" fmla="*/ 883920 w 2110740"/>
              <a:gd name="connsiteY3" fmla="*/ 0 h 3619500"/>
              <a:gd name="connsiteX4" fmla="*/ 1935480 w 2110740"/>
              <a:gd name="connsiteY4" fmla="*/ 990600 h 3619500"/>
              <a:gd name="connsiteX5" fmla="*/ 2110740 w 2110740"/>
              <a:gd name="connsiteY5" fmla="*/ 2247900 h 3619500"/>
              <a:gd name="connsiteX6" fmla="*/ 2057400 w 2110740"/>
              <a:gd name="connsiteY6" fmla="*/ 2895600 h 3619500"/>
              <a:gd name="connsiteX7" fmla="*/ 1059180 w 2110740"/>
              <a:gd name="connsiteY7" fmla="*/ 3619500 h 3619500"/>
              <a:gd name="connsiteX8" fmla="*/ 1783080 w 2110740"/>
              <a:gd name="connsiteY8" fmla="*/ 2811780 h 3619500"/>
              <a:gd name="connsiteX9" fmla="*/ 1866900 w 2110740"/>
              <a:gd name="connsiteY9" fmla="*/ 2103120 h 3619500"/>
              <a:gd name="connsiteX10" fmla="*/ 1196340 w 2110740"/>
              <a:gd name="connsiteY10" fmla="*/ 640080 h 3619500"/>
              <a:gd name="connsiteX11" fmla="*/ 0 w 2110740"/>
              <a:gd name="connsiteY11" fmla="*/ 68580 h 3619500"/>
              <a:gd name="connsiteX0" fmla="*/ 0 w 2110740"/>
              <a:gd name="connsiteY0" fmla="*/ 68580 h 3619500"/>
              <a:gd name="connsiteX1" fmla="*/ 1562100 w 2110740"/>
              <a:gd name="connsiteY1" fmla="*/ 1615440 h 3619500"/>
              <a:gd name="connsiteX2" fmla="*/ 815340 w 2110740"/>
              <a:gd name="connsiteY2" fmla="*/ 220980 h 3619500"/>
              <a:gd name="connsiteX3" fmla="*/ 883920 w 2110740"/>
              <a:gd name="connsiteY3" fmla="*/ 0 h 3619500"/>
              <a:gd name="connsiteX4" fmla="*/ 1935480 w 2110740"/>
              <a:gd name="connsiteY4" fmla="*/ 990600 h 3619500"/>
              <a:gd name="connsiteX5" fmla="*/ 2110740 w 2110740"/>
              <a:gd name="connsiteY5" fmla="*/ 2247900 h 3619500"/>
              <a:gd name="connsiteX6" fmla="*/ 2057400 w 2110740"/>
              <a:gd name="connsiteY6" fmla="*/ 2895600 h 3619500"/>
              <a:gd name="connsiteX7" fmla="*/ 1059180 w 2110740"/>
              <a:gd name="connsiteY7" fmla="*/ 3619500 h 3619500"/>
              <a:gd name="connsiteX8" fmla="*/ 1783080 w 2110740"/>
              <a:gd name="connsiteY8" fmla="*/ 2811780 h 3619500"/>
              <a:gd name="connsiteX9" fmla="*/ 1866900 w 2110740"/>
              <a:gd name="connsiteY9" fmla="*/ 2103120 h 3619500"/>
              <a:gd name="connsiteX10" fmla="*/ 1196340 w 2110740"/>
              <a:gd name="connsiteY10" fmla="*/ 640080 h 3619500"/>
              <a:gd name="connsiteX11" fmla="*/ 0 w 2110740"/>
              <a:gd name="connsiteY11" fmla="*/ 68580 h 3619500"/>
              <a:gd name="connsiteX0" fmla="*/ 0 w 2110740"/>
              <a:gd name="connsiteY0" fmla="*/ 68580 h 3619500"/>
              <a:gd name="connsiteX1" fmla="*/ 1562100 w 2110740"/>
              <a:gd name="connsiteY1" fmla="*/ 1615440 h 3619500"/>
              <a:gd name="connsiteX2" fmla="*/ 815340 w 2110740"/>
              <a:gd name="connsiteY2" fmla="*/ 220980 h 3619500"/>
              <a:gd name="connsiteX3" fmla="*/ 883920 w 2110740"/>
              <a:gd name="connsiteY3" fmla="*/ 0 h 3619500"/>
              <a:gd name="connsiteX4" fmla="*/ 1935480 w 2110740"/>
              <a:gd name="connsiteY4" fmla="*/ 990600 h 3619500"/>
              <a:gd name="connsiteX5" fmla="*/ 2110740 w 2110740"/>
              <a:gd name="connsiteY5" fmla="*/ 2247900 h 3619500"/>
              <a:gd name="connsiteX6" fmla="*/ 2057400 w 2110740"/>
              <a:gd name="connsiteY6" fmla="*/ 2895600 h 3619500"/>
              <a:gd name="connsiteX7" fmla="*/ 1059180 w 2110740"/>
              <a:gd name="connsiteY7" fmla="*/ 3619500 h 3619500"/>
              <a:gd name="connsiteX8" fmla="*/ 1783080 w 2110740"/>
              <a:gd name="connsiteY8" fmla="*/ 2811780 h 3619500"/>
              <a:gd name="connsiteX9" fmla="*/ 1866900 w 2110740"/>
              <a:gd name="connsiteY9" fmla="*/ 2103120 h 3619500"/>
              <a:gd name="connsiteX10" fmla="*/ 1196340 w 2110740"/>
              <a:gd name="connsiteY10" fmla="*/ 640080 h 3619500"/>
              <a:gd name="connsiteX11" fmla="*/ 0 w 2110740"/>
              <a:gd name="connsiteY11" fmla="*/ 68580 h 3619500"/>
              <a:gd name="connsiteX0" fmla="*/ 0 w 2110740"/>
              <a:gd name="connsiteY0" fmla="*/ 68580 h 3619500"/>
              <a:gd name="connsiteX1" fmla="*/ 1562100 w 2110740"/>
              <a:gd name="connsiteY1" fmla="*/ 1615440 h 3619500"/>
              <a:gd name="connsiteX2" fmla="*/ 815340 w 2110740"/>
              <a:gd name="connsiteY2" fmla="*/ 220980 h 3619500"/>
              <a:gd name="connsiteX3" fmla="*/ 883920 w 2110740"/>
              <a:gd name="connsiteY3" fmla="*/ 0 h 3619500"/>
              <a:gd name="connsiteX4" fmla="*/ 1935480 w 2110740"/>
              <a:gd name="connsiteY4" fmla="*/ 990600 h 3619500"/>
              <a:gd name="connsiteX5" fmla="*/ 2110740 w 2110740"/>
              <a:gd name="connsiteY5" fmla="*/ 2247900 h 3619500"/>
              <a:gd name="connsiteX6" fmla="*/ 2057400 w 2110740"/>
              <a:gd name="connsiteY6" fmla="*/ 2895600 h 3619500"/>
              <a:gd name="connsiteX7" fmla="*/ 1059180 w 2110740"/>
              <a:gd name="connsiteY7" fmla="*/ 3619500 h 3619500"/>
              <a:gd name="connsiteX8" fmla="*/ 1783080 w 2110740"/>
              <a:gd name="connsiteY8" fmla="*/ 2811780 h 3619500"/>
              <a:gd name="connsiteX9" fmla="*/ 1866900 w 2110740"/>
              <a:gd name="connsiteY9" fmla="*/ 2103120 h 3619500"/>
              <a:gd name="connsiteX10" fmla="*/ 1196340 w 2110740"/>
              <a:gd name="connsiteY10" fmla="*/ 640080 h 3619500"/>
              <a:gd name="connsiteX11" fmla="*/ 0 w 2110740"/>
              <a:gd name="connsiteY11" fmla="*/ 68580 h 3619500"/>
              <a:gd name="connsiteX0" fmla="*/ 0 w 2110740"/>
              <a:gd name="connsiteY0" fmla="*/ 68580 h 3611880"/>
              <a:gd name="connsiteX1" fmla="*/ 1562100 w 2110740"/>
              <a:gd name="connsiteY1" fmla="*/ 1615440 h 3611880"/>
              <a:gd name="connsiteX2" fmla="*/ 815340 w 2110740"/>
              <a:gd name="connsiteY2" fmla="*/ 220980 h 3611880"/>
              <a:gd name="connsiteX3" fmla="*/ 883920 w 2110740"/>
              <a:gd name="connsiteY3" fmla="*/ 0 h 3611880"/>
              <a:gd name="connsiteX4" fmla="*/ 1935480 w 2110740"/>
              <a:gd name="connsiteY4" fmla="*/ 990600 h 3611880"/>
              <a:gd name="connsiteX5" fmla="*/ 2110740 w 2110740"/>
              <a:gd name="connsiteY5" fmla="*/ 2247900 h 3611880"/>
              <a:gd name="connsiteX6" fmla="*/ 2057400 w 2110740"/>
              <a:gd name="connsiteY6" fmla="*/ 2895600 h 3611880"/>
              <a:gd name="connsiteX7" fmla="*/ 1043940 w 2110740"/>
              <a:gd name="connsiteY7" fmla="*/ 3611880 h 3611880"/>
              <a:gd name="connsiteX8" fmla="*/ 1783080 w 2110740"/>
              <a:gd name="connsiteY8" fmla="*/ 2811780 h 3611880"/>
              <a:gd name="connsiteX9" fmla="*/ 1866900 w 2110740"/>
              <a:gd name="connsiteY9" fmla="*/ 2103120 h 3611880"/>
              <a:gd name="connsiteX10" fmla="*/ 1196340 w 2110740"/>
              <a:gd name="connsiteY10" fmla="*/ 640080 h 3611880"/>
              <a:gd name="connsiteX11" fmla="*/ 0 w 2110740"/>
              <a:gd name="connsiteY11" fmla="*/ 68580 h 3611880"/>
              <a:gd name="connsiteX0" fmla="*/ 0 w 2110740"/>
              <a:gd name="connsiteY0" fmla="*/ 68580 h 3611880"/>
              <a:gd name="connsiteX1" fmla="*/ 1562100 w 2110740"/>
              <a:gd name="connsiteY1" fmla="*/ 1615440 h 3611880"/>
              <a:gd name="connsiteX2" fmla="*/ 815340 w 2110740"/>
              <a:gd name="connsiteY2" fmla="*/ 220980 h 3611880"/>
              <a:gd name="connsiteX3" fmla="*/ 883920 w 2110740"/>
              <a:gd name="connsiteY3" fmla="*/ 0 h 3611880"/>
              <a:gd name="connsiteX4" fmla="*/ 1935480 w 2110740"/>
              <a:gd name="connsiteY4" fmla="*/ 990600 h 3611880"/>
              <a:gd name="connsiteX5" fmla="*/ 2110740 w 2110740"/>
              <a:gd name="connsiteY5" fmla="*/ 2247900 h 3611880"/>
              <a:gd name="connsiteX6" fmla="*/ 2057400 w 2110740"/>
              <a:gd name="connsiteY6" fmla="*/ 2895600 h 3611880"/>
              <a:gd name="connsiteX7" fmla="*/ 1043940 w 2110740"/>
              <a:gd name="connsiteY7" fmla="*/ 3611880 h 3611880"/>
              <a:gd name="connsiteX8" fmla="*/ 1783080 w 2110740"/>
              <a:gd name="connsiteY8" fmla="*/ 2811780 h 3611880"/>
              <a:gd name="connsiteX9" fmla="*/ 1866900 w 2110740"/>
              <a:gd name="connsiteY9" fmla="*/ 2103120 h 3611880"/>
              <a:gd name="connsiteX10" fmla="*/ 1196340 w 2110740"/>
              <a:gd name="connsiteY10" fmla="*/ 640080 h 3611880"/>
              <a:gd name="connsiteX11" fmla="*/ 0 w 2110740"/>
              <a:gd name="connsiteY11" fmla="*/ 68580 h 3611880"/>
              <a:gd name="connsiteX0" fmla="*/ 0 w 2110740"/>
              <a:gd name="connsiteY0" fmla="*/ 68580 h 3611880"/>
              <a:gd name="connsiteX1" fmla="*/ 1562100 w 2110740"/>
              <a:gd name="connsiteY1" fmla="*/ 1615440 h 3611880"/>
              <a:gd name="connsiteX2" fmla="*/ 815340 w 2110740"/>
              <a:gd name="connsiteY2" fmla="*/ 220980 h 3611880"/>
              <a:gd name="connsiteX3" fmla="*/ 883920 w 2110740"/>
              <a:gd name="connsiteY3" fmla="*/ 0 h 3611880"/>
              <a:gd name="connsiteX4" fmla="*/ 1935480 w 2110740"/>
              <a:gd name="connsiteY4" fmla="*/ 990600 h 3611880"/>
              <a:gd name="connsiteX5" fmla="*/ 2110740 w 2110740"/>
              <a:gd name="connsiteY5" fmla="*/ 2247900 h 3611880"/>
              <a:gd name="connsiteX6" fmla="*/ 2057400 w 2110740"/>
              <a:gd name="connsiteY6" fmla="*/ 2895600 h 3611880"/>
              <a:gd name="connsiteX7" fmla="*/ 1043940 w 2110740"/>
              <a:gd name="connsiteY7" fmla="*/ 3611880 h 3611880"/>
              <a:gd name="connsiteX8" fmla="*/ 1783080 w 2110740"/>
              <a:gd name="connsiteY8" fmla="*/ 2811780 h 3611880"/>
              <a:gd name="connsiteX9" fmla="*/ 1866900 w 2110740"/>
              <a:gd name="connsiteY9" fmla="*/ 2103120 h 3611880"/>
              <a:gd name="connsiteX10" fmla="*/ 1196340 w 2110740"/>
              <a:gd name="connsiteY10" fmla="*/ 640080 h 3611880"/>
              <a:gd name="connsiteX11" fmla="*/ 0 w 2110740"/>
              <a:gd name="connsiteY11" fmla="*/ 68580 h 3611880"/>
              <a:gd name="connsiteX0" fmla="*/ 0 w 2110740"/>
              <a:gd name="connsiteY0" fmla="*/ 68580 h 3611880"/>
              <a:gd name="connsiteX1" fmla="*/ 1562100 w 2110740"/>
              <a:gd name="connsiteY1" fmla="*/ 1615440 h 3611880"/>
              <a:gd name="connsiteX2" fmla="*/ 815340 w 2110740"/>
              <a:gd name="connsiteY2" fmla="*/ 220980 h 3611880"/>
              <a:gd name="connsiteX3" fmla="*/ 883920 w 2110740"/>
              <a:gd name="connsiteY3" fmla="*/ 0 h 3611880"/>
              <a:gd name="connsiteX4" fmla="*/ 1935480 w 2110740"/>
              <a:gd name="connsiteY4" fmla="*/ 990600 h 3611880"/>
              <a:gd name="connsiteX5" fmla="*/ 2110740 w 2110740"/>
              <a:gd name="connsiteY5" fmla="*/ 2247900 h 3611880"/>
              <a:gd name="connsiteX6" fmla="*/ 2057400 w 2110740"/>
              <a:gd name="connsiteY6" fmla="*/ 2895600 h 3611880"/>
              <a:gd name="connsiteX7" fmla="*/ 1043940 w 2110740"/>
              <a:gd name="connsiteY7" fmla="*/ 3611880 h 3611880"/>
              <a:gd name="connsiteX8" fmla="*/ 1783080 w 2110740"/>
              <a:gd name="connsiteY8" fmla="*/ 2811780 h 3611880"/>
              <a:gd name="connsiteX9" fmla="*/ 1866900 w 2110740"/>
              <a:gd name="connsiteY9" fmla="*/ 2103120 h 3611880"/>
              <a:gd name="connsiteX10" fmla="*/ 1196340 w 2110740"/>
              <a:gd name="connsiteY10" fmla="*/ 640080 h 3611880"/>
              <a:gd name="connsiteX11" fmla="*/ 0 w 2110740"/>
              <a:gd name="connsiteY11" fmla="*/ 68580 h 3611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110740" h="3611880">
                <a:moveTo>
                  <a:pt x="0" y="68580"/>
                </a:moveTo>
                <a:cubicBezTo>
                  <a:pt x="619760" y="553720"/>
                  <a:pt x="965200" y="558800"/>
                  <a:pt x="1562100" y="1615440"/>
                </a:cubicBezTo>
                <a:cubicBezTo>
                  <a:pt x="1374140" y="1082040"/>
                  <a:pt x="1064260" y="685800"/>
                  <a:pt x="815340" y="220980"/>
                </a:cubicBezTo>
                <a:lnTo>
                  <a:pt x="883920" y="0"/>
                </a:lnTo>
                <a:lnTo>
                  <a:pt x="1935480" y="990600"/>
                </a:lnTo>
                <a:lnTo>
                  <a:pt x="2110740" y="2247900"/>
                </a:lnTo>
                <a:lnTo>
                  <a:pt x="2057400" y="2895600"/>
                </a:lnTo>
                <a:cubicBezTo>
                  <a:pt x="1765300" y="3141980"/>
                  <a:pt x="1511300" y="3395980"/>
                  <a:pt x="1043940" y="3611880"/>
                </a:cubicBezTo>
                <a:cubicBezTo>
                  <a:pt x="1323340" y="3365500"/>
                  <a:pt x="1587500" y="3119120"/>
                  <a:pt x="1783080" y="2811780"/>
                </a:cubicBezTo>
                <a:cubicBezTo>
                  <a:pt x="1811020" y="2575560"/>
                  <a:pt x="1854200" y="2362200"/>
                  <a:pt x="1866900" y="2103120"/>
                </a:cubicBezTo>
                <a:cubicBezTo>
                  <a:pt x="1734820" y="1318260"/>
                  <a:pt x="1496060" y="1112520"/>
                  <a:pt x="1196340" y="640080"/>
                </a:cubicBezTo>
                <a:lnTo>
                  <a:pt x="0" y="68580"/>
                </a:ln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 7"/>
          <p:cNvSpPr/>
          <p:nvPr/>
        </p:nvSpPr>
        <p:spPr>
          <a:xfrm>
            <a:off x="4748213" y="3577696"/>
            <a:ext cx="400050" cy="132292"/>
          </a:xfrm>
          <a:custGeom>
            <a:avLst/>
            <a:gdLst>
              <a:gd name="connsiteX0" fmla="*/ 400050 w 400050"/>
              <a:gd name="connsiteY0" fmla="*/ 61913 h 128588"/>
              <a:gd name="connsiteX1" fmla="*/ 238125 w 400050"/>
              <a:gd name="connsiteY1" fmla="*/ 0 h 128588"/>
              <a:gd name="connsiteX2" fmla="*/ 0 w 400050"/>
              <a:gd name="connsiteY2" fmla="*/ 128588 h 128588"/>
              <a:gd name="connsiteX3" fmla="*/ 400050 w 400050"/>
              <a:gd name="connsiteY3" fmla="*/ 61913 h 128588"/>
              <a:gd name="connsiteX0" fmla="*/ 400050 w 400050"/>
              <a:gd name="connsiteY0" fmla="*/ 61913 h 128588"/>
              <a:gd name="connsiteX1" fmla="*/ 238125 w 400050"/>
              <a:gd name="connsiteY1" fmla="*/ 0 h 128588"/>
              <a:gd name="connsiteX2" fmla="*/ 0 w 400050"/>
              <a:gd name="connsiteY2" fmla="*/ 128588 h 128588"/>
              <a:gd name="connsiteX3" fmla="*/ 400050 w 400050"/>
              <a:gd name="connsiteY3" fmla="*/ 61913 h 128588"/>
              <a:gd name="connsiteX0" fmla="*/ 400050 w 400050"/>
              <a:gd name="connsiteY0" fmla="*/ 68017 h 134692"/>
              <a:gd name="connsiteX1" fmla="*/ 238125 w 400050"/>
              <a:gd name="connsiteY1" fmla="*/ 6104 h 134692"/>
              <a:gd name="connsiteX2" fmla="*/ 0 w 400050"/>
              <a:gd name="connsiteY2" fmla="*/ 134692 h 134692"/>
              <a:gd name="connsiteX3" fmla="*/ 400050 w 400050"/>
              <a:gd name="connsiteY3" fmla="*/ 68017 h 134692"/>
              <a:gd name="connsiteX0" fmla="*/ 400050 w 400050"/>
              <a:gd name="connsiteY0" fmla="*/ 68017 h 134692"/>
              <a:gd name="connsiteX1" fmla="*/ 238125 w 400050"/>
              <a:gd name="connsiteY1" fmla="*/ 6104 h 134692"/>
              <a:gd name="connsiteX2" fmla="*/ 0 w 400050"/>
              <a:gd name="connsiteY2" fmla="*/ 134692 h 134692"/>
              <a:gd name="connsiteX3" fmla="*/ 400050 w 400050"/>
              <a:gd name="connsiteY3" fmla="*/ 68017 h 134692"/>
              <a:gd name="connsiteX0" fmla="*/ 400050 w 400050"/>
              <a:gd name="connsiteY0" fmla="*/ 68017 h 134692"/>
              <a:gd name="connsiteX1" fmla="*/ 238125 w 400050"/>
              <a:gd name="connsiteY1" fmla="*/ 6104 h 134692"/>
              <a:gd name="connsiteX2" fmla="*/ 0 w 400050"/>
              <a:gd name="connsiteY2" fmla="*/ 134692 h 134692"/>
              <a:gd name="connsiteX3" fmla="*/ 400050 w 400050"/>
              <a:gd name="connsiteY3" fmla="*/ 68017 h 134692"/>
              <a:gd name="connsiteX0" fmla="*/ 400050 w 400050"/>
              <a:gd name="connsiteY0" fmla="*/ 68017 h 134692"/>
              <a:gd name="connsiteX1" fmla="*/ 238125 w 400050"/>
              <a:gd name="connsiteY1" fmla="*/ 6104 h 134692"/>
              <a:gd name="connsiteX2" fmla="*/ 0 w 400050"/>
              <a:gd name="connsiteY2" fmla="*/ 134692 h 134692"/>
              <a:gd name="connsiteX3" fmla="*/ 400050 w 400050"/>
              <a:gd name="connsiteY3" fmla="*/ 68017 h 134692"/>
              <a:gd name="connsiteX0" fmla="*/ 400050 w 400050"/>
              <a:gd name="connsiteY0" fmla="*/ 68017 h 134692"/>
              <a:gd name="connsiteX1" fmla="*/ 238125 w 400050"/>
              <a:gd name="connsiteY1" fmla="*/ 6104 h 134692"/>
              <a:gd name="connsiteX2" fmla="*/ 0 w 400050"/>
              <a:gd name="connsiteY2" fmla="*/ 134692 h 134692"/>
              <a:gd name="connsiteX3" fmla="*/ 400050 w 400050"/>
              <a:gd name="connsiteY3" fmla="*/ 68017 h 134692"/>
              <a:gd name="connsiteX0" fmla="*/ 400050 w 400050"/>
              <a:gd name="connsiteY0" fmla="*/ 65617 h 132292"/>
              <a:gd name="connsiteX1" fmla="*/ 238125 w 400050"/>
              <a:gd name="connsiteY1" fmla="*/ 3704 h 132292"/>
              <a:gd name="connsiteX2" fmla="*/ 0 w 400050"/>
              <a:gd name="connsiteY2" fmla="*/ 132292 h 132292"/>
              <a:gd name="connsiteX3" fmla="*/ 400050 w 400050"/>
              <a:gd name="connsiteY3" fmla="*/ 65617 h 132292"/>
              <a:gd name="connsiteX0" fmla="*/ 400050 w 400050"/>
              <a:gd name="connsiteY0" fmla="*/ 65617 h 132292"/>
              <a:gd name="connsiteX1" fmla="*/ 228600 w 400050"/>
              <a:gd name="connsiteY1" fmla="*/ 3704 h 132292"/>
              <a:gd name="connsiteX2" fmla="*/ 0 w 400050"/>
              <a:gd name="connsiteY2" fmla="*/ 132292 h 132292"/>
              <a:gd name="connsiteX3" fmla="*/ 400050 w 400050"/>
              <a:gd name="connsiteY3" fmla="*/ 65617 h 132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050" h="132292">
                <a:moveTo>
                  <a:pt x="400050" y="65617"/>
                </a:moveTo>
                <a:cubicBezTo>
                  <a:pt x="274638" y="-16933"/>
                  <a:pt x="282575" y="530"/>
                  <a:pt x="228600" y="3704"/>
                </a:cubicBezTo>
                <a:cubicBezTo>
                  <a:pt x="39688" y="8467"/>
                  <a:pt x="60325" y="70379"/>
                  <a:pt x="0" y="132292"/>
                </a:cubicBezTo>
                <a:cubicBezTo>
                  <a:pt x="233363" y="-18521"/>
                  <a:pt x="242887" y="54505"/>
                  <a:pt x="400050" y="65617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フリーフォーム 8"/>
          <p:cNvSpPr/>
          <p:nvPr/>
        </p:nvSpPr>
        <p:spPr>
          <a:xfrm>
            <a:off x="7239000" y="3667125"/>
            <a:ext cx="309563" cy="128588"/>
          </a:xfrm>
          <a:custGeom>
            <a:avLst/>
            <a:gdLst>
              <a:gd name="connsiteX0" fmla="*/ 0 w 309563"/>
              <a:gd name="connsiteY0" fmla="*/ 71438 h 128588"/>
              <a:gd name="connsiteX1" fmla="*/ 166688 w 309563"/>
              <a:gd name="connsiteY1" fmla="*/ 0 h 128588"/>
              <a:gd name="connsiteX2" fmla="*/ 309563 w 309563"/>
              <a:gd name="connsiteY2" fmla="*/ 128588 h 128588"/>
              <a:gd name="connsiteX3" fmla="*/ 180975 w 309563"/>
              <a:gd name="connsiteY3" fmla="*/ 71438 h 128588"/>
              <a:gd name="connsiteX4" fmla="*/ 0 w 309563"/>
              <a:gd name="connsiteY4" fmla="*/ 71438 h 128588"/>
              <a:gd name="connsiteX0" fmla="*/ 0 w 309563"/>
              <a:gd name="connsiteY0" fmla="*/ 71438 h 128588"/>
              <a:gd name="connsiteX1" fmla="*/ 166688 w 309563"/>
              <a:gd name="connsiteY1" fmla="*/ 0 h 128588"/>
              <a:gd name="connsiteX2" fmla="*/ 309563 w 309563"/>
              <a:gd name="connsiteY2" fmla="*/ 128588 h 128588"/>
              <a:gd name="connsiteX3" fmla="*/ 180975 w 309563"/>
              <a:gd name="connsiteY3" fmla="*/ 71438 h 128588"/>
              <a:gd name="connsiteX4" fmla="*/ 0 w 309563"/>
              <a:gd name="connsiteY4" fmla="*/ 71438 h 128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9563" h="128588">
                <a:moveTo>
                  <a:pt x="0" y="71438"/>
                </a:moveTo>
                <a:lnTo>
                  <a:pt x="166688" y="0"/>
                </a:lnTo>
                <a:lnTo>
                  <a:pt x="309563" y="128588"/>
                </a:lnTo>
                <a:lnTo>
                  <a:pt x="180975" y="71438"/>
                </a:lnTo>
                <a:cubicBezTo>
                  <a:pt x="120650" y="71438"/>
                  <a:pt x="107950" y="57151"/>
                  <a:pt x="0" y="71438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フリーフォーム 9"/>
          <p:cNvSpPr/>
          <p:nvPr/>
        </p:nvSpPr>
        <p:spPr>
          <a:xfrm>
            <a:off x="4786313" y="4074148"/>
            <a:ext cx="443042" cy="245439"/>
          </a:xfrm>
          <a:custGeom>
            <a:avLst/>
            <a:gdLst>
              <a:gd name="connsiteX0" fmla="*/ 0 w 442912"/>
              <a:gd name="connsiteY0" fmla="*/ 228600 h 242888"/>
              <a:gd name="connsiteX1" fmla="*/ 209550 w 442912"/>
              <a:gd name="connsiteY1" fmla="*/ 0 h 242888"/>
              <a:gd name="connsiteX2" fmla="*/ 442912 w 442912"/>
              <a:gd name="connsiteY2" fmla="*/ 242888 h 242888"/>
              <a:gd name="connsiteX3" fmla="*/ 242887 w 442912"/>
              <a:gd name="connsiteY3" fmla="*/ 133350 h 242888"/>
              <a:gd name="connsiteX4" fmla="*/ 0 w 442912"/>
              <a:gd name="connsiteY4" fmla="*/ 228600 h 242888"/>
              <a:gd name="connsiteX0" fmla="*/ 0 w 442912"/>
              <a:gd name="connsiteY0" fmla="*/ 228600 h 242888"/>
              <a:gd name="connsiteX1" fmla="*/ 209550 w 442912"/>
              <a:gd name="connsiteY1" fmla="*/ 0 h 242888"/>
              <a:gd name="connsiteX2" fmla="*/ 442912 w 442912"/>
              <a:gd name="connsiteY2" fmla="*/ 242888 h 242888"/>
              <a:gd name="connsiteX3" fmla="*/ 242887 w 442912"/>
              <a:gd name="connsiteY3" fmla="*/ 133350 h 242888"/>
              <a:gd name="connsiteX4" fmla="*/ 0 w 442912"/>
              <a:gd name="connsiteY4" fmla="*/ 228600 h 242888"/>
              <a:gd name="connsiteX0" fmla="*/ 0 w 442912"/>
              <a:gd name="connsiteY0" fmla="*/ 228600 h 242888"/>
              <a:gd name="connsiteX1" fmla="*/ 209550 w 442912"/>
              <a:gd name="connsiteY1" fmla="*/ 0 h 242888"/>
              <a:gd name="connsiteX2" fmla="*/ 442912 w 442912"/>
              <a:gd name="connsiteY2" fmla="*/ 242888 h 242888"/>
              <a:gd name="connsiteX3" fmla="*/ 242887 w 442912"/>
              <a:gd name="connsiteY3" fmla="*/ 133350 h 242888"/>
              <a:gd name="connsiteX4" fmla="*/ 0 w 442912"/>
              <a:gd name="connsiteY4" fmla="*/ 228600 h 242888"/>
              <a:gd name="connsiteX0" fmla="*/ 0 w 442912"/>
              <a:gd name="connsiteY0" fmla="*/ 230691 h 244979"/>
              <a:gd name="connsiteX1" fmla="*/ 209550 w 442912"/>
              <a:gd name="connsiteY1" fmla="*/ 2091 h 244979"/>
              <a:gd name="connsiteX2" fmla="*/ 442912 w 442912"/>
              <a:gd name="connsiteY2" fmla="*/ 244979 h 244979"/>
              <a:gd name="connsiteX3" fmla="*/ 242887 w 442912"/>
              <a:gd name="connsiteY3" fmla="*/ 135441 h 244979"/>
              <a:gd name="connsiteX4" fmla="*/ 0 w 442912"/>
              <a:gd name="connsiteY4" fmla="*/ 230691 h 244979"/>
              <a:gd name="connsiteX0" fmla="*/ 0 w 443042"/>
              <a:gd name="connsiteY0" fmla="*/ 231151 h 245439"/>
              <a:gd name="connsiteX1" fmla="*/ 209550 w 443042"/>
              <a:gd name="connsiteY1" fmla="*/ 2551 h 245439"/>
              <a:gd name="connsiteX2" fmla="*/ 442912 w 443042"/>
              <a:gd name="connsiteY2" fmla="*/ 245439 h 245439"/>
              <a:gd name="connsiteX3" fmla="*/ 242887 w 443042"/>
              <a:gd name="connsiteY3" fmla="*/ 135901 h 245439"/>
              <a:gd name="connsiteX4" fmla="*/ 0 w 443042"/>
              <a:gd name="connsiteY4" fmla="*/ 231151 h 245439"/>
              <a:gd name="connsiteX0" fmla="*/ 0 w 443042"/>
              <a:gd name="connsiteY0" fmla="*/ 231151 h 245439"/>
              <a:gd name="connsiteX1" fmla="*/ 209550 w 443042"/>
              <a:gd name="connsiteY1" fmla="*/ 2551 h 245439"/>
              <a:gd name="connsiteX2" fmla="*/ 442912 w 443042"/>
              <a:gd name="connsiteY2" fmla="*/ 245439 h 245439"/>
              <a:gd name="connsiteX3" fmla="*/ 242887 w 443042"/>
              <a:gd name="connsiteY3" fmla="*/ 135901 h 245439"/>
              <a:gd name="connsiteX4" fmla="*/ 0 w 443042"/>
              <a:gd name="connsiteY4" fmla="*/ 231151 h 245439"/>
              <a:gd name="connsiteX0" fmla="*/ 0 w 443042"/>
              <a:gd name="connsiteY0" fmla="*/ 231151 h 245439"/>
              <a:gd name="connsiteX1" fmla="*/ 209550 w 443042"/>
              <a:gd name="connsiteY1" fmla="*/ 2551 h 245439"/>
              <a:gd name="connsiteX2" fmla="*/ 442912 w 443042"/>
              <a:gd name="connsiteY2" fmla="*/ 245439 h 245439"/>
              <a:gd name="connsiteX3" fmla="*/ 242887 w 443042"/>
              <a:gd name="connsiteY3" fmla="*/ 135901 h 245439"/>
              <a:gd name="connsiteX4" fmla="*/ 0 w 443042"/>
              <a:gd name="connsiteY4" fmla="*/ 231151 h 245439"/>
              <a:gd name="connsiteX0" fmla="*/ 0 w 443042"/>
              <a:gd name="connsiteY0" fmla="*/ 231151 h 245439"/>
              <a:gd name="connsiteX1" fmla="*/ 209550 w 443042"/>
              <a:gd name="connsiteY1" fmla="*/ 2551 h 245439"/>
              <a:gd name="connsiteX2" fmla="*/ 442912 w 443042"/>
              <a:gd name="connsiteY2" fmla="*/ 245439 h 245439"/>
              <a:gd name="connsiteX3" fmla="*/ 242887 w 443042"/>
              <a:gd name="connsiteY3" fmla="*/ 135901 h 245439"/>
              <a:gd name="connsiteX4" fmla="*/ 0 w 443042"/>
              <a:gd name="connsiteY4" fmla="*/ 231151 h 245439"/>
              <a:gd name="connsiteX0" fmla="*/ 0 w 443042"/>
              <a:gd name="connsiteY0" fmla="*/ 231151 h 245439"/>
              <a:gd name="connsiteX1" fmla="*/ 209550 w 443042"/>
              <a:gd name="connsiteY1" fmla="*/ 2551 h 245439"/>
              <a:gd name="connsiteX2" fmla="*/ 442912 w 443042"/>
              <a:gd name="connsiteY2" fmla="*/ 245439 h 245439"/>
              <a:gd name="connsiteX3" fmla="*/ 242887 w 443042"/>
              <a:gd name="connsiteY3" fmla="*/ 135901 h 245439"/>
              <a:gd name="connsiteX4" fmla="*/ 0 w 443042"/>
              <a:gd name="connsiteY4" fmla="*/ 231151 h 245439"/>
              <a:gd name="connsiteX0" fmla="*/ 0 w 443042"/>
              <a:gd name="connsiteY0" fmla="*/ 231151 h 245439"/>
              <a:gd name="connsiteX1" fmla="*/ 209550 w 443042"/>
              <a:gd name="connsiteY1" fmla="*/ 2551 h 245439"/>
              <a:gd name="connsiteX2" fmla="*/ 442912 w 443042"/>
              <a:gd name="connsiteY2" fmla="*/ 245439 h 245439"/>
              <a:gd name="connsiteX3" fmla="*/ 242887 w 443042"/>
              <a:gd name="connsiteY3" fmla="*/ 135901 h 245439"/>
              <a:gd name="connsiteX4" fmla="*/ 0 w 443042"/>
              <a:gd name="connsiteY4" fmla="*/ 231151 h 245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3042" h="245439">
                <a:moveTo>
                  <a:pt x="0" y="231151"/>
                </a:moveTo>
                <a:cubicBezTo>
                  <a:pt x="3175" y="-21262"/>
                  <a:pt x="187325" y="12076"/>
                  <a:pt x="209550" y="2551"/>
                </a:cubicBezTo>
                <a:cubicBezTo>
                  <a:pt x="392112" y="-21261"/>
                  <a:pt x="446087" y="126376"/>
                  <a:pt x="442912" y="245439"/>
                </a:cubicBezTo>
                <a:cubicBezTo>
                  <a:pt x="342900" y="132726"/>
                  <a:pt x="323850" y="162889"/>
                  <a:pt x="242887" y="135901"/>
                </a:cubicBezTo>
                <a:cubicBezTo>
                  <a:pt x="171450" y="148601"/>
                  <a:pt x="114299" y="204164"/>
                  <a:pt x="0" y="231151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フリーフォーム 10"/>
          <p:cNvSpPr/>
          <p:nvPr/>
        </p:nvSpPr>
        <p:spPr>
          <a:xfrm>
            <a:off x="7139013" y="4073646"/>
            <a:ext cx="445004" cy="250704"/>
          </a:xfrm>
          <a:custGeom>
            <a:avLst/>
            <a:gdLst>
              <a:gd name="connsiteX0" fmla="*/ 0 w 433387"/>
              <a:gd name="connsiteY0" fmla="*/ 200025 h 228600"/>
              <a:gd name="connsiteX1" fmla="*/ 80962 w 433387"/>
              <a:gd name="connsiteY1" fmla="*/ 4763 h 228600"/>
              <a:gd name="connsiteX2" fmla="*/ 352425 w 433387"/>
              <a:gd name="connsiteY2" fmla="*/ 0 h 228600"/>
              <a:gd name="connsiteX3" fmla="*/ 433387 w 433387"/>
              <a:gd name="connsiteY3" fmla="*/ 109538 h 228600"/>
              <a:gd name="connsiteX4" fmla="*/ 433387 w 433387"/>
              <a:gd name="connsiteY4" fmla="*/ 228600 h 228600"/>
              <a:gd name="connsiteX5" fmla="*/ 285750 w 433387"/>
              <a:gd name="connsiteY5" fmla="*/ 142875 h 228600"/>
              <a:gd name="connsiteX6" fmla="*/ 119062 w 433387"/>
              <a:gd name="connsiteY6" fmla="*/ 133350 h 228600"/>
              <a:gd name="connsiteX7" fmla="*/ 0 w 433387"/>
              <a:gd name="connsiteY7" fmla="*/ 200025 h 228600"/>
              <a:gd name="connsiteX0" fmla="*/ 0 w 428625"/>
              <a:gd name="connsiteY0" fmla="*/ 211931 h 228600"/>
              <a:gd name="connsiteX1" fmla="*/ 76200 w 428625"/>
              <a:gd name="connsiteY1" fmla="*/ 4763 h 228600"/>
              <a:gd name="connsiteX2" fmla="*/ 347663 w 428625"/>
              <a:gd name="connsiteY2" fmla="*/ 0 h 228600"/>
              <a:gd name="connsiteX3" fmla="*/ 428625 w 428625"/>
              <a:gd name="connsiteY3" fmla="*/ 109538 h 228600"/>
              <a:gd name="connsiteX4" fmla="*/ 428625 w 428625"/>
              <a:gd name="connsiteY4" fmla="*/ 228600 h 228600"/>
              <a:gd name="connsiteX5" fmla="*/ 280988 w 428625"/>
              <a:gd name="connsiteY5" fmla="*/ 142875 h 228600"/>
              <a:gd name="connsiteX6" fmla="*/ 114300 w 428625"/>
              <a:gd name="connsiteY6" fmla="*/ 133350 h 228600"/>
              <a:gd name="connsiteX7" fmla="*/ 0 w 428625"/>
              <a:gd name="connsiteY7" fmla="*/ 211931 h 228600"/>
              <a:gd name="connsiteX0" fmla="*/ 4867 w 433492"/>
              <a:gd name="connsiteY0" fmla="*/ 211931 h 228600"/>
              <a:gd name="connsiteX1" fmla="*/ 81067 w 433492"/>
              <a:gd name="connsiteY1" fmla="*/ 4763 h 228600"/>
              <a:gd name="connsiteX2" fmla="*/ 352530 w 433492"/>
              <a:gd name="connsiteY2" fmla="*/ 0 h 228600"/>
              <a:gd name="connsiteX3" fmla="*/ 433492 w 433492"/>
              <a:gd name="connsiteY3" fmla="*/ 109538 h 228600"/>
              <a:gd name="connsiteX4" fmla="*/ 433492 w 433492"/>
              <a:gd name="connsiteY4" fmla="*/ 228600 h 228600"/>
              <a:gd name="connsiteX5" fmla="*/ 285855 w 433492"/>
              <a:gd name="connsiteY5" fmla="*/ 142875 h 228600"/>
              <a:gd name="connsiteX6" fmla="*/ 119167 w 433492"/>
              <a:gd name="connsiteY6" fmla="*/ 133350 h 228600"/>
              <a:gd name="connsiteX7" fmla="*/ 4867 w 433492"/>
              <a:gd name="connsiteY7" fmla="*/ 211931 h 228600"/>
              <a:gd name="connsiteX0" fmla="*/ 5109 w 433734"/>
              <a:gd name="connsiteY0" fmla="*/ 211931 h 228600"/>
              <a:gd name="connsiteX1" fmla="*/ 81309 w 433734"/>
              <a:gd name="connsiteY1" fmla="*/ 4763 h 228600"/>
              <a:gd name="connsiteX2" fmla="*/ 352772 w 433734"/>
              <a:gd name="connsiteY2" fmla="*/ 0 h 228600"/>
              <a:gd name="connsiteX3" fmla="*/ 433734 w 433734"/>
              <a:gd name="connsiteY3" fmla="*/ 109538 h 228600"/>
              <a:gd name="connsiteX4" fmla="*/ 433734 w 433734"/>
              <a:gd name="connsiteY4" fmla="*/ 228600 h 228600"/>
              <a:gd name="connsiteX5" fmla="*/ 286097 w 433734"/>
              <a:gd name="connsiteY5" fmla="*/ 142875 h 228600"/>
              <a:gd name="connsiteX6" fmla="*/ 119409 w 433734"/>
              <a:gd name="connsiteY6" fmla="*/ 133350 h 228600"/>
              <a:gd name="connsiteX7" fmla="*/ 5109 w 433734"/>
              <a:gd name="connsiteY7" fmla="*/ 211931 h 228600"/>
              <a:gd name="connsiteX0" fmla="*/ 5109 w 433734"/>
              <a:gd name="connsiteY0" fmla="*/ 231019 h 247688"/>
              <a:gd name="connsiteX1" fmla="*/ 81309 w 433734"/>
              <a:gd name="connsiteY1" fmla="*/ 23851 h 247688"/>
              <a:gd name="connsiteX2" fmla="*/ 352772 w 433734"/>
              <a:gd name="connsiteY2" fmla="*/ 19088 h 247688"/>
              <a:gd name="connsiteX3" fmla="*/ 433734 w 433734"/>
              <a:gd name="connsiteY3" fmla="*/ 128626 h 247688"/>
              <a:gd name="connsiteX4" fmla="*/ 433734 w 433734"/>
              <a:gd name="connsiteY4" fmla="*/ 247688 h 247688"/>
              <a:gd name="connsiteX5" fmla="*/ 286097 w 433734"/>
              <a:gd name="connsiteY5" fmla="*/ 161963 h 247688"/>
              <a:gd name="connsiteX6" fmla="*/ 119409 w 433734"/>
              <a:gd name="connsiteY6" fmla="*/ 152438 h 247688"/>
              <a:gd name="connsiteX7" fmla="*/ 5109 w 433734"/>
              <a:gd name="connsiteY7" fmla="*/ 231019 h 247688"/>
              <a:gd name="connsiteX0" fmla="*/ 4738 w 433363"/>
              <a:gd name="connsiteY0" fmla="*/ 229326 h 245995"/>
              <a:gd name="connsiteX1" fmla="*/ 88081 w 433363"/>
              <a:gd name="connsiteY1" fmla="*/ 24540 h 245995"/>
              <a:gd name="connsiteX2" fmla="*/ 352401 w 433363"/>
              <a:gd name="connsiteY2" fmla="*/ 17395 h 245995"/>
              <a:gd name="connsiteX3" fmla="*/ 433363 w 433363"/>
              <a:gd name="connsiteY3" fmla="*/ 126933 h 245995"/>
              <a:gd name="connsiteX4" fmla="*/ 433363 w 433363"/>
              <a:gd name="connsiteY4" fmla="*/ 245995 h 245995"/>
              <a:gd name="connsiteX5" fmla="*/ 285726 w 433363"/>
              <a:gd name="connsiteY5" fmla="*/ 160270 h 245995"/>
              <a:gd name="connsiteX6" fmla="*/ 119038 w 433363"/>
              <a:gd name="connsiteY6" fmla="*/ 150745 h 245995"/>
              <a:gd name="connsiteX7" fmla="*/ 4738 w 433363"/>
              <a:gd name="connsiteY7" fmla="*/ 229326 h 245995"/>
              <a:gd name="connsiteX0" fmla="*/ 4738 w 433363"/>
              <a:gd name="connsiteY0" fmla="*/ 235530 h 252199"/>
              <a:gd name="connsiteX1" fmla="*/ 88081 w 433363"/>
              <a:gd name="connsiteY1" fmla="*/ 30744 h 252199"/>
              <a:gd name="connsiteX2" fmla="*/ 352401 w 433363"/>
              <a:gd name="connsiteY2" fmla="*/ 23599 h 252199"/>
              <a:gd name="connsiteX3" fmla="*/ 433363 w 433363"/>
              <a:gd name="connsiteY3" fmla="*/ 133137 h 252199"/>
              <a:gd name="connsiteX4" fmla="*/ 433363 w 433363"/>
              <a:gd name="connsiteY4" fmla="*/ 252199 h 252199"/>
              <a:gd name="connsiteX5" fmla="*/ 285726 w 433363"/>
              <a:gd name="connsiteY5" fmla="*/ 166474 h 252199"/>
              <a:gd name="connsiteX6" fmla="*/ 119038 w 433363"/>
              <a:gd name="connsiteY6" fmla="*/ 156949 h 252199"/>
              <a:gd name="connsiteX7" fmla="*/ 4738 w 433363"/>
              <a:gd name="connsiteY7" fmla="*/ 235530 h 252199"/>
              <a:gd name="connsiteX0" fmla="*/ 4738 w 433363"/>
              <a:gd name="connsiteY0" fmla="*/ 231968 h 248637"/>
              <a:gd name="connsiteX1" fmla="*/ 88081 w 433363"/>
              <a:gd name="connsiteY1" fmla="*/ 27182 h 248637"/>
              <a:gd name="connsiteX2" fmla="*/ 350020 w 433363"/>
              <a:gd name="connsiteY2" fmla="*/ 29562 h 248637"/>
              <a:gd name="connsiteX3" fmla="*/ 433363 w 433363"/>
              <a:gd name="connsiteY3" fmla="*/ 129575 h 248637"/>
              <a:gd name="connsiteX4" fmla="*/ 433363 w 433363"/>
              <a:gd name="connsiteY4" fmla="*/ 248637 h 248637"/>
              <a:gd name="connsiteX5" fmla="*/ 285726 w 433363"/>
              <a:gd name="connsiteY5" fmla="*/ 162912 h 248637"/>
              <a:gd name="connsiteX6" fmla="*/ 119038 w 433363"/>
              <a:gd name="connsiteY6" fmla="*/ 153387 h 248637"/>
              <a:gd name="connsiteX7" fmla="*/ 4738 w 433363"/>
              <a:gd name="connsiteY7" fmla="*/ 231968 h 248637"/>
              <a:gd name="connsiteX0" fmla="*/ 4738 w 433363"/>
              <a:gd name="connsiteY0" fmla="*/ 234035 h 250704"/>
              <a:gd name="connsiteX1" fmla="*/ 88081 w 433363"/>
              <a:gd name="connsiteY1" fmla="*/ 29249 h 250704"/>
              <a:gd name="connsiteX2" fmla="*/ 350020 w 433363"/>
              <a:gd name="connsiteY2" fmla="*/ 31629 h 250704"/>
              <a:gd name="connsiteX3" fmla="*/ 433363 w 433363"/>
              <a:gd name="connsiteY3" fmla="*/ 131642 h 250704"/>
              <a:gd name="connsiteX4" fmla="*/ 433363 w 433363"/>
              <a:gd name="connsiteY4" fmla="*/ 250704 h 250704"/>
              <a:gd name="connsiteX5" fmla="*/ 285726 w 433363"/>
              <a:gd name="connsiteY5" fmla="*/ 164979 h 250704"/>
              <a:gd name="connsiteX6" fmla="*/ 119038 w 433363"/>
              <a:gd name="connsiteY6" fmla="*/ 155454 h 250704"/>
              <a:gd name="connsiteX7" fmla="*/ 4738 w 433363"/>
              <a:gd name="connsiteY7" fmla="*/ 234035 h 250704"/>
              <a:gd name="connsiteX0" fmla="*/ 4738 w 433363"/>
              <a:gd name="connsiteY0" fmla="*/ 234035 h 250704"/>
              <a:gd name="connsiteX1" fmla="*/ 88081 w 433363"/>
              <a:gd name="connsiteY1" fmla="*/ 29249 h 250704"/>
              <a:gd name="connsiteX2" fmla="*/ 350020 w 433363"/>
              <a:gd name="connsiteY2" fmla="*/ 31629 h 250704"/>
              <a:gd name="connsiteX3" fmla="*/ 433363 w 433363"/>
              <a:gd name="connsiteY3" fmla="*/ 131642 h 250704"/>
              <a:gd name="connsiteX4" fmla="*/ 433363 w 433363"/>
              <a:gd name="connsiteY4" fmla="*/ 250704 h 250704"/>
              <a:gd name="connsiteX5" fmla="*/ 285726 w 433363"/>
              <a:gd name="connsiteY5" fmla="*/ 164979 h 250704"/>
              <a:gd name="connsiteX6" fmla="*/ 119038 w 433363"/>
              <a:gd name="connsiteY6" fmla="*/ 155454 h 250704"/>
              <a:gd name="connsiteX7" fmla="*/ 4738 w 433363"/>
              <a:gd name="connsiteY7" fmla="*/ 234035 h 250704"/>
              <a:gd name="connsiteX0" fmla="*/ 4738 w 445004"/>
              <a:gd name="connsiteY0" fmla="*/ 234035 h 250704"/>
              <a:gd name="connsiteX1" fmla="*/ 88081 w 445004"/>
              <a:gd name="connsiteY1" fmla="*/ 29249 h 250704"/>
              <a:gd name="connsiteX2" fmla="*/ 350020 w 445004"/>
              <a:gd name="connsiteY2" fmla="*/ 31629 h 250704"/>
              <a:gd name="connsiteX3" fmla="*/ 433363 w 445004"/>
              <a:gd name="connsiteY3" fmla="*/ 131642 h 250704"/>
              <a:gd name="connsiteX4" fmla="*/ 433363 w 445004"/>
              <a:gd name="connsiteY4" fmla="*/ 250704 h 250704"/>
              <a:gd name="connsiteX5" fmla="*/ 285726 w 445004"/>
              <a:gd name="connsiteY5" fmla="*/ 164979 h 250704"/>
              <a:gd name="connsiteX6" fmla="*/ 119038 w 445004"/>
              <a:gd name="connsiteY6" fmla="*/ 155454 h 250704"/>
              <a:gd name="connsiteX7" fmla="*/ 4738 w 445004"/>
              <a:gd name="connsiteY7" fmla="*/ 234035 h 250704"/>
              <a:gd name="connsiteX0" fmla="*/ 4738 w 445004"/>
              <a:gd name="connsiteY0" fmla="*/ 234035 h 250704"/>
              <a:gd name="connsiteX1" fmla="*/ 88081 w 445004"/>
              <a:gd name="connsiteY1" fmla="*/ 29249 h 250704"/>
              <a:gd name="connsiteX2" fmla="*/ 350020 w 445004"/>
              <a:gd name="connsiteY2" fmla="*/ 31629 h 250704"/>
              <a:gd name="connsiteX3" fmla="*/ 433363 w 445004"/>
              <a:gd name="connsiteY3" fmla="*/ 131642 h 250704"/>
              <a:gd name="connsiteX4" fmla="*/ 433363 w 445004"/>
              <a:gd name="connsiteY4" fmla="*/ 250704 h 250704"/>
              <a:gd name="connsiteX5" fmla="*/ 285726 w 445004"/>
              <a:gd name="connsiteY5" fmla="*/ 164979 h 250704"/>
              <a:gd name="connsiteX6" fmla="*/ 119038 w 445004"/>
              <a:gd name="connsiteY6" fmla="*/ 155454 h 250704"/>
              <a:gd name="connsiteX7" fmla="*/ 4738 w 445004"/>
              <a:gd name="connsiteY7" fmla="*/ 234035 h 250704"/>
              <a:gd name="connsiteX0" fmla="*/ 4738 w 445004"/>
              <a:gd name="connsiteY0" fmla="*/ 234035 h 250704"/>
              <a:gd name="connsiteX1" fmla="*/ 88081 w 445004"/>
              <a:gd name="connsiteY1" fmla="*/ 29249 h 250704"/>
              <a:gd name="connsiteX2" fmla="*/ 350020 w 445004"/>
              <a:gd name="connsiteY2" fmla="*/ 31629 h 250704"/>
              <a:gd name="connsiteX3" fmla="*/ 433363 w 445004"/>
              <a:gd name="connsiteY3" fmla="*/ 131642 h 250704"/>
              <a:gd name="connsiteX4" fmla="*/ 433363 w 445004"/>
              <a:gd name="connsiteY4" fmla="*/ 250704 h 250704"/>
              <a:gd name="connsiteX5" fmla="*/ 285726 w 445004"/>
              <a:gd name="connsiteY5" fmla="*/ 164979 h 250704"/>
              <a:gd name="connsiteX6" fmla="*/ 119038 w 445004"/>
              <a:gd name="connsiteY6" fmla="*/ 155454 h 250704"/>
              <a:gd name="connsiteX7" fmla="*/ 4738 w 445004"/>
              <a:gd name="connsiteY7" fmla="*/ 234035 h 250704"/>
              <a:gd name="connsiteX0" fmla="*/ 4738 w 445004"/>
              <a:gd name="connsiteY0" fmla="*/ 234035 h 250704"/>
              <a:gd name="connsiteX1" fmla="*/ 88081 w 445004"/>
              <a:gd name="connsiteY1" fmla="*/ 29249 h 250704"/>
              <a:gd name="connsiteX2" fmla="*/ 350020 w 445004"/>
              <a:gd name="connsiteY2" fmla="*/ 31629 h 250704"/>
              <a:gd name="connsiteX3" fmla="*/ 433363 w 445004"/>
              <a:gd name="connsiteY3" fmla="*/ 131642 h 250704"/>
              <a:gd name="connsiteX4" fmla="*/ 433363 w 445004"/>
              <a:gd name="connsiteY4" fmla="*/ 250704 h 250704"/>
              <a:gd name="connsiteX5" fmla="*/ 285726 w 445004"/>
              <a:gd name="connsiteY5" fmla="*/ 164979 h 250704"/>
              <a:gd name="connsiteX6" fmla="*/ 119038 w 445004"/>
              <a:gd name="connsiteY6" fmla="*/ 155454 h 250704"/>
              <a:gd name="connsiteX7" fmla="*/ 4738 w 445004"/>
              <a:gd name="connsiteY7" fmla="*/ 234035 h 250704"/>
              <a:gd name="connsiteX0" fmla="*/ 4738 w 445004"/>
              <a:gd name="connsiteY0" fmla="*/ 234035 h 250704"/>
              <a:gd name="connsiteX1" fmla="*/ 88081 w 445004"/>
              <a:gd name="connsiteY1" fmla="*/ 29249 h 250704"/>
              <a:gd name="connsiteX2" fmla="*/ 350020 w 445004"/>
              <a:gd name="connsiteY2" fmla="*/ 31629 h 250704"/>
              <a:gd name="connsiteX3" fmla="*/ 433363 w 445004"/>
              <a:gd name="connsiteY3" fmla="*/ 131642 h 250704"/>
              <a:gd name="connsiteX4" fmla="*/ 433363 w 445004"/>
              <a:gd name="connsiteY4" fmla="*/ 250704 h 250704"/>
              <a:gd name="connsiteX5" fmla="*/ 285726 w 445004"/>
              <a:gd name="connsiteY5" fmla="*/ 164979 h 250704"/>
              <a:gd name="connsiteX6" fmla="*/ 119038 w 445004"/>
              <a:gd name="connsiteY6" fmla="*/ 155454 h 250704"/>
              <a:gd name="connsiteX7" fmla="*/ 4738 w 445004"/>
              <a:gd name="connsiteY7" fmla="*/ 234035 h 250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5004" h="250704">
                <a:moveTo>
                  <a:pt x="4738" y="234035"/>
                </a:moveTo>
                <a:cubicBezTo>
                  <a:pt x="-19868" y="117354"/>
                  <a:pt x="57918" y="69730"/>
                  <a:pt x="88081" y="29249"/>
                </a:cubicBezTo>
                <a:cubicBezTo>
                  <a:pt x="228575" y="-22345"/>
                  <a:pt x="266675" y="4643"/>
                  <a:pt x="350020" y="31629"/>
                </a:cubicBezTo>
                <a:cubicBezTo>
                  <a:pt x="387326" y="57823"/>
                  <a:pt x="405582" y="98304"/>
                  <a:pt x="433363" y="131642"/>
                </a:cubicBezTo>
                <a:cubicBezTo>
                  <a:pt x="459557" y="183235"/>
                  <a:pt x="433363" y="211017"/>
                  <a:pt x="433363" y="250704"/>
                </a:cubicBezTo>
                <a:cubicBezTo>
                  <a:pt x="350814" y="212604"/>
                  <a:pt x="334938" y="193554"/>
                  <a:pt x="285726" y="164979"/>
                </a:cubicBezTo>
                <a:cubicBezTo>
                  <a:pt x="177775" y="130848"/>
                  <a:pt x="174601" y="158629"/>
                  <a:pt x="119038" y="155454"/>
                </a:cubicBezTo>
                <a:cubicBezTo>
                  <a:pt x="71413" y="174504"/>
                  <a:pt x="42838" y="207841"/>
                  <a:pt x="4738" y="234035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円/楕円 11"/>
          <p:cNvSpPr/>
          <p:nvPr/>
        </p:nvSpPr>
        <p:spPr>
          <a:xfrm>
            <a:off x="7441406" y="4145756"/>
            <a:ext cx="83344" cy="6429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円/楕円 12"/>
          <p:cNvSpPr/>
          <p:nvPr/>
        </p:nvSpPr>
        <p:spPr>
          <a:xfrm>
            <a:off x="4850606" y="4143375"/>
            <a:ext cx="73819" cy="6429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月 13"/>
          <p:cNvSpPr/>
          <p:nvPr/>
        </p:nvSpPr>
        <p:spPr>
          <a:xfrm rot="16019852">
            <a:off x="6088104" y="4903528"/>
            <a:ext cx="307293" cy="1229722"/>
          </a:xfrm>
          <a:custGeom>
            <a:avLst/>
            <a:gdLst>
              <a:gd name="connsiteX0" fmla="*/ 307181 w 307181"/>
              <a:gd name="connsiteY0" fmla="*/ 1221581 h 1221581"/>
              <a:gd name="connsiteX1" fmla="*/ 0 w 307181"/>
              <a:gd name="connsiteY1" fmla="*/ 610790 h 1221581"/>
              <a:gd name="connsiteX2" fmla="*/ 307181 w 307181"/>
              <a:gd name="connsiteY2" fmla="*/ -1 h 1221581"/>
              <a:gd name="connsiteX3" fmla="*/ 153591 w 307181"/>
              <a:gd name="connsiteY3" fmla="*/ 610789 h 1221581"/>
              <a:gd name="connsiteX4" fmla="*/ 307182 w 307181"/>
              <a:gd name="connsiteY4" fmla="*/ 1221580 h 1221581"/>
              <a:gd name="connsiteX5" fmla="*/ 307181 w 307181"/>
              <a:gd name="connsiteY5" fmla="*/ 1221581 h 1221581"/>
              <a:gd name="connsiteX0" fmla="*/ 307181 w 307182"/>
              <a:gd name="connsiteY0" fmla="*/ 1221582 h 1221582"/>
              <a:gd name="connsiteX1" fmla="*/ 0 w 307182"/>
              <a:gd name="connsiteY1" fmla="*/ 610791 h 1221582"/>
              <a:gd name="connsiteX2" fmla="*/ 307181 w 307182"/>
              <a:gd name="connsiteY2" fmla="*/ 0 h 1221582"/>
              <a:gd name="connsiteX3" fmla="*/ 153591 w 307182"/>
              <a:gd name="connsiteY3" fmla="*/ 610790 h 1221582"/>
              <a:gd name="connsiteX4" fmla="*/ 307182 w 307182"/>
              <a:gd name="connsiteY4" fmla="*/ 1221581 h 1221582"/>
              <a:gd name="connsiteX5" fmla="*/ 307181 w 307182"/>
              <a:gd name="connsiteY5" fmla="*/ 1221582 h 1221582"/>
              <a:gd name="connsiteX0" fmla="*/ 307181 w 307182"/>
              <a:gd name="connsiteY0" fmla="*/ 1221582 h 1221582"/>
              <a:gd name="connsiteX1" fmla="*/ 0 w 307182"/>
              <a:gd name="connsiteY1" fmla="*/ 610791 h 1221582"/>
              <a:gd name="connsiteX2" fmla="*/ 307181 w 307182"/>
              <a:gd name="connsiteY2" fmla="*/ 0 h 1221582"/>
              <a:gd name="connsiteX3" fmla="*/ 179000 w 307182"/>
              <a:gd name="connsiteY3" fmla="*/ 626431 h 1221582"/>
              <a:gd name="connsiteX4" fmla="*/ 307182 w 307182"/>
              <a:gd name="connsiteY4" fmla="*/ 1221581 h 1221582"/>
              <a:gd name="connsiteX5" fmla="*/ 307181 w 307182"/>
              <a:gd name="connsiteY5" fmla="*/ 1221582 h 1221582"/>
              <a:gd name="connsiteX0" fmla="*/ 280649 w 307306"/>
              <a:gd name="connsiteY0" fmla="*/ 1229722 h 1229722"/>
              <a:gd name="connsiteX1" fmla="*/ 124 w 307306"/>
              <a:gd name="connsiteY1" fmla="*/ 610791 h 1229722"/>
              <a:gd name="connsiteX2" fmla="*/ 307305 w 307306"/>
              <a:gd name="connsiteY2" fmla="*/ 0 h 1229722"/>
              <a:gd name="connsiteX3" fmla="*/ 179124 w 307306"/>
              <a:gd name="connsiteY3" fmla="*/ 626431 h 1229722"/>
              <a:gd name="connsiteX4" fmla="*/ 307306 w 307306"/>
              <a:gd name="connsiteY4" fmla="*/ 1221581 h 1229722"/>
              <a:gd name="connsiteX5" fmla="*/ 280649 w 307306"/>
              <a:gd name="connsiteY5" fmla="*/ 1229722 h 1229722"/>
              <a:gd name="connsiteX0" fmla="*/ 280583 w 307239"/>
              <a:gd name="connsiteY0" fmla="*/ 1229722 h 1229734"/>
              <a:gd name="connsiteX1" fmla="*/ 58 w 307239"/>
              <a:gd name="connsiteY1" fmla="*/ 610791 h 1229734"/>
              <a:gd name="connsiteX2" fmla="*/ 307239 w 307239"/>
              <a:gd name="connsiteY2" fmla="*/ 0 h 1229734"/>
              <a:gd name="connsiteX3" fmla="*/ 179058 w 307239"/>
              <a:gd name="connsiteY3" fmla="*/ 626431 h 1229734"/>
              <a:gd name="connsiteX4" fmla="*/ 280583 w 307239"/>
              <a:gd name="connsiteY4" fmla="*/ 1229722 h 1229734"/>
              <a:gd name="connsiteX0" fmla="*/ 280583 w 307239"/>
              <a:gd name="connsiteY0" fmla="*/ 1229722 h 1229722"/>
              <a:gd name="connsiteX1" fmla="*/ 58 w 307239"/>
              <a:gd name="connsiteY1" fmla="*/ 610791 h 1229722"/>
              <a:gd name="connsiteX2" fmla="*/ 307239 w 307239"/>
              <a:gd name="connsiteY2" fmla="*/ 0 h 1229722"/>
              <a:gd name="connsiteX3" fmla="*/ 179058 w 307239"/>
              <a:gd name="connsiteY3" fmla="*/ 626431 h 1229722"/>
              <a:gd name="connsiteX4" fmla="*/ 280583 w 307239"/>
              <a:gd name="connsiteY4" fmla="*/ 1229722 h 1229722"/>
              <a:gd name="connsiteX0" fmla="*/ 280637 w 307293"/>
              <a:gd name="connsiteY0" fmla="*/ 1229722 h 1229722"/>
              <a:gd name="connsiteX1" fmla="*/ 112 w 307293"/>
              <a:gd name="connsiteY1" fmla="*/ 610791 h 1229722"/>
              <a:gd name="connsiteX2" fmla="*/ 307293 w 307293"/>
              <a:gd name="connsiteY2" fmla="*/ 0 h 1229722"/>
              <a:gd name="connsiteX3" fmla="*/ 179112 w 307293"/>
              <a:gd name="connsiteY3" fmla="*/ 626431 h 1229722"/>
              <a:gd name="connsiteX4" fmla="*/ 280637 w 307293"/>
              <a:gd name="connsiteY4" fmla="*/ 1229722 h 1229722"/>
              <a:gd name="connsiteX0" fmla="*/ 280637 w 307293"/>
              <a:gd name="connsiteY0" fmla="*/ 1229722 h 1229722"/>
              <a:gd name="connsiteX1" fmla="*/ 112 w 307293"/>
              <a:gd name="connsiteY1" fmla="*/ 610791 h 1229722"/>
              <a:gd name="connsiteX2" fmla="*/ 307293 w 307293"/>
              <a:gd name="connsiteY2" fmla="*/ 0 h 1229722"/>
              <a:gd name="connsiteX3" fmla="*/ 179112 w 307293"/>
              <a:gd name="connsiteY3" fmla="*/ 626431 h 1229722"/>
              <a:gd name="connsiteX4" fmla="*/ 280637 w 307293"/>
              <a:gd name="connsiteY4" fmla="*/ 1229722 h 1229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7293" h="1229722">
                <a:moveTo>
                  <a:pt x="280637" y="1229722"/>
                </a:moveTo>
                <a:cubicBezTo>
                  <a:pt x="123507" y="1153672"/>
                  <a:pt x="-4331" y="815745"/>
                  <a:pt x="112" y="610791"/>
                </a:cubicBezTo>
                <a:cubicBezTo>
                  <a:pt x="4555" y="405837"/>
                  <a:pt x="130782" y="130789"/>
                  <a:pt x="307293" y="0"/>
                </a:cubicBezTo>
                <a:cubicBezTo>
                  <a:pt x="244031" y="188862"/>
                  <a:pt x="179112" y="386118"/>
                  <a:pt x="179112" y="626431"/>
                </a:cubicBezTo>
                <a:cubicBezTo>
                  <a:pt x="174669" y="831385"/>
                  <a:pt x="193784" y="1002064"/>
                  <a:pt x="280637" y="1229722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円/楕円 14"/>
          <p:cNvSpPr/>
          <p:nvPr/>
        </p:nvSpPr>
        <p:spPr>
          <a:xfrm rot="286402">
            <a:off x="4500924" y="4909115"/>
            <a:ext cx="974928" cy="63748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円/楕円 15"/>
          <p:cNvSpPr/>
          <p:nvPr/>
        </p:nvSpPr>
        <p:spPr>
          <a:xfrm rot="21178598">
            <a:off x="4598675" y="5017353"/>
            <a:ext cx="93284" cy="6302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円/楕円 16"/>
          <p:cNvSpPr/>
          <p:nvPr/>
        </p:nvSpPr>
        <p:spPr>
          <a:xfrm rot="21178598">
            <a:off x="4719756" y="4939554"/>
            <a:ext cx="153923" cy="9942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円/楕円 17"/>
          <p:cNvSpPr/>
          <p:nvPr/>
        </p:nvSpPr>
        <p:spPr>
          <a:xfrm rot="200405">
            <a:off x="7758724" y="4964253"/>
            <a:ext cx="93284" cy="6302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円/楕円 18"/>
          <p:cNvSpPr/>
          <p:nvPr/>
        </p:nvSpPr>
        <p:spPr>
          <a:xfrm rot="342447">
            <a:off x="7588580" y="4888927"/>
            <a:ext cx="153923" cy="9942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円/楕円 19"/>
          <p:cNvSpPr/>
          <p:nvPr/>
        </p:nvSpPr>
        <p:spPr>
          <a:xfrm rot="21219025">
            <a:off x="6944859" y="4828953"/>
            <a:ext cx="974928" cy="63748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0" y="0"/>
            <a:ext cx="12192000" cy="332656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mtClean="0"/>
              <a:t>　フリーフォームで描画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77871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フリーフォーム 5"/>
          <p:cNvSpPr/>
          <p:nvPr/>
        </p:nvSpPr>
        <p:spPr>
          <a:xfrm>
            <a:off x="979711" y="2194561"/>
            <a:ext cx="4198620" cy="4145284"/>
          </a:xfrm>
          <a:custGeom>
            <a:avLst/>
            <a:gdLst>
              <a:gd name="connsiteX0" fmla="*/ 266700 w 4198620"/>
              <a:gd name="connsiteY0" fmla="*/ 3108960 h 4053840"/>
              <a:gd name="connsiteX1" fmla="*/ 1402080 w 4198620"/>
              <a:gd name="connsiteY1" fmla="*/ 4008120 h 4053840"/>
              <a:gd name="connsiteX2" fmla="*/ 2887980 w 4198620"/>
              <a:gd name="connsiteY2" fmla="*/ 4053840 h 4053840"/>
              <a:gd name="connsiteX3" fmla="*/ 4091940 w 4198620"/>
              <a:gd name="connsiteY3" fmla="*/ 3268980 h 4053840"/>
              <a:gd name="connsiteX4" fmla="*/ 4198620 w 4198620"/>
              <a:gd name="connsiteY4" fmla="*/ 868680 h 4053840"/>
              <a:gd name="connsiteX5" fmla="*/ 2712720 w 4198620"/>
              <a:gd name="connsiteY5" fmla="*/ 68580 h 4053840"/>
              <a:gd name="connsiteX6" fmla="*/ 944880 w 4198620"/>
              <a:gd name="connsiteY6" fmla="*/ 0 h 4053840"/>
              <a:gd name="connsiteX7" fmla="*/ 0 w 4198620"/>
              <a:gd name="connsiteY7" fmla="*/ 1150620 h 4053840"/>
              <a:gd name="connsiteX8" fmla="*/ 137160 w 4198620"/>
              <a:gd name="connsiteY8" fmla="*/ 3002280 h 4053840"/>
              <a:gd name="connsiteX9" fmla="*/ 266700 w 4198620"/>
              <a:gd name="connsiteY9" fmla="*/ 3108960 h 4053840"/>
              <a:gd name="connsiteX0" fmla="*/ 266700 w 4198620"/>
              <a:gd name="connsiteY0" fmla="*/ 3108960 h 4053840"/>
              <a:gd name="connsiteX1" fmla="*/ 1402080 w 4198620"/>
              <a:gd name="connsiteY1" fmla="*/ 4008120 h 4053840"/>
              <a:gd name="connsiteX2" fmla="*/ 2887980 w 4198620"/>
              <a:gd name="connsiteY2" fmla="*/ 4053840 h 4053840"/>
              <a:gd name="connsiteX3" fmla="*/ 4091940 w 4198620"/>
              <a:gd name="connsiteY3" fmla="*/ 3268980 h 4053840"/>
              <a:gd name="connsiteX4" fmla="*/ 4198620 w 4198620"/>
              <a:gd name="connsiteY4" fmla="*/ 868680 h 4053840"/>
              <a:gd name="connsiteX5" fmla="*/ 2712720 w 4198620"/>
              <a:gd name="connsiteY5" fmla="*/ 68580 h 4053840"/>
              <a:gd name="connsiteX6" fmla="*/ 944880 w 4198620"/>
              <a:gd name="connsiteY6" fmla="*/ 0 h 4053840"/>
              <a:gd name="connsiteX7" fmla="*/ 0 w 4198620"/>
              <a:gd name="connsiteY7" fmla="*/ 1150620 h 4053840"/>
              <a:gd name="connsiteX8" fmla="*/ 137160 w 4198620"/>
              <a:gd name="connsiteY8" fmla="*/ 3002280 h 4053840"/>
              <a:gd name="connsiteX9" fmla="*/ 266700 w 4198620"/>
              <a:gd name="connsiteY9" fmla="*/ 3108960 h 4053840"/>
              <a:gd name="connsiteX0" fmla="*/ 266700 w 4198620"/>
              <a:gd name="connsiteY0" fmla="*/ 3108960 h 4053840"/>
              <a:gd name="connsiteX1" fmla="*/ 1402080 w 4198620"/>
              <a:gd name="connsiteY1" fmla="*/ 4008120 h 4053840"/>
              <a:gd name="connsiteX2" fmla="*/ 2887980 w 4198620"/>
              <a:gd name="connsiteY2" fmla="*/ 4053840 h 4053840"/>
              <a:gd name="connsiteX3" fmla="*/ 4091940 w 4198620"/>
              <a:gd name="connsiteY3" fmla="*/ 3268980 h 4053840"/>
              <a:gd name="connsiteX4" fmla="*/ 4198620 w 4198620"/>
              <a:gd name="connsiteY4" fmla="*/ 868680 h 4053840"/>
              <a:gd name="connsiteX5" fmla="*/ 2712720 w 4198620"/>
              <a:gd name="connsiteY5" fmla="*/ 68580 h 4053840"/>
              <a:gd name="connsiteX6" fmla="*/ 944880 w 4198620"/>
              <a:gd name="connsiteY6" fmla="*/ 0 h 4053840"/>
              <a:gd name="connsiteX7" fmla="*/ 0 w 4198620"/>
              <a:gd name="connsiteY7" fmla="*/ 1150620 h 4053840"/>
              <a:gd name="connsiteX8" fmla="*/ 137160 w 4198620"/>
              <a:gd name="connsiteY8" fmla="*/ 3002280 h 4053840"/>
              <a:gd name="connsiteX9" fmla="*/ 266700 w 4198620"/>
              <a:gd name="connsiteY9" fmla="*/ 3108960 h 4053840"/>
              <a:gd name="connsiteX0" fmla="*/ 266700 w 4198620"/>
              <a:gd name="connsiteY0" fmla="*/ 3108960 h 4125749"/>
              <a:gd name="connsiteX1" fmla="*/ 1402080 w 4198620"/>
              <a:gd name="connsiteY1" fmla="*/ 4008120 h 4125749"/>
              <a:gd name="connsiteX2" fmla="*/ 2887980 w 4198620"/>
              <a:gd name="connsiteY2" fmla="*/ 4053840 h 4125749"/>
              <a:gd name="connsiteX3" fmla="*/ 4091940 w 4198620"/>
              <a:gd name="connsiteY3" fmla="*/ 3268980 h 4125749"/>
              <a:gd name="connsiteX4" fmla="*/ 4198620 w 4198620"/>
              <a:gd name="connsiteY4" fmla="*/ 868680 h 4125749"/>
              <a:gd name="connsiteX5" fmla="*/ 2712720 w 4198620"/>
              <a:gd name="connsiteY5" fmla="*/ 68580 h 4125749"/>
              <a:gd name="connsiteX6" fmla="*/ 944880 w 4198620"/>
              <a:gd name="connsiteY6" fmla="*/ 0 h 4125749"/>
              <a:gd name="connsiteX7" fmla="*/ 0 w 4198620"/>
              <a:gd name="connsiteY7" fmla="*/ 1150620 h 4125749"/>
              <a:gd name="connsiteX8" fmla="*/ 137160 w 4198620"/>
              <a:gd name="connsiteY8" fmla="*/ 3002280 h 4125749"/>
              <a:gd name="connsiteX9" fmla="*/ 266700 w 4198620"/>
              <a:gd name="connsiteY9" fmla="*/ 3108960 h 4125749"/>
              <a:gd name="connsiteX0" fmla="*/ 266700 w 4198620"/>
              <a:gd name="connsiteY0" fmla="*/ 3108960 h 4145284"/>
              <a:gd name="connsiteX1" fmla="*/ 1402080 w 4198620"/>
              <a:gd name="connsiteY1" fmla="*/ 4008120 h 4145284"/>
              <a:gd name="connsiteX2" fmla="*/ 2887980 w 4198620"/>
              <a:gd name="connsiteY2" fmla="*/ 4053840 h 4145284"/>
              <a:gd name="connsiteX3" fmla="*/ 4091940 w 4198620"/>
              <a:gd name="connsiteY3" fmla="*/ 3268980 h 4145284"/>
              <a:gd name="connsiteX4" fmla="*/ 4198620 w 4198620"/>
              <a:gd name="connsiteY4" fmla="*/ 868680 h 4145284"/>
              <a:gd name="connsiteX5" fmla="*/ 2712720 w 4198620"/>
              <a:gd name="connsiteY5" fmla="*/ 68580 h 4145284"/>
              <a:gd name="connsiteX6" fmla="*/ 944880 w 4198620"/>
              <a:gd name="connsiteY6" fmla="*/ 0 h 4145284"/>
              <a:gd name="connsiteX7" fmla="*/ 0 w 4198620"/>
              <a:gd name="connsiteY7" fmla="*/ 1150620 h 4145284"/>
              <a:gd name="connsiteX8" fmla="*/ 137160 w 4198620"/>
              <a:gd name="connsiteY8" fmla="*/ 3002280 h 4145284"/>
              <a:gd name="connsiteX9" fmla="*/ 266700 w 4198620"/>
              <a:gd name="connsiteY9" fmla="*/ 3108960 h 4145284"/>
              <a:gd name="connsiteX0" fmla="*/ 266700 w 4198620"/>
              <a:gd name="connsiteY0" fmla="*/ 3108960 h 4145284"/>
              <a:gd name="connsiteX1" fmla="*/ 1402080 w 4198620"/>
              <a:gd name="connsiteY1" fmla="*/ 4008120 h 4145284"/>
              <a:gd name="connsiteX2" fmla="*/ 2887980 w 4198620"/>
              <a:gd name="connsiteY2" fmla="*/ 4053840 h 4145284"/>
              <a:gd name="connsiteX3" fmla="*/ 4091940 w 4198620"/>
              <a:gd name="connsiteY3" fmla="*/ 3268980 h 4145284"/>
              <a:gd name="connsiteX4" fmla="*/ 4198620 w 4198620"/>
              <a:gd name="connsiteY4" fmla="*/ 868680 h 4145284"/>
              <a:gd name="connsiteX5" fmla="*/ 2712720 w 4198620"/>
              <a:gd name="connsiteY5" fmla="*/ 68580 h 4145284"/>
              <a:gd name="connsiteX6" fmla="*/ 944880 w 4198620"/>
              <a:gd name="connsiteY6" fmla="*/ 0 h 4145284"/>
              <a:gd name="connsiteX7" fmla="*/ 0 w 4198620"/>
              <a:gd name="connsiteY7" fmla="*/ 1150620 h 4145284"/>
              <a:gd name="connsiteX8" fmla="*/ 137160 w 4198620"/>
              <a:gd name="connsiteY8" fmla="*/ 3002280 h 4145284"/>
              <a:gd name="connsiteX9" fmla="*/ 266700 w 4198620"/>
              <a:gd name="connsiteY9" fmla="*/ 3108960 h 4145284"/>
              <a:gd name="connsiteX0" fmla="*/ 266700 w 4198620"/>
              <a:gd name="connsiteY0" fmla="*/ 3108960 h 4145284"/>
              <a:gd name="connsiteX1" fmla="*/ 1402080 w 4198620"/>
              <a:gd name="connsiteY1" fmla="*/ 4008120 h 4145284"/>
              <a:gd name="connsiteX2" fmla="*/ 2887980 w 4198620"/>
              <a:gd name="connsiteY2" fmla="*/ 4053840 h 4145284"/>
              <a:gd name="connsiteX3" fmla="*/ 4091940 w 4198620"/>
              <a:gd name="connsiteY3" fmla="*/ 3268980 h 4145284"/>
              <a:gd name="connsiteX4" fmla="*/ 4198620 w 4198620"/>
              <a:gd name="connsiteY4" fmla="*/ 868680 h 4145284"/>
              <a:gd name="connsiteX5" fmla="*/ 2712720 w 4198620"/>
              <a:gd name="connsiteY5" fmla="*/ 68580 h 4145284"/>
              <a:gd name="connsiteX6" fmla="*/ 944880 w 4198620"/>
              <a:gd name="connsiteY6" fmla="*/ 0 h 4145284"/>
              <a:gd name="connsiteX7" fmla="*/ 0 w 4198620"/>
              <a:gd name="connsiteY7" fmla="*/ 1150620 h 4145284"/>
              <a:gd name="connsiteX8" fmla="*/ 137160 w 4198620"/>
              <a:gd name="connsiteY8" fmla="*/ 3002280 h 4145284"/>
              <a:gd name="connsiteX9" fmla="*/ 266700 w 4198620"/>
              <a:gd name="connsiteY9" fmla="*/ 3108960 h 4145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198620" h="4145284">
                <a:moveTo>
                  <a:pt x="266700" y="3108960"/>
                </a:moveTo>
                <a:cubicBezTo>
                  <a:pt x="568960" y="3500120"/>
                  <a:pt x="558800" y="3700780"/>
                  <a:pt x="1402080" y="4008120"/>
                </a:cubicBezTo>
                <a:cubicBezTo>
                  <a:pt x="2247900" y="4251960"/>
                  <a:pt x="2712720" y="4107180"/>
                  <a:pt x="2887980" y="4053840"/>
                </a:cubicBezTo>
                <a:cubicBezTo>
                  <a:pt x="3388360" y="3868420"/>
                  <a:pt x="3698240" y="3591560"/>
                  <a:pt x="4091940" y="3268980"/>
                </a:cubicBezTo>
                <a:lnTo>
                  <a:pt x="4198620" y="868680"/>
                </a:lnTo>
                <a:lnTo>
                  <a:pt x="2712720" y="68580"/>
                </a:lnTo>
                <a:lnTo>
                  <a:pt x="944880" y="0"/>
                </a:lnTo>
                <a:lnTo>
                  <a:pt x="0" y="1150620"/>
                </a:lnTo>
                <a:lnTo>
                  <a:pt x="137160" y="3002280"/>
                </a:lnTo>
                <a:lnTo>
                  <a:pt x="266700" y="3108960"/>
                </a:lnTo>
                <a:close/>
              </a:path>
            </a:pathLst>
          </a:custGeom>
          <a:solidFill>
            <a:srgbClr val="F3DA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 6"/>
          <p:cNvSpPr/>
          <p:nvPr/>
        </p:nvSpPr>
        <p:spPr>
          <a:xfrm>
            <a:off x="2945671" y="2598420"/>
            <a:ext cx="2110740" cy="3611880"/>
          </a:xfrm>
          <a:custGeom>
            <a:avLst/>
            <a:gdLst>
              <a:gd name="connsiteX0" fmla="*/ 0 w 2110740"/>
              <a:gd name="connsiteY0" fmla="*/ 68580 h 3619500"/>
              <a:gd name="connsiteX1" fmla="*/ 1562100 w 2110740"/>
              <a:gd name="connsiteY1" fmla="*/ 1615440 h 3619500"/>
              <a:gd name="connsiteX2" fmla="*/ 815340 w 2110740"/>
              <a:gd name="connsiteY2" fmla="*/ 220980 h 3619500"/>
              <a:gd name="connsiteX3" fmla="*/ 883920 w 2110740"/>
              <a:gd name="connsiteY3" fmla="*/ 0 h 3619500"/>
              <a:gd name="connsiteX4" fmla="*/ 1935480 w 2110740"/>
              <a:gd name="connsiteY4" fmla="*/ 990600 h 3619500"/>
              <a:gd name="connsiteX5" fmla="*/ 2110740 w 2110740"/>
              <a:gd name="connsiteY5" fmla="*/ 2247900 h 3619500"/>
              <a:gd name="connsiteX6" fmla="*/ 2057400 w 2110740"/>
              <a:gd name="connsiteY6" fmla="*/ 2895600 h 3619500"/>
              <a:gd name="connsiteX7" fmla="*/ 1059180 w 2110740"/>
              <a:gd name="connsiteY7" fmla="*/ 3619500 h 3619500"/>
              <a:gd name="connsiteX8" fmla="*/ 1783080 w 2110740"/>
              <a:gd name="connsiteY8" fmla="*/ 2811780 h 3619500"/>
              <a:gd name="connsiteX9" fmla="*/ 1866900 w 2110740"/>
              <a:gd name="connsiteY9" fmla="*/ 2103120 h 3619500"/>
              <a:gd name="connsiteX10" fmla="*/ 1196340 w 2110740"/>
              <a:gd name="connsiteY10" fmla="*/ 640080 h 3619500"/>
              <a:gd name="connsiteX11" fmla="*/ 0 w 2110740"/>
              <a:gd name="connsiteY11" fmla="*/ 68580 h 3619500"/>
              <a:gd name="connsiteX0" fmla="*/ 0 w 2110740"/>
              <a:gd name="connsiteY0" fmla="*/ 68580 h 3619500"/>
              <a:gd name="connsiteX1" fmla="*/ 1562100 w 2110740"/>
              <a:gd name="connsiteY1" fmla="*/ 1615440 h 3619500"/>
              <a:gd name="connsiteX2" fmla="*/ 815340 w 2110740"/>
              <a:gd name="connsiteY2" fmla="*/ 220980 h 3619500"/>
              <a:gd name="connsiteX3" fmla="*/ 883920 w 2110740"/>
              <a:gd name="connsiteY3" fmla="*/ 0 h 3619500"/>
              <a:gd name="connsiteX4" fmla="*/ 1935480 w 2110740"/>
              <a:gd name="connsiteY4" fmla="*/ 990600 h 3619500"/>
              <a:gd name="connsiteX5" fmla="*/ 2110740 w 2110740"/>
              <a:gd name="connsiteY5" fmla="*/ 2247900 h 3619500"/>
              <a:gd name="connsiteX6" fmla="*/ 2057400 w 2110740"/>
              <a:gd name="connsiteY6" fmla="*/ 2895600 h 3619500"/>
              <a:gd name="connsiteX7" fmla="*/ 1059180 w 2110740"/>
              <a:gd name="connsiteY7" fmla="*/ 3619500 h 3619500"/>
              <a:gd name="connsiteX8" fmla="*/ 1783080 w 2110740"/>
              <a:gd name="connsiteY8" fmla="*/ 2811780 h 3619500"/>
              <a:gd name="connsiteX9" fmla="*/ 1866900 w 2110740"/>
              <a:gd name="connsiteY9" fmla="*/ 2103120 h 3619500"/>
              <a:gd name="connsiteX10" fmla="*/ 1196340 w 2110740"/>
              <a:gd name="connsiteY10" fmla="*/ 640080 h 3619500"/>
              <a:gd name="connsiteX11" fmla="*/ 0 w 2110740"/>
              <a:gd name="connsiteY11" fmla="*/ 68580 h 3619500"/>
              <a:gd name="connsiteX0" fmla="*/ 0 w 2110740"/>
              <a:gd name="connsiteY0" fmla="*/ 68580 h 3619500"/>
              <a:gd name="connsiteX1" fmla="*/ 1562100 w 2110740"/>
              <a:gd name="connsiteY1" fmla="*/ 1615440 h 3619500"/>
              <a:gd name="connsiteX2" fmla="*/ 815340 w 2110740"/>
              <a:gd name="connsiteY2" fmla="*/ 220980 h 3619500"/>
              <a:gd name="connsiteX3" fmla="*/ 883920 w 2110740"/>
              <a:gd name="connsiteY3" fmla="*/ 0 h 3619500"/>
              <a:gd name="connsiteX4" fmla="*/ 1935480 w 2110740"/>
              <a:gd name="connsiteY4" fmla="*/ 990600 h 3619500"/>
              <a:gd name="connsiteX5" fmla="*/ 2110740 w 2110740"/>
              <a:gd name="connsiteY5" fmla="*/ 2247900 h 3619500"/>
              <a:gd name="connsiteX6" fmla="*/ 2057400 w 2110740"/>
              <a:gd name="connsiteY6" fmla="*/ 2895600 h 3619500"/>
              <a:gd name="connsiteX7" fmla="*/ 1059180 w 2110740"/>
              <a:gd name="connsiteY7" fmla="*/ 3619500 h 3619500"/>
              <a:gd name="connsiteX8" fmla="*/ 1783080 w 2110740"/>
              <a:gd name="connsiteY8" fmla="*/ 2811780 h 3619500"/>
              <a:gd name="connsiteX9" fmla="*/ 1866900 w 2110740"/>
              <a:gd name="connsiteY9" fmla="*/ 2103120 h 3619500"/>
              <a:gd name="connsiteX10" fmla="*/ 1196340 w 2110740"/>
              <a:gd name="connsiteY10" fmla="*/ 640080 h 3619500"/>
              <a:gd name="connsiteX11" fmla="*/ 0 w 2110740"/>
              <a:gd name="connsiteY11" fmla="*/ 68580 h 3619500"/>
              <a:gd name="connsiteX0" fmla="*/ 0 w 2110740"/>
              <a:gd name="connsiteY0" fmla="*/ 68580 h 3619500"/>
              <a:gd name="connsiteX1" fmla="*/ 1562100 w 2110740"/>
              <a:gd name="connsiteY1" fmla="*/ 1615440 h 3619500"/>
              <a:gd name="connsiteX2" fmla="*/ 815340 w 2110740"/>
              <a:gd name="connsiteY2" fmla="*/ 220980 h 3619500"/>
              <a:gd name="connsiteX3" fmla="*/ 883920 w 2110740"/>
              <a:gd name="connsiteY3" fmla="*/ 0 h 3619500"/>
              <a:gd name="connsiteX4" fmla="*/ 1935480 w 2110740"/>
              <a:gd name="connsiteY4" fmla="*/ 990600 h 3619500"/>
              <a:gd name="connsiteX5" fmla="*/ 2110740 w 2110740"/>
              <a:gd name="connsiteY5" fmla="*/ 2247900 h 3619500"/>
              <a:gd name="connsiteX6" fmla="*/ 2057400 w 2110740"/>
              <a:gd name="connsiteY6" fmla="*/ 2895600 h 3619500"/>
              <a:gd name="connsiteX7" fmla="*/ 1059180 w 2110740"/>
              <a:gd name="connsiteY7" fmla="*/ 3619500 h 3619500"/>
              <a:gd name="connsiteX8" fmla="*/ 1783080 w 2110740"/>
              <a:gd name="connsiteY8" fmla="*/ 2811780 h 3619500"/>
              <a:gd name="connsiteX9" fmla="*/ 1866900 w 2110740"/>
              <a:gd name="connsiteY9" fmla="*/ 2103120 h 3619500"/>
              <a:gd name="connsiteX10" fmla="*/ 1196340 w 2110740"/>
              <a:gd name="connsiteY10" fmla="*/ 640080 h 3619500"/>
              <a:gd name="connsiteX11" fmla="*/ 0 w 2110740"/>
              <a:gd name="connsiteY11" fmla="*/ 68580 h 3619500"/>
              <a:gd name="connsiteX0" fmla="*/ 0 w 2110740"/>
              <a:gd name="connsiteY0" fmla="*/ 68580 h 3619500"/>
              <a:gd name="connsiteX1" fmla="*/ 1562100 w 2110740"/>
              <a:gd name="connsiteY1" fmla="*/ 1615440 h 3619500"/>
              <a:gd name="connsiteX2" fmla="*/ 815340 w 2110740"/>
              <a:gd name="connsiteY2" fmla="*/ 220980 h 3619500"/>
              <a:gd name="connsiteX3" fmla="*/ 883920 w 2110740"/>
              <a:gd name="connsiteY3" fmla="*/ 0 h 3619500"/>
              <a:gd name="connsiteX4" fmla="*/ 1935480 w 2110740"/>
              <a:gd name="connsiteY4" fmla="*/ 990600 h 3619500"/>
              <a:gd name="connsiteX5" fmla="*/ 2110740 w 2110740"/>
              <a:gd name="connsiteY5" fmla="*/ 2247900 h 3619500"/>
              <a:gd name="connsiteX6" fmla="*/ 2057400 w 2110740"/>
              <a:gd name="connsiteY6" fmla="*/ 2895600 h 3619500"/>
              <a:gd name="connsiteX7" fmla="*/ 1059180 w 2110740"/>
              <a:gd name="connsiteY7" fmla="*/ 3619500 h 3619500"/>
              <a:gd name="connsiteX8" fmla="*/ 1783080 w 2110740"/>
              <a:gd name="connsiteY8" fmla="*/ 2811780 h 3619500"/>
              <a:gd name="connsiteX9" fmla="*/ 1866900 w 2110740"/>
              <a:gd name="connsiteY9" fmla="*/ 2103120 h 3619500"/>
              <a:gd name="connsiteX10" fmla="*/ 1196340 w 2110740"/>
              <a:gd name="connsiteY10" fmla="*/ 640080 h 3619500"/>
              <a:gd name="connsiteX11" fmla="*/ 0 w 2110740"/>
              <a:gd name="connsiteY11" fmla="*/ 68580 h 3619500"/>
              <a:gd name="connsiteX0" fmla="*/ 0 w 2110740"/>
              <a:gd name="connsiteY0" fmla="*/ 68580 h 3619500"/>
              <a:gd name="connsiteX1" fmla="*/ 1562100 w 2110740"/>
              <a:gd name="connsiteY1" fmla="*/ 1615440 h 3619500"/>
              <a:gd name="connsiteX2" fmla="*/ 815340 w 2110740"/>
              <a:gd name="connsiteY2" fmla="*/ 220980 h 3619500"/>
              <a:gd name="connsiteX3" fmla="*/ 883920 w 2110740"/>
              <a:gd name="connsiteY3" fmla="*/ 0 h 3619500"/>
              <a:gd name="connsiteX4" fmla="*/ 1935480 w 2110740"/>
              <a:gd name="connsiteY4" fmla="*/ 990600 h 3619500"/>
              <a:gd name="connsiteX5" fmla="*/ 2110740 w 2110740"/>
              <a:gd name="connsiteY5" fmla="*/ 2247900 h 3619500"/>
              <a:gd name="connsiteX6" fmla="*/ 2057400 w 2110740"/>
              <a:gd name="connsiteY6" fmla="*/ 2895600 h 3619500"/>
              <a:gd name="connsiteX7" fmla="*/ 1059180 w 2110740"/>
              <a:gd name="connsiteY7" fmla="*/ 3619500 h 3619500"/>
              <a:gd name="connsiteX8" fmla="*/ 1783080 w 2110740"/>
              <a:gd name="connsiteY8" fmla="*/ 2811780 h 3619500"/>
              <a:gd name="connsiteX9" fmla="*/ 1866900 w 2110740"/>
              <a:gd name="connsiteY9" fmla="*/ 2103120 h 3619500"/>
              <a:gd name="connsiteX10" fmla="*/ 1196340 w 2110740"/>
              <a:gd name="connsiteY10" fmla="*/ 640080 h 3619500"/>
              <a:gd name="connsiteX11" fmla="*/ 0 w 2110740"/>
              <a:gd name="connsiteY11" fmla="*/ 68580 h 3619500"/>
              <a:gd name="connsiteX0" fmla="*/ 0 w 2110740"/>
              <a:gd name="connsiteY0" fmla="*/ 68580 h 3619500"/>
              <a:gd name="connsiteX1" fmla="*/ 1562100 w 2110740"/>
              <a:gd name="connsiteY1" fmla="*/ 1615440 h 3619500"/>
              <a:gd name="connsiteX2" fmla="*/ 815340 w 2110740"/>
              <a:gd name="connsiteY2" fmla="*/ 220980 h 3619500"/>
              <a:gd name="connsiteX3" fmla="*/ 883920 w 2110740"/>
              <a:gd name="connsiteY3" fmla="*/ 0 h 3619500"/>
              <a:gd name="connsiteX4" fmla="*/ 1935480 w 2110740"/>
              <a:gd name="connsiteY4" fmla="*/ 990600 h 3619500"/>
              <a:gd name="connsiteX5" fmla="*/ 2110740 w 2110740"/>
              <a:gd name="connsiteY5" fmla="*/ 2247900 h 3619500"/>
              <a:gd name="connsiteX6" fmla="*/ 2057400 w 2110740"/>
              <a:gd name="connsiteY6" fmla="*/ 2895600 h 3619500"/>
              <a:gd name="connsiteX7" fmla="*/ 1059180 w 2110740"/>
              <a:gd name="connsiteY7" fmla="*/ 3619500 h 3619500"/>
              <a:gd name="connsiteX8" fmla="*/ 1783080 w 2110740"/>
              <a:gd name="connsiteY8" fmla="*/ 2811780 h 3619500"/>
              <a:gd name="connsiteX9" fmla="*/ 1866900 w 2110740"/>
              <a:gd name="connsiteY9" fmla="*/ 2103120 h 3619500"/>
              <a:gd name="connsiteX10" fmla="*/ 1196340 w 2110740"/>
              <a:gd name="connsiteY10" fmla="*/ 640080 h 3619500"/>
              <a:gd name="connsiteX11" fmla="*/ 0 w 2110740"/>
              <a:gd name="connsiteY11" fmla="*/ 68580 h 3619500"/>
              <a:gd name="connsiteX0" fmla="*/ 0 w 2110740"/>
              <a:gd name="connsiteY0" fmla="*/ 68580 h 3619500"/>
              <a:gd name="connsiteX1" fmla="*/ 1562100 w 2110740"/>
              <a:gd name="connsiteY1" fmla="*/ 1615440 h 3619500"/>
              <a:gd name="connsiteX2" fmla="*/ 815340 w 2110740"/>
              <a:gd name="connsiteY2" fmla="*/ 220980 h 3619500"/>
              <a:gd name="connsiteX3" fmla="*/ 883920 w 2110740"/>
              <a:gd name="connsiteY3" fmla="*/ 0 h 3619500"/>
              <a:gd name="connsiteX4" fmla="*/ 1935480 w 2110740"/>
              <a:gd name="connsiteY4" fmla="*/ 990600 h 3619500"/>
              <a:gd name="connsiteX5" fmla="*/ 2110740 w 2110740"/>
              <a:gd name="connsiteY5" fmla="*/ 2247900 h 3619500"/>
              <a:gd name="connsiteX6" fmla="*/ 2057400 w 2110740"/>
              <a:gd name="connsiteY6" fmla="*/ 2895600 h 3619500"/>
              <a:gd name="connsiteX7" fmla="*/ 1059180 w 2110740"/>
              <a:gd name="connsiteY7" fmla="*/ 3619500 h 3619500"/>
              <a:gd name="connsiteX8" fmla="*/ 1783080 w 2110740"/>
              <a:gd name="connsiteY8" fmla="*/ 2811780 h 3619500"/>
              <a:gd name="connsiteX9" fmla="*/ 1866900 w 2110740"/>
              <a:gd name="connsiteY9" fmla="*/ 2103120 h 3619500"/>
              <a:gd name="connsiteX10" fmla="*/ 1196340 w 2110740"/>
              <a:gd name="connsiteY10" fmla="*/ 640080 h 3619500"/>
              <a:gd name="connsiteX11" fmla="*/ 0 w 2110740"/>
              <a:gd name="connsiteY11" fmla="*/ 68580 h 3619500"/>
              <a:gd name="connsiteX0" fmla="*/ 0 w 2110740"/>
              <a:gd name="connsiteY0" fmla="*/ 68580 h 3619500"/>
              <a:gd name="connsiteX1" fmla="*/ 1562100 w 2110740"/>
              <a:gd name="connsiteY1" fmla="*/ 1615440 h 3619500"/>
              <a:gd name="connsiteX2" fmla="*/ 815340 w 2110740"/>
              <a:gd name="connsiteY2" fmla="*/ 220980 h 3619500"/>
              <a:gd name="connsiteX3" fmla="*/ 883920 w 2110740"/>
              <a:gd name="connsiteY3" fmla="*/ 0 h 3619500"/>
              <a:gd name="connsiteX4" fmla="*/ 1935480 w 2110740"/>
              <a:gd name="connsiteY4" fmla="*/ 990600 h 3619500"/>
              <a:gd name="connsiteX5" fmla="*/ 2110740 w 2110740"/>
              <a:gd name="connsiteY5" fmla="*/ 2247900 h 3619500"/>
              <a:gd name="connsiteX6" fmla="*/ 2057400 w 2110740"/>
              <a:gd name="connsiteY6" fmla="*/ 2895600 h 3619500"/>
              <a:gd name="connsiteX7" fmla="*/ 1059180 w 2110740"/>
              <a:gd name="connsiteY7" fmla="*/ 3619500 h 3619500"/>
              <a:gd name="connsiteX8" fmla="*/ 1783080 w 2110740"/>
              <a:gd name="connsiteY8" fmla="*/ 2811780 h 3619500"/>
              <a:gd name="connsiteX9" fmla="*/ 1866900 w 2110740"/>
              <a:gd name="connsiteY9" fmla="*/ 2103120 h 3619500"/>
              <a:gd name="connsiteX10" fmla="*/ 1196340 w 2110740"/>
              <a:gd name="connsiteY10" fmla="*/ 640080 h 3619500"/>
              <a:gd name="connsiteX11" fmla="*/ 0 w 2110740"/>
              <a:gd name="connsiteY11" fmla="*/ 68580 h 3619500"/>
              <a:gd name="connsiteX0" fmla="*/ 0 w 2110740"/>
              <a:gd name="connsiteY0" fmla="*/ 68580 h 3619500"/>
              <a:gd name="connsiteX1" fmla="*/ 1562100 w 2110740"/>
              <a:gd name="connsiteY1" fmla="*/ 1615440 h 3619500"/>
              <a:gd name="connsiteX2" fmla="*/ 815340 w 2110740"/>
              <a:gd name="connsiteY2" fmla="*/ 220980 h 3619500"/>
              <a:gd name="connsiteX3" fmla="*/ 883920 w 2110740"/>
              <a:gd name="connsiteY3" fmla="*/ 0 h 3619500"/>
              <a:gd name="connsiteX4" fmla="*/ 1935480 w 2110740"/>
              <a:gd name="connsiteY4" fmla="*/ 990600 h 3619500"/>
              <a:gd name="connsiteX5" fmla="*/ 2110740 w 2110740"/>
              <a:gd name="connsiteY5" fmla="*/ 2247900 h 3619500"/>
              <a:gd name="connsiteX6" fmla="*/ 2057400 w 2110740"/>
              <a:gd name="connsiteY6" fmla="*/ 2895600 h 3619500"/>
              <a:gd name="connsiteX7" fmla="*/ 1059180 w 2110740"/>
              <a:gd name="connsiteY7" fmla="*/ 3619500 h 3619500"/>
              <a:gd name="connsiteX8" fmla="*/ 1783080 w 2110740"/>
              <a:gd name="connsiteY8" fmla="*/ 2811780 h 3619500"/>
              <a:gd name="connsiteX9" fmla="*/ 1866900 w 2110740"/>
              <a:gd name="connsiteY9" fmla="*/ 2103120 h 3619500"/>
              <a:gd name="connsiteX10" fmla="*/ 1196340 w 2110740"/>
              <a:gd name="connsiteY10" fmla="*/ 640080 h 3619500"/>
              <a:gd name="connsiteX11" fmla="*/ 0 w 2110740"/>
              <a:gd name="connsiteY11" fmla="*/ 68580 h 3619500"/>
              <a:gd name="connsiteX0" fmla="*/ 0 w 2110740"/>
              <a:gd name="connsiteY0" fmla="*/ 68580 h 3611880"/>
              <a:gd name="connsiteX1" fmla="*/ 1562100 w 2110740"/>
              <a:gd name="connsiteY1" fmla="*/ 1615440 h 3611880"/>
              <a:gd name="connsiteX2" fmla="*/ 815340 w 2110740"/>
              <a:gd name="connsiteY2" fmla="*/ 220980 h 3611880"/>
              <a:gd name="connsiteX3" fmla="*/ 883920 w 2110740"/>
              <a:gd name="connsiteY3" fmla="*/ 0 h 3611880"/>
              <a:gd name="connsiteX4" fmla="*/ 1935480 w 2110740"/>
              <a:gd name="connsiteY4" fmla="*/ 990600 h 3611880"/>
              <a:gd name="connsiteX5" fmla="*/ 2110740 w 2110740"/>
              <a:gd name="connsiteY5" fmla="*/ 2247900 h 3611880"/>
              <a:gd name="connsiteX6" fmla="*/ 2057400 w 2110740"/>
              <a:gd name="connsiteY6" fmla="*/ 2895600 h 3611880"/>
              <a:gd name="connsiteX7" fmla="*/ 1043940 w 2110740"/>
              <a:gd name="connsiteY7" fmla="*/ 3611880 h 3611880"/>
              <a:gd name="connsiteX8" fmla="*/ 1783080 w 2110740"/>
              <a:gd name="connsiteY8" fmla="*/ 2811780 h 3611880"/>
              <a:gd name="connsiteX9" fmla="*/ 1866900 w 2110740"/>
              <a:gd name="connsiteY9" fmla="*/ 2103120 h 3611880"/>
              <a:gd name="connsiteX10" fmla="*/ 1196340 w 2110740"/>
              <a:gd name="connsiteY10" fmla="*/ 640080 h 3611880"/>
              <a:gd name="connsiteX11" fmla="*/ 0 w 2110740"/>
              <a:gd name="connsiteY11" fmla="*/ 68580 h 3611880"/>
              <a:gd name="connsiteX0" fmla="*/ 0 w 2110740"/>
              <a:gd name="connsiteY0" fmla="*/ 68580 h 3611880"/>
              <a:gd name="connsiteX1" fmla="*/ 1562100 w 2110740"/>
              <a:gd name="connsiteY1" fmla="*/ 1615440 h 3611880"/>
              <a:gd name="connsiteX2" fmla="*/ 815340 w 2110740"/>
              <a:gd name="connsiteY2" fmla="*/ 220980 h 3611880"/>
              <a:gd name="connsiteX3" fmla="*/ 883920 w 2110740"/>
              <a:gd name="connsiteY3" fmla="*/ 0 h 3611880"/>
              <a:gd name="connsiteX4" fmla="*/ 1935480 w 2110740"/>
              <a:gd name="connsiteY4" fmla="*/ 990600 h 3611880"/>
              <a:gd name="connsiteX5" fmla="*/ 2110740 w 2110740"/>
              <a:gd name="connsiteY5" fmla="*/ 2247900 h 3611880"/>
              <a:gd name="connsiteX6" fmla="*/ 2057400 w 2110740"/>
              <a:gd name="connsiteY6" fmla="*/ 2895600 h 3611880"/>
              <a:gd name="connsiteX7" fmla="*/ 1043940 w 2110740"/>
              <a:gd name="connsiteY7" fmla="*/ 3611880 h 3611880"/>
              <a:gd name="connsiteX8" fmla="*/ 1783080 w 2110740"/>
              <a:gd name="connsiteY8" fmla="*/ 2811780 h 3611880"/>
              <a:gd name="connsiteX9" fmla="*/ 1866900 w 2110740"/>
              <a:gd name="connsiteY9" fmla="*/ 2103120 h 3611880"/>
              <a:gd name="connsiteX10" fmla="*/ 1196340 w 2110740"/>
              <a:gd name="connsiteY10" fmla="*/ 640080 h 3611880"/>
              <a:gd name="connsiteX11" fmla="*/ 0 w 2110740"/>
              <a:gd name="connsiteY11" fmla="*/ 68580 h 3611880"/>
              <a:gd name="connsiteX0" fmla="*/ 0 w 2110740"/>
              <a:gd name="connsiteY0" fmla="*/ 68580 h 3611880"/>
              <a:gd name="connsiteX1" fmla="*/ 1562100 w 2110740"/>
              <a:gd name="connsiteY1" fmla="*/ 1615440 h 3611880"/>
              <a:gd name="connsiteX2" fmla="*/ 815340 w 2110740"/>
              <a:gd name="connsiteY2" fmla="*/ 220980 h 3611880"/>
              <a:gd name="connsiteX3" fmla="*/ 883920 w 2110740"/>
              <a:gd name="connsiteY3" fmla="*/ 0 h 3611880"/>
              <a:gd name="connsiteX4" fmla="*/ 1935480 w 2110740"/>
              <a:gd name="connsiteY4" fmla="*/ 990600 h 3611880"/>
              <a:gd name="connsiteX5" fmla="*/ 2110740 w 2110740"/>
              <a:gd name="connsiteY5" fmla="*/ 2247900 h 3611880"/>
              <a:gd name="connsiteX6" fmla="*/ 2057400 w 2110740"/>
              <a:gd name="connsiteY6" fmla="*/ 2895600 h 3611880"/>
              <a:gd name="connsiteX7" fmla="*/ 1043940 w 2110740"/>
              <a:gd name="connsiteY7" fmla="*/ 3611880 h 3611880"/>
              <a:gd name="connsiteX8" fmla="*/ 1783080 w 2110740"/>
              <a:gd name="connsiteY8" fmla="*/ 2811780 h 3611880"/>
              <a:gd name="connsiteX9" fmla="*/ 1866900 w 2110740"/>
              <a:gd name="connsiteY9" fmla="*/ 2103120 h 3611880"/>
              <a:gd name="connsiteX10" fmla="*/ 1196340 w 2110740"/>
              <a:gd name="connsiteY10" fmla="*/ 640080 h 3611880"/>
              <a:gd name="connsiteX11" fmla="*/ 0 w 2110740"/>
              <a:gd name="connsiteY11" fmla="*/ 68580 h 3611880"/>
              <a:gd name="connsiteX0" fmla="*/ 0 w 2110740"/>
              <a:gd name="connsiteY0" fmla="*/ 68580 h 3611880"/>
              <a:gd name="connsiteX1" fmla="*/ 1562100 w 2110740"/>
              <a:gd name="connsiteY1" fmla="*/ 1615440 h 3611880"/>
              <a:gd name="connsiteX2" fmla="*/ 815340 w 2110740"/>
              <a:gd name="connsiteY2" fmla="*/ 220980 h 3611880"/>
              <a:gd name="connsiteX3" fmla="*/ 883920 w 2110740"/>
              <a:gd name="connsiteY3" fmla="*/ 0 h 3611880"/>
              <a:gd name="connsiteX4" fmla="*/ 1935480 w 2110740"/>
              <a:gd name="connsiteY4" fmla="*/ 990600 h 3611880"/>
              <a:gd name="connsiteX5" fmla="*/ 2110740 w 2110740"/>
              <a:gd name="connsiteY5" fmla="*/ 2247900 h 3611880"/>
              <a:gd name="connsiteX6" fmla="*/ 2057400 w 2110740"/>
              <a:gd name="connsiteY6" fmla="*/ 2895600 h 3611880"/>
              <a:gd name="connsiteX7" fmla="*/ 1043940 w 2110740"/>
              <a:gd name="connsiteY7" fmla="*/ 3611880 h 3611880"/>
              <a:gd name="connsiteX8" fmla="*/ 1783080 w 2110740"/>
              <a:gd name="connsiteY8" fmla="*/ 2811780 h 3611880"/>
              <a:gd name="connsiteX9" fmla="*/ 1866900 w 2110740"/>
              <a:gd name="connsiteY9" fmla="*/ 2103120 h 3611880"/>
              <a:gd name="connsiteX10" fmla="*/ 1196340 w 2110740"/>
              <a:gd name="connsiteY10" fmla="*/ 640080 h 3611880"/>
              <a:gd name="connsiteX11" fmla="*/ 0 w 2110740"/>
              <a:gd name="connsiteY11" fmla="*/ 68580 h 3611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110740" h="3611880">
                <a:moveTo>
                  <a:pt x="0" y="68580"/>
                </a:moveTo>
                <a:cubicBezTo>
                  <a:pt x="619760" y="553720"/>
                  <a:pt x="965200" y="558800"/>
                  <a:pt x="1562100" y="1615440"/>
                </a:cubicBezTo>
                <a:cubicBezTo>
                  <a:pt x="1374140" y="1082040"/>
                  <a:pt x="1064260" y="685800"/>
                  <a:pt x="815340" y="220980"/>
                </a:cubicBezTo>
                <a:lnTo>
                  <a:pt x="883920" y="0"/>
                </a:lnTo>
                <a:lnTo>
                  <a:pt x="1935480" y="990600"/>
                </a:lnTo>
                <a:lnTo>
                  <a:pt x="2110740" y="2247900"/>
                </a:lnTo>
                <a:lnTo>
                  <a:pt x="2057400" y="2895600"/>
                </a:lnTo>
                <a:cubicBezTo>
                  <a:pt x="1765300" y="3141980"/>
                  <a:pt x="1511300" y="3395980"/>
                  <a:pt x="1043940" y="3611880"/>
                </a:cubicBezTo>
                <a:cubicBezTo>
                  <a:pt x="1323340" y="3365500"/>
                  <a:pt x="1587500" y="3119120"/>
                  <a:pt x="1783080" y="2811780"/>
                </a:cubicBezTo>
                <a:cubicBezTo>
                  <a:pt x="1811020" y="2575560"/>
                  <a:pt x="1854200" y="2362200"/>
                  <a:pt x="1866900" y="2103120"/>
                </a:cubicBezTo>
                <a:cubicBezTo>
                  <a:pt x="1734820" y="1318260"/>
                  <a:pt x="1496060" y="1112520"/>
                  <a:pt x="1196340" y="640080"/>
                </a:cubicBezTo>
                <a:lnTo>
                  <a:pt x="0" y="68580"/>
                </a:lnTo>
                <a:close/>
              </a:path>
            </a:pathLst>
          </a:custGeom>
          <a:solidFill>
            <a:srgbClr val="F0BE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1429" y="523875"/>
            <a:ext cx="5488669" cy="5803838"/>
          </a:xfrm>
          <a:prstGeom prst="rect">
            <a:avLst/>
          </a:prstGeom>
        </p:spPr>
      </p:pic>
      <p:sp>
        <p:nvSpPr>
          <p:cNvPr id="3" name="フリーフォーム 2"/>
          <p:cNvSpPr/>
          <p:nvPr/>
        </p:nvSpPr>
        <p:spPr>
          <a:xfrm>
            <a:off x="378068" y="523875"/>
            <a:ext cx="5487967" cy="5619750"/>
          </a:xfrm>
          <a:custGeom>
            <a:avLst/>
            <a:gdLst>
              <a:gd name="connsiteX0" fmla="*/ 1152525 w 5429250"/>
              <a:gd name="connsiteY0" fmla="*/ 5438775 h 5629275"/>
              <a:gd name="connsiteX1" fmla="*/ 0 w 5429250"/>
              <a:gd name="connsiteY1" fmla="*/ 3810000 h 5629275"/>
              <a:gd name="connsiteX2" fmla="*/ 238125 w 5429250"/>
              <a:gd name="connsiteY2" fmla="*/ 1600200 h 5629275"/>
              <a:gd name="connsiteX3" fmla="*/ 1647825 w 5429250"/>
              <a:gd name="connsiteY3" fmla="*/ 476250 h 5629275"/>
              <a:gd name="connsiteX4" fmla="*/ 2619375 w 5429250"/>
              <a:gd name="connsiteY4" fmla="*/ 0 h 5629275"/>
              <a:gd name="connsiteX5" fmla="*/ 4600575 w 5429250"/>
              <a:gd name="connsiteY5" fmla="*/ 771525 h 5629275"/>
              <a:gd name="connsiteX6" fmla="*/ 5429250 w 5429250"/>
              <a:gd name="connsiteY6" fmla="*/ 2533650 h 5629275"/>
              <a:gd name="connsiteX7" fmla="*/ 5419725 w 5429250"/>
              <a:gd name="connsiteY7" fmla="*/ 3695700 h 5629275"/>
              <a:gd name="connsiteX8" fmla="*/ 4381500 w 5429250"/>
              <a:gd name="connsiteY8" fmla="*/ 5629275 h 5629275"/>
              <a:gd name="connsiteX9" fmla="*/ 4495800 w 5429250"/>
              <a:gd name="connsiteY9" fmla="*/ 3733800 h 5629275"/>
              <a:gd name="connsiteX10" fmla="*/ 3514725 w 5429250"/>
              <a:gd name="connsiteY10" fmla="*/ 2333625 h 5629275"/>
              <a:gd name="connsiteX11" fmla="*/ 4343400 w 5429250"/>
              <a:gd name="connsiteY11" fmla="*/ 3629025 h 5629275"/>
              <a:gd name="connsiteX12" fmla="*/ 1724025 w 5429250"/>
              <a:gd name="connsiteY12" fmla="*/ 1838325 h 5629275"/>
              <a:gd name="connsiteX13" fmla="*/ 752475 w 5429250"/>
              <a:gd name="connsiteY13" fmla="*/ 3181350 h 5629275"/>
              <a:gd name="connsiteX14" fmla="*/ 1152525 w 5429250"/>
              <a:gd name="connsiteY14" fmla="*/ 5438775 h 5629275"/>
              <a:gd name="connsiteX0" fmla="*/ 1152525 w 5429250"/>
              <a:gd name="connsiteY0" fmla="*/ 5438775 h 5629275"/>
              <a:gd name="connsiteX1" fmla="*/ 0 w 5429250"/>
              <a:gd name="connsiteY1" fmla="*/ 3810000 h 5629275"/>
              <a:gd name="connsiteX2" fmla="*/ 238125 w 5429250"/>
              <a:gd name="connsiteY2" fmla="*/ 1600200 h 5629275"/>
              <a:gd name="connsiteX3" fmla="*/ 1647825 w 5429250"/>
              <a:gd name="connsiteY3" fmla="*/ 476250 h 5629275"/>
              <a:gd name="connsiteX4" fmla="*/ 2619375 w 5429250"/>
              <a:gd name="connsiteY4" fmla="*/ 0 h 5629275"/>
              <a:gd name="connsiteX5" fmla="*/ 4600575 w 5429250"/>
              <a:gd name="connsiteY5" fmla="*/ 771525 h 5629275"/>
              <a:gd name="connsiteX6" fmla="*/ 5429250 w 5429250"/>
              <a:gd name="connsiteY6" fmla="*/ 2533650 h 5629275"/>
              <a:gd name="connsiteX7" fmla="*/ 5419725 w 5429250"/>
              <a:gd name="connsiteY7" fmla="*/ 3695700 h 5629275"/>
              <a:gd name="connsiteX8" fmla="*/ 4381500 w 5429250"/>
              <a:gd name="connsiteY8" fmla="*/ 5629275 h 5629275"/>
              <a:gd name="connsiteX9" fmla="*/ 4495800 w 5429250"/>
              <a:gd name="connsiteY9" fmla="*/ 3733800 h 5629275"/>
              <a:gd name="connsiteX10" fmla="*/ 3514725 w 5429250"/>
              <a:gd name="connsiteY10" fmla="*/ 2333625 h 5629275"/>
              <a:gd name="connsiteX11" fmla="*/ 4343400 w 5429250"/>
              <a:gd name="connsiteY11" fmla="*/ 3629025 h 5629275"/>
              <a:gd name="connsiteX12" fmla="*/ 1724025 w 5429250"/>
              <a:gd name="connsiteY12" fmla="*/ 1838325 h 5629275"/>
              <a:gd name="connsiteX13" fmla="*/ 752475 w 5429250"/>
              <a:gd name="connsiteY13" fmla="*/ 3181350 h 5629275"/>
              <a:gd name="connsiteX14" fmla="*/ 1152525 w 5429250"/>
              <a:gd name="connsiteY14" fmla="*/ 5438775 h 5629275"/>
              <a:gd name="connsiteX0" fmla="*/ 1133475 w 5429250"/>
              <a:gd name="connsiteY0" fmla="*/ 5467350 h 5629275"/>
              <a:gd name="connsiteX1" fmla="*/ 0 w 5429250"/>
              <a:gd name="connsiteY1" fmla="*/ 3810000 h 5629275"/>
              <a:gd name="connsiteX2" fmla="*/ 238125 w 5429250"/>
              <a:gd name="connsiteY2" fmla="*/ 1600200 h 5629275"/>
              <a:gd name="connsiteX3" fmla="*/ 1647825 w 5429250"/>
              <a:gd name="connsiteY3" fmla="*/ 476250 h 5629275"/>
              <a:gd name="connsiteX4" fmla="*/ 2619375 w 5429250"/>
              <a:gd name="connsiteY4" fmla="*/ 0 h 5629275"/>
              <a:gd name="connsiteX5" fmla="*/ 4600575 w 5429250"/>
              <a:gd name="connsiteY5" fmla="*/ 771525 h 5629275"/>
              <a:gd name="connsiteX6" fmla="*/ 5429250 w 5429250"/>
              <a:gd name="connsiteY6" fmla="*/ 2533650 h 5629275"/>
              <a:gd name="connsiteX7" fmla="*/ 5419725 w 5429250"/>
              <a:gd name="connsiteY7" fmla="*/ 3695700 h 5629275"/>
              <a:gd name="connsiteX8" fmla="*/ 4381500 w 5429250"/>
              <a:gd name="connsiteY8" fmla="*/ 5629275 h 5629275"/>
              <a:gd name="connsiteX9" fmla="*/ 4495800 w 5429250"/>
              <a:gd name="connsiteY9" fmla="*/ 3733800 h 5629275"/>
              <a:gd name="connsiteX10" fmla="*/ 3514725 w 5429250"/>
              <a:gd name="connsiteY10" fmla="*/ 2333625 h 5629275"/>
              <a:gd name="connsiteX11" fmla="*/ 4343400 w 5429250"/>
              <a:gd name="connsiteY11" fmla="*/ 3629025 h 5629275"/>
              <a:gd name="connsiteX12" fmla="*/ 1724025 w 5429250"/>
              <a:gd name="connsiteY12" fmla="*/ 1838325 h 5629275"/>
              <a:gd name="connsiteX13" fmla="*/ 752475 w 5429250"/>
              <a:gd name="connsiteY13" fmla="*/ 3181350 h 5629275"/>
              <a:gd name="connsiteX14" fmla="*/ 1133475 w 5429250"/>
              <a:gd name="connsiteY14" fmla="*/ 5467350 h 5629275"/>
              <a:gd name="connsiteX0" fmla="*/ 1133475 w 5429250"/>
              <a:gd name="connsiteY0" fmla="*/ 5467350 h 5629275"/>
              <a:gd name="connsiteX1" fmla="*/ 0 w 5429250"/>
              <a:gd name="connsiteY1" fmla="*/ 3810000 h 5629275"/>
              <a:gd name="connsiteX2" fmla="*/ 238125 w 5429250"/>
              <a:gd name="connsiteY2" fmla="*/ 1600200 h 5629275"/>
              <a:gd name="connsiteX3" fmla="*/ 1647825 w 5429250"/>
              <a:gd name="connsiteY3" fmla="*/ 476250 h 5629275"/>
              <a:gd name="connsiteX4" fmla="*/ 2619375 w 5429250"/>
              <a:gd name="connsiteY4" fmla="*/ 0 h 5629275"/>
              <a:gd name="connsiteX5" fmla="*/ 4600575 w 5429250"/>
              <a:gd name="connsiteY5" fmla="*/ 771525 h 5629275"/>
              <a:gd name="connsiteX6" fmla="*/ 5429250 w 5429250"/>
              <a:gd name="connsiteY6" fmla="*/ 2533650 h 5629275"/>
              <a:gd name="connsiteX7" fmla="*/ 5419725 w 5429250"/>
              <a:gd name="connsiteY7" fmla="*/ 3695700 h 5629275"/>
              <a:gd name="connsiteX8" fmla="*/ 4381500 w 5429250"/>
              <a:gd name="connsiteY8" fmla="*/ 5629275 h 5629275"/>
              <a:gd name="connsiteX9" fmla="*/ 4495800 w 5429250"/>
              <a:gd name="connsiteY9" fmla="*/ 3733800 h 5629275"/>
              <a:gd name="connsiteX10" fmla="*/ 3514725 w 5429250"/>
              <a:gd name="connsiteY10" fmla="*/ 2333625 h 5629275"/>
              <a:gd name="connsiteX11" fmla="*/ 4343400 w 5429250"/>
              <a:gd name="connsiteY11" fmla="*/ 3629025 h 5629275"/>
              <a:gd name="connsiteX12" fmla="*/ 1724025 w 5429250"/>
              <a:gd name="connsiteY12" fmla="*/ 1838325 h 5629275"/>
              <a:gd name="connsiteX13" fmla="*/ 752475 w 5429250"/>
              <a:gd name="connsiteY13" fmla="*/ 3181350 h 5629275"/>
              <a:gd name="connsiteX14" fmla="*/ 1133475 w 5429250"/>
              <a:gd name="connsiteY14" fmla="*/ 5467350 h 5629275"/>
              <a:gd name="connsiteX0" fmla="*/ 1133475 w 5429250"/>
              <a:gd name="connsiteY0" fmla="*/ 5467350 h 5629275"/>
              <a:gd name="connsiteX1" fmla="*/ 0 w 5429250"/>
              <a:gd name="connsiteY1" fmla="*/ 3810000 h 5629275"/>
              <a:gd name="connsiteX2" fmla="*/ 238125 w 5429250"/>
              <a:gd name="connsiteY2" fmla="*/ 1600200 h 5629275"/>
              <a:gd name="connsiteX3" fmla="*/ 1647825 w 5429250"/>
              <a:gd name="connsiteY3" fmla="*/ 476250 h 5629275"/>
              <a:gd name="connsiteX4" fmla="*/ 2619375 w 5429250"/>
              <a:gd name="connsiteY4" fmla="*/ 0 h 5629275"/>
              <a:gd name="connsiteX5" fmla="*/ 4600575 w 5429250"/>
              <a:gd name="connsiteY5" fmla="*/ 771525 h 5629275"/>
              <a:gd name="connsiteX6" fmla="*/ 5429250 w 5429250"/>
              <a:gd name="connsiteY6" fmla="*/ 2533650 h 5629275"/>
              <a:gd name="connsiteX7" fmla="*/ 5419725 w 5429250"/>
              <a:gd name="connsiteY7" fmla="*/ 3695700 h 5629275"/>
              <a:gd name="connsiteX8" fmla="*/ 4381500 w 5429250"/>
              <a:gd name="connsiteY8" fmla="*/ 5629275 h 5629275"/>
              <a:gd name="connsiteX9" fmla="*/ 4495800 w 5429250"/>
              <a:gd name="connsiteY9" fmla="*/ 3733800 h 5629275"/>
              <a:gd name="connsiteX10" fmla="*/ 3514725 w 5429250"/>
              <a:gd name="connsiteY10" fmla="*/ 2333625 h 5629275"/>
              <a:gd name="connsiteX11" fmla="*/ 4343400 w 5429250"/>
              <a:gd name="connsiteY11" fmla="*/ 3629025 h 5629275"/>
              <a:gd name="connsiteX12" fmla="*/ 1724025 w 5429250"/>
              <a:gd name="connsiteY12" fmla="*/ 1838325 h 5629275"/>
              <a:gd name="connsiteX13" fmla="*/ 752475 w 5429250"/>
              <a:gd name="connsiteY13" fmla="*/ 3181350 h 5629275"/>
              <a:gd name="connsiteX14" fmla="*/ 1133475 w 5429250"/>
              <a:gd name="connsiteY14" fmla="*/ 5467350 h 5629275"/>
              <a:gd name="connsiteX0" fmla="*/ 1133475 w 5429250"/>
              <a:gd name="connsiteY0" fmla="*/ 5467350 h 5629275"/>
              <a:gd name="connsiteX1" fmla="*/ 0 w 5429250"/>
              <a:gd name="connsiteY1" fmla="*/ 3810000 h 5629275"/>
              <a:gd name="connsiteX2" fmla="*/ 238125 w 5429250"/>
              <a:gd name="connsiteY2" fmla="*/ 1600200 h 5629275"/>
              <a:gd name="connsiteX3" fmla="*/ 1647825 w 5429250"/>
              <a:gd name="connsiteY3" fmla="*/ 476250 h 5629275"/>
              <a:gd name="connsiteX4" fmla="*/ 2619375 w 5429250"/>
              <a:gd name="connsiteY4" fmla="*/ 0 h 5629275"/>
              <a:gd name="connsiteX5" fmla="*/ 4600575 w 5429250"/>
              <a:gd name="connsiteY5" fmla="*/ 771525 h 5629275"/>
              <a:gd name="connsiteX6" fmla="*/ 5429250 w 5429250"/>
              <a:gd name="connsiteY6" fmla="*/ 2533650 h 5629275"/>
              <a:gd name="connsiteX7" fmla="*/ 5419725 w 5429250"/>
              <a:gd name="connsiteY7" fmla="*/ 3695700 h 5629275"/>
              <a:gd name="connsiteX8" fmla="*/ 4381500 w 5429250"/>
              <a:gd name="connsiteY8" fmla="*/ 5629275 h 5629275"/>
              <a:gd name="connsiteX9" fmla="*/ 4495800 w 5429250"/>
              <a:gd name="connsiteY9" fmla="*/ 3733800 h 5629275"/>
              <a:gd name="connsiteX10" fmla="*/ 3514725 w 5429250"/>
              <a:gd name="connsiteY10" fmla="*/ 2333625 h 5629275"/>
              <a:gd name="connsiteX11" fmla="*/ 4343400 w 5429250"/>
              <a:gd name="connsiteY11" fmla="*/ 3629025 h 5629275"/>
              <a:gd name="connsiteX12" fmla="*/ 1724025 w 5429250"/>
              <a:gd name="connsiteY12" fmla="*/ 1838325 h 5629275"/>
              <a:gd name="connsiteX13" fmla="*/ 752475 w 5429250"/>
              <a:gd name="connsiteY13" fmla="*/ 3181350 h 5629275"/>
              <a:gd name="connsiteX14" fmla="*/ 1133475 w 5429250"/>
              <a:gd name="connsiteY14" fmla="*/ 5467350 h 5629275"/>
              <a:gd name="connsiteX0" fmla="*/ 1133475 w 5429250"/>
              <a:gd name="connsiteY0" fmla="*/ 5467350 h 5629275"/>
              <a:gd name="connsiteX1" fmla="*/ 0 w 5429250"/>
              <a:gd name="connsiteY1" fmla="*/ 3810000 h 5629275"/>
              <a:gd name="connsiteX2" fmla="*/ 238125 w 5429250"/>
              <a:gd name="connsiteY2" fmla="*/ 1600200 h 5629275"/>
              <a:gd name="connsiteX3" fmla="*/ 1647825 w 5429250"/>
              <a:gd name="connsiteY3" fmla="*/ 476250 h 5629275"/>
              <a:gd name="connsiteX4" fmla="*/ 2619375 w 5429250"/>
              <a:gd name="connsiteY4" fmla="*/ 0 h 5629275"/>
              <a:gd name="connsiteX5" fmla="*/ 4600575 w 5429250"/>
              <a:gd name="connsiteY5" fmla="*/ 771525 h 5629275"/>
              <a:gd name="connsiteX6" fmla="*/ 5429250 w 5429250"/>
              <a:gd name="connsiteY6" fmla="*/ 2533650 h 5629275"/>
              <a:gd name="connsiteX7" fmla="*/ 5419725 w 5429250"/>
              <a:gd name="connsiteY7" fmla="*/ 3695700 h 5629275"/>
              <a:gd name="connsiteX8" fmla="*/ 4381500 w 5429250"/>
              <a:gd name="connsiteY8" fmla="*/ 5629275 h 5629275"/>
              <a:gd name="connsiteX9" fmla="*/ 4495800 w 5429250"/>
              <a:gd name="connsiteY9" fmla="*/ 3733800 h 5629275"/>
              <a:gd name="connsiteX10" fmla="*/ 3514725 w 5429250"/>
              <a:gd name="connsiteY10" fmla="*/ 2333625 h 5629275"/>
              <a:gd name="connsiteX11" fmla="*/ 4343400 w 5429250"/>
              <a:gd name="connsiteY11" fmla="*/ 3629025 h 5629275"/>
              <a:gd name="connsiteX12" fmla="*/ 1724025 w 5429250"/>
              <a:gd name="connsiteY12" fmla="*/ 1838325 h 5629275"/>
              <a:gd name="connsiteX13" fmla="*/ 752475 w 5429250"/>
              <a:gd name="connsiteY13" fmla="*/ 3181350 h 5629275"/>
              <a:gd name="connsiteX14" fmla="*/ 1133475 w 5429250"/>
              <a:gd name="connsiteY14" fmla="*/ 5467350 h 5629275"/>
              <a:gd name="connsiteX0" fmla="*/ 1173722 w 5469497"/>
              <a:gd name="connsiteY0" fmla="*/ 5467350 h 5629275"/>
              <a:gd name="connsiteX1" fmla="*/ 40247 w 5469497"/>
              <a:gd name="connsiteY1" fmla="*/ 3810000 h 5629275"/>
              <a:gd name="connsiteX2" fmla="*/ 278372 w 5469497"/>
              <a:gd name="connsiteY2" fmla="*/ 1600200 h 5629275"/>
              <a:gd name="connsiteX3" fmla="*/ 1688072 w 5469497"/>
              <a:gd name="connsiteY3" fmla="*/ 476250 h 5629275"/>
              <a:gd name="connsiteX4" fmla="*/ 2659622 w 5469497"/>
              <a:gd name="connsiteY4" fmla="*/ 0 h 5629275"/>
              <a:gd name="connsiteX5" fmla="*/ 4640822 w 5469497"/>
              <a:gd name="connsiteY5" fmla="*/ 771525 h 5629275"/>
              <a:gd name="connsiteX6" fmla="*/ 5469497 w 5469497"/>
              <a:gd name="connsiteY6" fmla="*/ 2533650 h 5629275"/>
              <a:gd name="connsiteX7" fmla="*/ 5459972 w 5469497"/>
              <a:gd name="connsiteY7" fmla="*/ 3695700 h 5629275"/>
              <a:gd name="connsiteX8" fmla="*/ 4421747 w 5469497"/>
              <a:gd name="connsiteY8" fmla="*/ 5629275 h 5629275"/>
              <a:gd name="connsiteX9" fmla="*/ 4536047 w 5469497"/>
              <a:gd name="connsiteY9" fmla="*/ 3733800 h 5629275"/>
              <a:gd name="connsiteX10" fmla="*/ 3554972 w 5469497"/>
              <a:gd name="connsiteY10" fmla="*/ 2333625 h 5629275"/>
              <a:gd name="connsiteX11" fmla="*/ 4383647 w 5469497"/>
              <a:gd name="connsiteY11" fmla="*/ 3629025 h 5629275"/>
              <a:gd name="connsiteX12" fmla="*/ 1764272 w 5469497"/>
              <a:gd name="connsiteY12" fmla="*/ 1838325 h 5629275"/>
              <a:gd name="connsiteX13" fmla="*/ 792722 w 5469497"/>
              <a:gd name="connsiteY13" fmla="*/ 3181350 h 5629275"/>
              <a:gd name="connsiteX14" fmla="*/ 1173722 w 5469497"/>
              <a:gd name="connsiteY14" fmla="*/ 5467350 h 5629275"/>
              <a:gd name="connsiteX0" fmla="*/ 1192192 w 5487967"/>
              <a:gd name="connsiteY0" fmla="*/ 5467350 h 5629275"/>
              <a:gd name="connsiteX1" fmla="*/ 58717 w 5487967"/>
              <a:gd name="connsiteY1" fmla="*/ 3810000 h 5629275"/>
              <a:gd name="connsiteX2" fmla="*/ 296842 w 5487967"/>
              <a:gd name="connsiteY2" fmla="*/ 1600200 h 5629275"/>
              <a:gd name="connsiteX3" fmla="*/ 1706542 w 5487967"/>
              <a:gd name="connsiteY3" fmla="*/ 476250 h 5629275"/>
              <a:gd name="connsiteX4" fmla="*/ 2678092 w 5487967"/>
              <a:gd name="connsiteY4" fmla="*/ 0 h 5629275"/>
              <a:gd name="connsiteX5" fmla="*/ 4659292 w 5487967"/>
              <a:gd name="connsiteY5" fmla="*/ 771525 h 5629275"/>
              <a:gd name="connsiteX6" fmla="*/ 5487967 w 5487967"/>
              <a:gd name="connsiteY6" fmla="*/ 2533650 h 5629275"/>
              <a:gd name="connsiteX7" fmla="*/ 5478442 w 5487967"/>
              <a:gd name="connsiteY7" fmla="*/ 3695700 h 5629275"/>
              <a:gd name="connsiteX8" fmla="*/ 4440217 w 5487967"/>
              <a:gd name="connsiteY8" fmla="*/ 5629275 h 5629275"/>
              <a:gd name="connsiteX9" fmla="*/ 4554517 w 5487967"/>
              <a:gd name="connsiteY9" fmla="*/ 3733800 h 5629275"/>
              <a:gd name="connsiteX10" fmla="*/ 3573442 w 5487967"/>
              <a:gd name="connsiteY10" fmla="*/ 2333625 h 5629275"/>
              <a:gd name="connsiteX11" fmla="*/ 4402117 w 5487967"/>
              <a:gd name="connsiteY11" fmla="*/ 3629025 h 5629275"/>
              <a:gd name="connsiteX12" fmla="*/ 1782742 w 5487967"/>
              <a:gd name="connsiteY12" fmla="*/ 1838325 h 5629275"/>
              <a:gd name="connsiteX13" fmla="*/ 811192 w 5487967"/>
              <a:gd name="connsiteY13" fmla="*/ 3181350 h 5629275"/>
              <a:gd name="connsiteX14" fmla="*/ 1192192 w 5487967"/>
              <a:gd name="connsiteY14" fmla="*/ 5467350 h 5629275"/>
              <a:gd name="connsiteX0" fmla="*/ 1192192 w 5487967"/>
              <a:gd name="connsiteY0" fmla="*/ 5467350 h 5629275"/>
              <a:gd name="connsiteX1" fmla="*/ 58717 w 5487967"/>
              <a:gd name="connsiteY1" fmla="*/ 3810000 h 5629275"/>
              <a:gd name="connsiteX2" fmla="*/ 296842 w 5487967"/>
              <a:gd name="connsiteY2" fmla="*/ 1600200 h 5629275"/>
              <a:gd name="connsiteX3" fmla="*/ 1706542 w 5487967"/>
              <a:gd name="connsiteY3" fmla="*/ 476250 h 5629275"/>
              <a:gd name="connsiteX4" fmla="*/ 2678092 w 5487967"/>
              <a:gd name="connsiteY4" fmla="*/ 0 h 5629275"/>
              <a:gd name="connsiteX5" fmla="*/ 4659292 w 5487967"/>
              <a:gd name="connsiteY5" fmla="*/ 771525 h 5629275"/>
              <a:gd name="connsiteX6" fmla="*/ 5487967 w 5487967"/>
              <a:gd name="connsiteY6" fmla="*/ 2533650 h 5629275"/>
              <a:gd name="connsiteX7" fmla="*/ 5478442 w 5487967"/>
              <a:gd name="connsiteY7" fmla="*/ 3695700 h 5629275"/>
              <a:gd name="connsiteX8" fmla="*/ 4440217 w 5487967"/>
              <a:gd name="connsiteY8" fmla="*/ 5629275 h 5629275"/>
              <a:gd name="connsiteX9" fmla="*/ 4554517 w 5487967"/>
              <a:gd name="connsiteY9" fmla="*/ 3733800 h 5629275"/>
              <a:gd name="connsiteX10" fmla="*/ 3573442 w 5487967"/>
              <a:gd name="connsiteY10" fmla="*/ 2333625 h 5629275"/>
              <a:gd name="connsiteX11" fmla="*/ 4402117 w 5487967"/>
              <a:gd name="connsiteY11" fmla="*/ 3629025 h 5629275"/>
              <a:gd name="connsiteX12" fmla="*/ 1782742 w 5487967"/>
              <a:gd name="connsiteY12" fmla="*/ 1838325 h 5629275"/>
              <a:gd name="connsiteX13" fmla="*/ 811192 w 5487967"/>
              <a:gd name="connsiteY13" fmla="*/ 3181350 h 5629275"/>
              <a:gd name="connsiteX14" fmla="*/ 1192192 w 5487967"/>
              <a:gd name="connsiteY14" fmla="*/ 5467350 h 5629275"/>
              <a:gd name="connsiteX0" fmla="*/ 1192192 w 5487967"/>
              <a:gd name="connsiteY0" fmla="*/ 5467350 h 5629275"/>
              <a:gd name="connsiteX1" fmla="*/ 58717 w 5487967"/>
              <a:gd name="connsiteY1" fmla="*/ 3810000 h 5629275"/>
              <a:gd name="connsiteX2" fmla="*/ 296842 w 5487967"/>
              <a:gd name="connsiteY2" fmla="*/ 1600200 h 5629275"/>
              <a:gd name="connsiteX3" fmla="*/ 1706542 w 5487967"/>
              <a:gd name="connsiteY3" fmla="*/ 476250 h 5629275"/>
              <a:gd name="connsiteX4" fmla="*/ 2678092 w 5487967"/>
              <a:gd name="connsiteY4" fmla="*/ 0 h 5629275"/>
              <a:gd name="connsiteX5" fmla="*/ 4659292 w 5487967"/>
              <a:gd name="connsiteY5" fmla="*/ 771525 h 5629275"/>
              <a:gd name="connsiteX6" fmla="*/ 5487967 w 5487967"/>
              <a:gd name="connsiteY6" fmla="*/ 2533650 h 5629275"/>
              <a:gd name="connsiteX7" fmla="*/ 5478442 w 5487967"/>
              <a:gd name="connsiteY7" fmla="*/ 3695700 h 5629275"/>
              <a:gd name="connsiteX8" fmla="*/ 4440217 w 5487967"/>
              <a:gd name="connsiteY8" fmla="*/ 5629275 h 5629275"/>
              <a:gd name="connsiteX9" fmla="*/ 4554517 w 5487967"/>
              <a:gd name="connsiteY9" fmla="*/ 3733800 h 5629275"/>
              <a:gd name="connsiteX10" fmla="*/ 3573442 w 5487967"/>
              <a:gd name="connsiteY10" fmla="*/ 2333625 h 5629275"/>
              <a:gd name="connsiteX11" fmla="*/ 4402117 w 5487967"/>
              <a:gd name="connsiteY11" fmla="*/ 3629025 h 5629275"/>
              <a:gd name="connsiteX12" fmla="*/ 1782742 w 5487967"/>
              <a:gd name="connsiteY12" fmla="*/ 1838325 h 5629275"/>
              <a:gd name="connsiteX13" fmla="*/ 811192 w 5487967"/>
              <a:gd name="connsiteY13" fmla="*/ 3181350 h 5629275"/>
              <a:gd name="connsiteX14" fmla="*/ 1192192 w 5487967"/>
              <a:gd name="connsiteY14" fmla="*/ 5467350 h 5629275"/>
              <a:gd name="connsiteX0" fmla="*/ 1192192 w 5487967"/>
              <a:gd name="connsiteY0" fmla="*/ 5467350 h 5629275"/>
              <a:gd name="connsiteX1" fmla="*/ 58717 w 5487967"/>
              <a:gd name="connsiteY1" fmla="*/ 3810000 h 5629275"/>
              <a:gd name="connsiteX2" fmla="*/ 296842 w 5487967"/>
              <a:gd name="connsiteY2" fmla="*/ 1600200 h 5629275"/>
              <a:gd name="connsiteX3" fmla="*/ 1706542 w 5487967"/>
              <a:gd name="connsiteY3" fmla="*/ 476250 h 5629275"/>
              <a:gd name="connsiteX4" fmla="*/ 2678092 w 5487967"/>
              <a:gd name="connsiteY4" fmla="*/ 0 h 5629275"/>
              <a:gd name="connsiteX5" fmla="*/ 4659292 w 5487967"/>
              <a:gd name="connsiteY5" fmla="*/ 771525 h 5629275"/>
              <a:gd name="connsiteX6" fmla="*/ 5487967 w 5487967"/>
              <a:gd name="connsiteY6" fmla="*/ 2533650 h 5629275"/>
              <a:gd name="connsiteX7" fmla="*/ 5478442 w 5487967"/>
              <a:gd name="connsiteY7" fmla="*/ 3695700 h 5629275"/>
              <a:gd name="connsiteX8" fmla="*/ 4440217 w 5487967"/>
              <a:gd name="connsiteY8" fmla="*/ 5629275 h 5629275"/>
              <a:gd name="connsiteX9" fmla="*/ 4554517 w 5487967"/>
              <a:gd name="connsiteY9" fmla="*/ 3733800 h 5629275"/>
              <a:gd name="connsiteX10" fmla="*/ 3573442 w 5487967"/>
              <a:gd name="connsiteY10" fmla="*/ 2333625 h 5629275"/>
              <a:gd name="connsiteX11" fmla="*/ 4402117 w 5487967"/>
              <a:gd name="connsiteY11" fmla="*/ 3629025 h 5629275"/>
              <a:gd name="connsiteX12" fmla="*/ 1782742 w 5487967"/>
              <a:gd name="connsiteY12" fmla="*/ 1838325 h 5629275"/>
              <a:gd name="connsiteX13" fmla="*/ 811192 w 5487967"/>
              <a:gd name="connsiteY13" fmla="*/ 3181350 h 5629275"/>
              <a:gd name="connsiteX14" fmla="*/ 1192192 w 5487967"/>
              <a:gd name="connsiteY14" fmla="*/ 5467350 h 5629275"/>
              <a:gd name="connsiteX0" fmla="*/ 1192192 w 5487967"/>
              <a:gd name="connsiteY0" fmla="*/ 5467350 h 5629275"/>
              <a:gd name="connsiteX1" fmla="*/ 58717 w 5487967"/>
              <a:gd name="connsiteY1" fmla="*/ 3810000 h 5629275"/>
              <a:gd name="connsiteX2" fmla="*/ 296842 w 5487967"/>
              <a:gd name="connsiteY2" fmla="*/ 1600200 h 5629275"/>
              <a:gd name="connsiteX3" fmla="*/ 1706542 w 5487967"/>
              <a:gd name="connsiteY3" fmla="*/ 476250 h 5629275"/>
              <a:gd name="connsiteX4" fmla="*/ 2678092 w 5487967"/>
              <a:gd name="connsiteY4" fmla="*/ 0 h 5629275"/>
              <a:gd name="connsiteX5" fmla="*/ 4659292 w 5487967"/>
              <a:gd name="connsiteY5" fmla="*/ 771525 h 5629275"/>
              <a:gd name="connsiteX6" fmla="*/ 5487967 w 5487967"/>
              <a:gd name="connsiteY6" fmla="*/ 2533650 h 5629275"/>
              <a:gd name="connsiteX7" fmla="*/ 5478442 w 5487967"/>
              <a:gd name="connsiteY7" fmla="*/ 3695700 h 5629275"/>
              <a:gd name="connsiteX8" fmla="*/ 4440217 w 5487967"/>
              <a:gd name="connsiteY8" fmla="*/ 5629275 h 5629275"/>
              <a:gd name="connsiteX9" fmla="*/ 4554517 w 5487967"/>
              <a:gd name="connsiteY9" fmla="*/ 3733800 h 5629275"/>
              <a:gd name="connsiteX10" fmla="*/ 3573442 w 5487967"/>
              <a:gd name="connsiteY10" fmla="*/ 2333625 h 5629275"/>
              <a:gd name="connsiteX11" fmla="*/ 4402117 w 5487967"/>
              <a:gd name="connsiteY11" fmla="*/ 3629025 h 5629275"/>
              <a:gd name="connsiteX12" fmla="*/ 1782742 w 5487967"/>
              <a:gd name="connsiteY12" fmla="*/ 1838325 h 5629275"/>
              <a:gd name="connsiteX13" fmla="*/ 811192 w 5487967"/>
              <a:gd name="connsiteY13" fmla="*/ 3181350 h 5629275"/>
              <a:gd name="connsiteX14" fmla="*/ 1192192 w 5487967"/>
              <a:gd name="connsiteY14" fmla="*/ 5467350 h 5629275"/>
              <a:gd name="connsiteX0" fmla="*/ 1192192 w 5487967"/>
              <a:gd name="connsiteY0" fmla="*/ 5467350 h 5629275"/>
              <a:gd name="connsiteX1" fmla="*/ 58717 w 5487967"/>
              <a:gd name="connsiteY1" fmla="*/ 3810000 h 5629275"/>
              <a:gd name="connsiteX2" fmla="*/ 296842 w 5487967"/>
              <a:gd name="connsiteY2" fmla="*/ 1600200 h 5629275"/>
              <a:gd name="connsiteX3" fmla="*/ 1706542 w 5487967"/>
              <a:gd name="connsiteY3" fmla="*/ 476250 h 5629275"/>
              <a:gd name="connsiteX4" fmla="*/ 2678092 w 5487967"/>
              <a:gd name="connsiteY4" fmla="*/ 0 h 5629275"/>
              <a:gd name="connsiteX5" fmla="*/ 4659292 w 5487967"/>
              <a:gd name="connsiteY5" fmla="*/ 771525 h 5629275"/>
              <a:gd name="connsiteX6" fmla="*/ 5487967 w 5487967"/>
              <a:gd name="connsiteY6" fmla="*/ 2533650 h 5629275"/>
              <a:gd name="connsiteX7" fmla="*/ 5478442 w 5487967"/>
              <a:gd name="connsiteY7" fmla="*/ 3695700 h 5629275"/>
              <a:gd name="connsiteX8" fmla="*/ 4440217 w 5487967"/>
              <a:gd name="connsiteY8" fmla="*/ 5629275 h 5629275"/>
              <a:gd name="connsiteX9" fmla="*/ 4554517 w 5487967"/>
              <a:gd name="connsiteY9" fmla="*/ 3733800 h 5629275"/>
              <a:gd name="connsiteX10" fmla="*/ 3573442 w 5487967"/>
              <a:gd name="connsiteY10" fmla="*/ 2333625 h 5629275"/>
              <a:gd name="connsiteX11" fmla="*/ 4402117 w 5487967"/>
              <a:gd name="connsiteY11" fmla="*/ 3629025 h 5629275"/>
              <a:gd name="connsiteX12" fmla="*/ 1782742 w 5487967"/>
              <a:gd name="connsiteY12" fmla="*/ 1838325 h 5629275"/>
              <a:gd name="connsiteX13" fmla="*/ 811192 w 5487967"/>
              <a:gd name="connsiteY13" fmla="*/ 3181350 h 5629275"/>
              <a:gd name="connsiteX14" fmla="*/ 1192192 w 5487967"/>
              <a:gd name="connsiteY14" fmla="*/ 5467350 h 5629275"/>
              <a:gd name="connsiteX0" fmla="*/ 1192192 w 5487967"/>
              <a:gd name="connsiteY0" fmla="*/ 5467350 h 5629275"/>
              <a:gd name="connsiteX1" fmla="*/ 58717 w 5487967"/>
              <a:gd name="connsiteY1" fmla="*/ 3810000 h 5629275"/>
              <a:gd name="connsiteX2" fmla="*/ 296842 w 5487967"/>
              <a:gd name="connsiteY2" fmla="*/ 1600200 h 5629275"/>
              <a:gd name="connsiteX3" fmla="*/ 1706542 w 5487967"/>
              <a:gd name="connsiteY3" fmla="*/ 476250 h 5629275"/>
              <a:gd name="connsiteX4" fmla="*/ 2678092 w 5487967"/>
              <a:gd name="connsiteY4" fmla="*/ 0 h 5629275"/>
              <a:gd name="connsiteX5" fmla="*/ 4659292 w 5487967"/>
              <a:gd name="connsiteY5" fmla="*/ 771525 h 5629275"/>
              <a:gd name="connsiteX6" fmla="*/ 5487967 w 5487967"/>
              <a:gd name="connsiteY6" fmla="*/ 2533650 h 5629275"/>
              <a:gd name="connsiteX7" fmla="*/ 5478442 w 5487967"/>
              <a:gd name="connsiteY7" fmla="*/ 3695700 h 5629275"/>
              <a:gd name="connsiteX8" fmla="*/ 4440217 w 5487967"/>
              <a:gd name="connsiteY8" fmla="*/ 5629275 h 5629275"/>
              <a:gd name="connsiteX9" fmla="*/ 4554517 w 5487967"/>
              <a:gd name="connsiteY9" fmla="*/ 3733800 h 5629275"/>
              <a:gd name="connsiteX10" fmla="*/ 3573442 w 5487967"/>
              <a:gd name="connsiteY10" fmla="*/ 2333625 h 5629275"/>
              <a:gd name="connsiteX11" fmla="*/ 4402117 w 5487967"/>
              <a:gd name="connsiteY11" fmla="*/ 3629025 h 5629275"/>
              <a:gd name="connsiteX12" fmla="*/ 1782742 w 5487967"/>
              <a:gd name="connsiteY12" fmla="*/ 1838325 h 5629275"/>
              <a:gd name="connsiteX13" fmla="*/ 811192 w 5487967"/>
              <a:gd name="connsiteY13" fmla="*/ 3181350 h 5629275"/>
              <a:gd name="connsiteX14" fmla="*/ 1192192 w 5487967"/>
              <a:gd name="connsiteY14" fmla="*/ 5467350 h 5629275"/>
              <a:gd name="connsiteX0" fmla="*/ 1192192 w 5487967"/>
              <a:gd name="connsiteY0" fmla="*/ 5467350 h 5629275"/>
              <a:gd name="connsiteX1" fmla="*/ 58717 w 5487967"/>
              <a:gd name="connsiteY1" fmla="*/ 3810000 h 5629275"/>
              <a:gd name="connsiteX2" fmla="*/ 296842 w 5487967"/>
              <a:gd name="connsiteY2" fmla="*/ 1600200 h 5629275"/>
              <a:gd name="connsiteX3" fmla="*/ 1706542 w 5487967"/>
              <a:gd name="connsiteY3" fmla="*/ 476250 h 5629275"/>
              <a:gd name="connsiteX4" fmla="*/ 2678092 w 5487967"/>
              <a:gd name="connsiteY4" fmla="*/ 0 h 5629275"/>
              <a:gd name="connsiteX5" fmla="*/ 4659292 w 5487967"/>
              <a:gd name="connsiteY5" fmla="*/ 771525 h 5629275"/>
              <a:gd name="connsiteX6" fmla="*/ 5487967 w 5487967"/>
              <a:gd name="connsiteY6" fmla="*/ 2533650 h 5629275"/>
              <a:gd name="connsiteX7" fmla="*/ 5478442 w 5487967"/>
              <a:gd name="connsiteY7" fmla="*/ 3695700 h 5629275"/>
              <a:gd name="connsiteX8" fmla="*/ 4440217 w 5487967"/>
              <a:gd name="connsiteY8" fmla="*/ 5629275 h 5629275"/>
              <a:gd name="connsiteX9" fmla="*/ 4554517 w 5487967"/>
              <a:gd name="connsiteY9" fmla="*/ 3733800 h 5629275"/>
              <a:gd name="connsiteX10" fmla="*/ 3573442 w 5487967"/>
              <a:gd name="connsiteY10" fmla="*/ 2333625 h 5629275"/>
              <a:gd name="connsiteX11" fmla="*/ 4402117 w 5487967"/>
              <a:gd name="connsiteY11" fmla="*/ 3629025 h 5629275"/>
              <a:gd name="connsiteX12" fmla="*/ 1782742 w 5487967"/>
              <a:gd name="connsiteY12" fmla="*/ 1838325 h 5629275"/>
              <a:gd name="connsiteX13" fmla="*/ 811192 w 5487967"/>
              <a:gd name="connsiteY13" fmla="*/ 3181350 h 5629275"/>
              <a:gd name="connsiteX14" fmla="*/ 1192192 w 5487967"/>
              <a:gd name="connsiteY14" fmla="*/ 5467350 h 5629275"/>
              <a:gd name="connsiteX0" fmla="*/ 1192192 w 5487967"/>
              <a:gd name="connsiteY0" fmla="*/ 5467350 h 5629275"/>
              <a:gd name="connsiteX1" fmla="*/ 58717 w 5487967"/>
              <a:gd name="connsiteY1" fmla="*/ 3810000 h 5629275"/>
              <a:gd name="connsiteX2" fmla="*/ 296842 w 5487967"/>
              <a:gd name="connsiteY2" fmla="*/ 1600200 h 5629275"/>
              <a:gd name="connsiteX3" fmla="*/ 1706542 w 5487967"/>
              <a:gd name="connsiteY3" fmla="*/ 476250 h 5629275"/>
              <a:gd name="connsiteX4" fmla="*/ 2678092 w 5487967"/>
              <a:gd name="connsiteY4" fmla="*/ 0 h 5629275"/>
              <a:gd name="connsiteX5" fmla="*/ 4659292 w 5487967"/>
              <a:gd name="connsiteY5" fmla="*/ 771525 h 5629275"/>
              <a:gd name="connsiteX6" fmla="*/ 5487967 w 5487967"/>
              <a:gd name="connsiteY6" fmla="*/ 2533650 h 5629275"/>
              <a:gd name="connsiteX7" fmla="*/ 5478442 w 5487967"/>
              <a:gd name="connsiteY7" fmla="*/ 3695700 h 5629275"/>
              <a:gd name="connsiteX8" fmla="*/ 4440217 w 5487967"/>
              <a:gd name="connsiteY8" fmla="*/ 5629275 h 5629275"/>
              <a:gd name="connsiteX9" fmla="*/ 4554517 w 5487967"/>
              <a:gd name="connsiteY9" fmla="*/ 3733800 h 5629275"/>
              <a:gd name="connsiteX10" fmla="*/ 3573442 w 5487967"/>
              <a:gd name="connsiteY10" fmla="*/ 2333625 h 5629275"/>
              <a:gd name="connsiteX11" fmla="*/ 4402117 w 5487967"/>
              <a:gd name="connsiteY11" fmla="*/ 3629025 h 5629275"/>
              <a:gd name="connsiteX12" fmla="*/ 1782742 w 5487967"/>
              <a:gd name="connsiteY12" fmla="*/ 1838325 h 5629275"/>
              <a:gd name="connsiteX13" fmla="*/ 811192 w 5487967"/>
              <a:gd name="connsiteY13" fmla="*/ 3181350 h 5629275"/>
              <a:gd name="connsiteX14" fmla="*/ 1192192 w 5487967"/>
              <a:gd name="connsiteY14" fmla="*/ 5467350 h 5629275"/>
              <a:gd name="connsiteX0" fmla="*/ 1192192 w 5487967"/>
              <a:gd name="connsiteY0" fmla="*/ 5467350 h 5629275"/>
              <a:gd name="connsiteX1" fmla="*/ 58717 w 5487967"/>
              <a:gd name="connsiteY1" fmla="*/ 3810000 h 5629275"/>
              <a:gd name="connsiteX2" fmla="*/ 296842 w 5487967"/>
              <a:gd name="connsiteY2" fmla="*/ 1600200 h 5629275"/>
              <a:gd name="connsiteX3" fmla="*/ 1706542 w 5487967"/>
              <a:gd name="connsiteY3" fmla="*/ 476250 h 5629275"/>
              <a:gd name="connsiteX4" fmla="*/ 2678092 w 5487967"/>
              <a:gd name="connsiteY4" fmla="*/ 0 h 5629275"/>
              <a:gd name="connsiteX5" fmla="*/ 4659292 w 5487967"/>
              <a:gd name="connsiteY5" fmla="*/ 771525 h 5629275"/>
              <a:gd name="connsiteX6" fmla="*/ 5487967 w 5487967"/>
              <a:gd name="connsiteY6" fmla="*/ 2533650 h 5629275"/>
              <a:gd name="connsiteX7" fmla="*/ 5478442 w 5487967"/>
              <a:gd name="connsiteY7" fmla="*/ 3695700 h 5629275"/>
              <a:gd name="connsiteX8" fmla="*/ 4440217 w 5487967"/>
              <a:gd name="connsiteY8" fmla="*/ 5629275 h 5629275"/>
              <a:gd name="connsiteX9" fmla="*/ 4554517 w 5487967"/>
              <a:gd name="connsiteY9" fmla="*/ 3733800 h 5629275"/>
              <a:gd name="connsiteX10" fmla="*/ 3573442 w 5487967"/>
              <a:gd name="connsiteY10" fmla="*/ 2333625 h 5629275"/>
              <a:gd name="connsiteX11" fmla="*/ 4402117 w 5487967"/>
              <a:gd name="connsiteY11" fmla="*/ 3629025 h 5629275"/>
              <a:gd name="connsiteX12" fmla="*/ 1782742 w 5487967"/>
              <a:gd name="connsiteY12" fmla="*/ 1838325 h 5629275"/>
              <a:gd name="connsiteX13" fmla="*/ 811192 w 5487967"/>
              <a:gd name="connsiteY13" fmla="*/ 3181350 h 5629275"/>
              <a:gd name="connsiteX14" fmla="*/ 1192192 w 5487967"/>
              <a:gd name="connsiteY14" fmla="*/ 5467350 h 5629275"/>
              <a:gd name="connsiteX0" fmla="*/ 1192192 w 5487967"/>
              <a:gd name="connsiteY0" fmla="*/ 5467350 h 5629275"/>
              <a:gd name="connsiteX1" fmla="*/ 58717 w 5487967"/>
              <a:gd name="connsiteY1" fmla="*/ 3810000 h 5629275"/>
              <a:gd name="connsiteX2" fmla="*/ 296842 w 5487967"/>
              <a:gd name="connsiteY2" fmla="*/ 1600200 h 5629275"/>
              <a:gd name="connsiteX3" fmla="*/ 1706542 w 5487967"/>
              <a:gd name="connsiteY3" fmla="*/ 476250 h 5629275"/>
              <a:gd name="connsiteX4" fmla="*/ 2678092 w 5487967"/>
              <a:gd name="connsiteY4" fmla="*/ 0 h 5629275"/>
              <a:gd name="connsiteX5" fmla="*/ 4659292 w 5487967"/>
              <a:gd name="connsiteY5" fmla="*/ 771525 h 5629275"/>
              <a:gd name="connsiteX6" fmla="*/ 5487967 w 5487967"/>
              <a:gd name="connsiteY6" fmla="*/ 2533650 h 5629275"/>
              <a:gd name="connsiteX7" fmla="*/ 5478442 w 5487967"/>
              <a:gd name="connsiteY7" fmla="*/ 3695700 h 5629275"/>
              <a:gd name="connsiteX8" fmla="*/ 4440217 w 5487967"/>
              <a:gd name="connsiteY8" fmla="*/ 5629275 h 5629275"/>
              <a:gd name="connsiteX9" fmla="*/ 4554517 w 5487967"/>
              <a:gd name="connsiteY9" fmla="*/ 3733800 h 5629275"/>
              <a:gd name="connsiteX10" fmla="*/ 3573442 w 5487967"/>
              <a:gd name="connsiteY10" fmla="*/ 2333625 h 5629275"/>
              <a:gd name="connsiteX11" fmla="*/ 4402117 w 5487967"/>
              <a:gd name="connsiteY11" fmla="*/ 3629025 h 5629275"/>
              <a:gd name="connsiteX12" fmla="*/ 1782742 w 5487967"/>
              <a:gd name="connsiteY12" fmla="*/ 1838325 h 5629275"/>
              <a:gd name="connsiteX13" fmla="*/ 811192 w 5487967"/>
              <a:gd name="connsiteY13" fmla="*/ 3181350 h 5629275"/>
              <a:gd name="connsiteX14" fmla="*/ 1192192 w 5487967"/>
              <a:gd name="connsiteY14" fmla="*/ 5467350 h 5629275"/>
              <a:gd name="connsiteX0" fmla="*/ 1192192 w 5487967"/>
              <a:gd name="connsiteY0" fmla="*/ 5467350 h 5629275"/>
              <a:gd name="connsiteX1" fmla="*/ 58717 w 5487967"/>
              <a:gd name="connsiteY1" fmla="*/ 3810000 h 5629275"/>
              <a:gd name="connsiteX2" fmla="*/ 296842 w 5487967"/>
              <a:gd name="connsiteY2" fmla="*/ 1600200 h 5629275"/>
              <a:gd name="connsiteX3" fmla="*/ 1706542 w 5487967"/>
              <a:gd name="connsiteY3" fmla="*/ 476250 h 5629275"/>
              <a:gd name="connsiteX4" fmla="*/ 2678092 w 5487967"/>
              <a:gd name="connsiteY4" fmla="*/ 0 h 5629275"/>
              <a:gd name="connsiteX5" fmla="*/ 4659292 w 5487967"/>
              <a:gd name="connsiteY5" fmla="*/ 771525 h 5629275"/>
              <a:gd name="connsiteX6" fmla="*/ 5487967 w 5487967"/>
              <a:gd name="connsiteY6" fmla="*/ 2533650 h 5629275"/>
              <a:gd name="connsiteX7" fmla="*/ 5478442 w 5487967"/>
              <a:gd name="connsiteY7" fmla="*/ 3695700 h 5629275"/>
              <a:gd name="connsiteX8" fmla="*/ 4440217 w 5487967"/>
              <a:gd name="connsiteY8" fmla="*/ 5629275 h 5629275"/>
              <a:gd name="connsiteX9" fmla="*/ 4554517 w 5487967"/>
              <a:gd name="connsiteY9" fmla="*/ 3733800 h 5629275"/>
              <a:gd name="connsiteX10" fmla="*/ 3573442 w 5487967"/>
              <a:gd name="connsiteY10" fmla="*/ 2333625 h 5629275"/>
              <a:gd name="connsiteX11" fmla="*/ 4402117 w 5487967"/>
              <a:gd name="connsiteY11" fmla="*/ 3629025 h 5629275"/>
              <a:gd name="connsiteX12" fmla="*/ 1782742 w 5487967"/>
              <a:gd name="connsiteY12" fmla="*/ 1838325 h 5629275"/>
              <a:gd name="connsiteX13" fmla="*/ 811192 w 5487967"/>
              <a:gd name="connsiteY13" fmla="*/ 3181350 h 5629275"/>
              <a:gd name="connsiteX14" fmla="*/ 1192192 w 5487967"/>
              <a:gd name="connsiteY14" fmla="*/ 5467350 h 5629275"/>
              <a:gd name="connsiteX0" fmla="*/ 1192192 w 5487967"/>
              <a:gd name="connsiteY0" fmla="*/ 5467350 h 5619750"/>
              <a:gd name="connsiteX1" fmla="*/ 58717 w 5487967"/>
              <a:gd name="connsiteY1" fmla="*/ 3810000 h 5619750"/>
              <a:gd name="connsiteX2" fmla="*/ 296842 w 5487967"/>
              <a:gd name="connsiteY2" fmla="*/ 1600200 h 5619750"/>
              <a:gd name="connsiteX3" fmla="*/ 1706542 w 5487967"/>
              <a:gd name="connsiteY3" fmla="*/ 476250 h 5619750"/>
              <a:gd name="connsiteX4" fmla="*/ 2678092 w 5487967"/>
              <a:gd name="connsiteY4" fmla="*/ 0 h 5619750"/>
              <a:gd name="connsiteX5" fmla="*/ 4659292 w 5487967"/>
              <a:gd name="connsiteY5" fmla="*/ 771525 h 5619750"/>
              <a:gd name="connsiteX6" fmla="*/ 5487967 w 5487967"/>
              <a:gd name="connsiteY6" fmla="*/ 2533650 h 5619750"/>
              <a:gd name="connsiteX7" fmla="*/ 5478442 w 5487967"/>
              <a:gd name="connsiteY7" fmla="*/ 3695700 h 5619750"/>
              <a:gd name="connsiteX8" fmla="*/ 4392592 w 5487967"/>
              <a:gd name="connsiteY8" fmla="*/ 5619750 h 5619750"/>
              <a:gd name="connsiteX9" fmla="*/ 4554517 w 5487967"/>
              <a:gd name="connsiteY9" fmla="*/ 3733800 h 5619750"/>
              <a:gd name="connsiteX10" fmla="*/ 3573442 w 5487967"/>
              <a:gd name="connsiteY10" fmla="*/ 2333625 h 5619750"/>
              <a:gd name="connsiteX11" fmla="*/ 4402117 w 5487967"/>
              <a:gd name="connsiteY11" fmla="*/ 3629025 h 5619750"/>
              <a:gd name="connsiteX12" fmla="*/ 1782742 w 5487967"/>
              <a:gd name="connsiteY12" fmla="*/ 1838325 h 5619750"/>
              <a:gd name="connsiteX13" fmla="*/ 811192 w 5487967"/>
              <a:gd name="connsiteY13" fmla="*/ 3181350 h 5619750"/>
              <a:gd name="connsiteX14" fmla="*/ 1192192 w 5487967"/>
              <a:gd name="connsiteY14" fmla="*/ 5467350 h 5619750"/>
              <a:gd name="connsiteX0" fmla="*/ 1192192 w 5487967"/>
              <a:gd name="connsiteY0" fmla="*/ 5467350 h 5619750"/>
              <a:gd name="connsiteX1" fmla="*/ 58717 w 5487967"/>
              <a:gd name="connsiteY1" fmla="*/ 3810000 h 5619750"/>
              <a:gd name="connsiteX2" fmla="*/ 296842 w 5487967"/>
              <a:gd name="connsiteY2" fmla="*/ 1600200 h 5619750"/>
              <a:gd name="connsiteX3" fmla="*/ 1706542 w 5487967"/>
              <a:gd name="connsiteY3" fmla="*/ 476250 h 5619750"/>
              <a:gd name="connsiteX4" fmla="*/ 2678092 w 5487967"/>
              <a:gd name="connsiteY4" fmla="*/ 0 h 5619750"/>
              <a:gd name="connsiteX5" fmla="*/ 4659292 w 5487967"/>
              <a:gd name="connsiteY5" fmla="*/ 771525 h 5619750"/>
              <a:gd name="connsiteX6" fmla="*/ 5487967 w 5487967"/>
              <a:gd name="connsiteY6" fmla="*/ 2533650 h 5619750"/>
              <a:gd name="connsiteX7" fmla="*/ 5478442 w 5487967"/>
              <a:gd name="connsiteY7" fmla="*/ 3695700 h 5619750"/>
              <a:gd name="connsiteX8" fmla="*/ 4392592 w 5487967"/>
              <a:gd name="connsiteY8" fmla="*/ 5619750 h 5619750"/>
              <a:gd name="connsiteX9" fmla="*/ 4554517 w 5487967"/>
              <a:gd name="connsiteY9" fmla="*/ 3733800 h 5619750"/>
              <a:gd name="connsiteX10" fmla="*/ 3573442 w 5487967"/>
              <a:gd name="connsiteY10" fmla="*/ 2333625 h 5619750"/>
              <a:gd name="connsiteX11" fmla="*/ 4402117 w 5487967"/>
              <a:gd name="connsiteY11" fmla="*/ 3629025 h 5619750"/>
              <a:gd name="connsiteX12" fmla="*/ 1782742 w 5487967"/>
              <a:gd name="connsiteY12" fmla="*/ 1838325 h 5619750"/>
              <a:gd name="connsiteX13" fmla="*/ 811192 w 5487967"/>
              <a:gd name="connsiteY13" fmla="*/ 3181350 h 5619750"/>
              <a:gd name="connsiteX14" fmla="*/ 1192192 w 5487967"/>
              <a:gd name="connsiteY14" fmla="*/ 5467350 h 5619750"/>
              <a:gd name="connsiteX0" fmla="*/ 1192192 w 5487967"/>
              <a:gd name="connsiteY0" fmla="*/ 5467350 h 5619750"/>
              <a:gd name="connsiteX1" fmla="*/ 58717 w 5487967"/>
              <a:gd name="connsiteY1" fmla="*/ 3810000 h 5619750"/>
              <a:gd name="connsiteX2" fmla="*/ 296842 w 5487967"/>
              <a:gd name="connsiteY2" fmla="*/ 1600200 h 5619750"/>
              <a:gd name="connsiteX3" fmla="*/ 1706542 w 5487967"/>
              <a:gd name="connsiteY3" fmla="*/ 476250 h 5619750"/>
              <a:gd name="connsiteX4" fmla="*/ 2678092 w 5487967"/>
              <a:gd name="connsiteY4" fmla="*/ 0 h 5619750"/>
              <a:gd name="connsiteX5" fmla="*/ 4659292 w 5487967"/>
              <a:gd name="connsiteY5" fmla="*/ 771525 h 5619750"/>
              <a:gd name="connsiteX6" fmla="*/ 5487967 w 5487967"/>
              <a:gd name="connsiteY6" fmla="*/ 2533650 h 5619750"/>
              <a:gd name="connsiteX7" fmla="*/ 5478442 w 5487967"/>
              <a:gd name="connsiteY7" fmla="*/ 3695700 h 5619750"/>
              <a:gd name="connsiteX8" fmla="*/ 4392592 w 5487967"/>
              <a:gd name="connsiteY8" fmla="*/ 5619750 h 5619750"/>
              <a:gd name="connsiteX9" fmla="*/ 4554517 w 5487967"/>
              <a:gd name="connsiteY9" fmla="*/ 3733800 h 5619750"/>
              <a:gd name="connsiteX10" fmla="*/ 3573442 w 5487967"/>
              <a:gd name="connsiteY10" fmla="*/ 2333625 h 5619750"/>
              <a:gd name="connsiteX11" fmla="*/ 4402117 w 5487967"/>
              <a:gd name="connsiteY11" fmla="*/ 3629025 h 5619750"/>
              <a:gd name="connsiteX12" fmla="*/ 1782742 w 5487967"/>
              <a:gd name="connsiteY12" fmla="*/ 1838325 h 5619750"/>
              <a:gd name="connsiteX13" fmla="*/ 811192 w 5487967"/>
              <a:gd name="connsiteY13" fmla="*/ 3181350 h 5619750"/>
              <a:gd name="connsiteX14" fmla="*/ 1192192 w 5487967"/>
              <a:gd name="connsiteY14" fmla="*/ 5467350 h 5619750"/>
              <a:gd name="connsiteX0" fmla="*/ 1192192 w 5487967"/>
              <a:gd name="connsiteY0" fmla="*/ 5467350 h 5619750"/>
              <a:gd name="connsiteX1" fmla="*/ 58717 w 5487967"/>
              <a:gd name="connsiteY1" fmla="*/ 3810000 h 5619750"/>
              <a:gd name="connsiteX2" fmla="*/ 296842 w 5487967"/>
              <a:gd name="connsiteY2" fmla="*/ 1600200 h 5619750"/>
              <a:gd name="connsiteX3" fmla="*/ 1706542 w 5487967"/>
              <a:gd name="connsiteY3" fmla="*/ 476250 h 5619750"/>
              <a:gd name="connsiteX4" fmla="*/ 2678092 w 5487967"/>
              <a:gd name="connsiteY4" fmla="*/ 0 h 5619750"/>
              <a:gd name="connsiteX5" fmla="*/ 4659292 w 5487967"/>
              <a:gd name="connsiteY5" fmla="*/ 771525 h 5619750"/>
              <a:gd name="connsiteX6" fmla="*/ 5487967 w 5487967"/>
              <a:gd name="connsiteY6" fmla="*/ 2533650 h 5619750"/>
              <a:gd name="connsiteX7" fmla="*/ 5478442 w 5487967"/>
              <a:gd name="connsiteY7" fmla="*/ 3695700 h 5619750"/>
              <a:gd name="connsiteX8" fmla="*/ 4392592 w 5487967"/>
              <a:gd name="connsiteY8" fmla="*/ 5619750 h 5619750"/>
              <a:gd name="connsiteX9" fmla="*/ 4554517 w 5487967"/>
              <a:gd name="connsiteY9" fmla="*/ 3733800 h 5619750"/>
              <a:gd name="connsiteX10" fmla="*/ 3573442 w 5487967"/>
              <a:gd name="connsiteY10" fmla="*/ 2333625 h 5619750"/>
              <a:gd name="connsiteX11" fmla="*/ 4402117 w 5487967"/>
              <a:gd name="connsiteY11" fmla="*/ 3629025 h 5619750"/>
              <a:gd name="connsiteX12" fmla="*/ 1782742 w 5487967"/>
              <a:gd name="connsiteY12" fmla="*/ 1838325 h 5619750"/>
              <a:gd name="connsiteX13" fmla="*/ 811192 w 5487967"/>
              <a:gd name="connsiteY13" fmla="*/ 3181350 h 5619750"/>
              <a:gd name="connsiteX14" fmla="*/ 1192192 w 5487967"/>
              <a:gd name="connsiteY14" fmla="*/ 5467350 h 5619750"/>
              <a:gd name="connsiteX0" fmla="*/ 1192192 w 5487967"/>
              <a:gd name="connsiteY0" fmla="*/ 5467350 h 5619750"/>
              <a:gd name="connsiteX1" fmla="*/ 58717 w 5487967"/>
              <a:gd name="connsiteY1" fmla="*/ 3810000 h 5619750"/>
              <a:gd name="connsiteX2" fmla="*/ 296842 w 5487967"/>
              <a:gd name="connsiteY2" fmla="*/ 1600200 h 5619750"/>
              <a:gd name="connsiteX3" fmla="*/ 1706542 w 5487967"/>
              <a:gd name="connsiteY3" fmla="*/ 476250 h 5619750"/>
              <a:gd name="connsiteX4" fmla="*/ 2678092 w 5487967"/>
              <a:gd name="connsiteY4" fmla="*/ 0 h 5619750"/>
              <a:gd name="connsiteX5" fmla="*/ 4659292 w 5487967"/>
              <a:gd name="connsiteY5" fmla="*/ 771525 h 5619750"/>
              <a:gd name="connsiteX6" fmla="*/ 5487967 w 5487967"/>
              <a:gd name="connsiteY6" fmla="*/ 2533650 h 5619750"/>
              <a:gd name="connsiteX7" fmla="*/ 5478442 w 5487967"/>
              <a:gd name="connsiteY7" fmla="*/ 3695700 h 5619750"/>
              <a:gd name="connsiteX8" fmla="*/ 4392592 w 5487967"/>
              <a:gd name="connsiteY8" fmla="*/ 5619750 h 5619750"/>
              <a:gd name="connsiteX9" fmla="*/ 4554517 w 5487967"/>
              <a:gd name="connsiteY9" fmla="*/ 3733800 h 5619750"/>
              <a:gd name="connsiteX10" fmla="*/ 3573442 w 5487967"/>
              <a:gd name="connsiteY10" fmla="*/ 2333625 h 5619750"/>
              <a:gd name="connsiteX11" fmla="*/ 4402117 w 5487967"/>
              <a:gd name="connsiteY11" fmla="*/ 3629025 h 5619750"/>
              <a:gd name="connsiteX12" fmla="*/ 1782742 w 5487967"/>
              <a:gd name="connsiteY12" fmla="*/ 1838325 h 5619750"/>
              <a:gd name="connsiteX13" fmla="*/ 811192 w 5487967"/>
              <a:gd name="connsiteY13" fmla="*/ 3181350 h 5619750"/>
              <a:gd name="connsiteX14" fmla="*/ 1192192 w 5487967"/>
              <a:gd name="connsiteY14" fmla="*/ 5467350 h 5619750"/>
              <a:gd name="connsiteX0" fmla="*/ 1192192 w 5487967"/>
              <a:gd name="connsiteY0" fmla="*/ 5467350 h 5619750"/>
              <a:gd name="connsiteX1" fmla="*/ 58717 w 5487967"/>
              <a:gd name="connsiteY1" fmla="*/ 3810000 h 5619750"/>
              <a:gd name="connsiteX2" fmla="*/ 296842 w 5487967"/>
              <a:gd name="connsiteY2" fmla="*/ 1600200 h 5619750"/>
              <a:gd name="connsiteX3" fmla="*/ 1706542 w 5487967"/>
              <a:gd name="connsiteY3" fmla="*/ 476250 h 5619750"/>
              <a:gd name="connsiteX4" fmla="*/ 2678092 w 5487967"/>
              <a:gd name="connsiteY4" fmla="*/ 0 h 5619750"/>
              <a:gd name="connsiteX5" fmla="*/ 4659292 w 5487967"/>
              <a:gd name="connsiteY5" fmla="*/ 771525 h 5619750"/>
              <a:gd name="connsiteX6" fmla="*/ 5487967 w 5487967"/>
              <a:gd name="connsiteY6" fmla="*/ 2533650 h 5619750"/>
              <a:gd name="connsiteX7" fmla="*/ 5478442 w 5487967"/>
              <a:gd name="connsiteY7" fmla="*/ 3695700 h 5619750"/>
              <a:gd name="connsiteX8" fmla="*/ 4392592 w 5487967"/>
              <a:gd name="connsiteY8" fmla="*/ 5619750 h 5619750"/>
              <a:gd name="connsiteX9" fmla="*/ 4554517 w 5487967"/>
              <a:gd name="connsiteY9" fmla="*/ 3733800 h 5619750"/>
              <a:gd name="connsiteX10" fmla="*/ 3573442 w 5487967"/>
              <a:gd name="connsiteY10" fmla="*/ 2333625 h 5619750"/>
              <a:gd name="connsiteX11" fmla="*/ 4402117 w 5487967"/>
              <a:gd name="connsiteY11" fmla="*/ 3629025 h 5619750"/>
              <a:gd name="connsiteX12" fmla="*/ 1782742 w 5487967"/>
              <a:gd name="connsiteY12" fmla="*/ 1838325 h 5619750"/>
              <a:gd name="connsiteX13" fmla="*/ 811192 w 5487967"/>
              <a:gd name="connsiteY13" fmla="*/ 3181350 h 5619750"/>
              <a:gd name="connsiteX14" fmla="*/ 1192192 w 5487967"/>
              <a:gd name="connsiteY14" fmla="*/ 5467350 h 5619750"/>
              <a:gd name="connsiteX0" fmla="*/ 1192192 w 5487967"/>
              <a:gd name="connsiteY0" fmla="*/ 5467350 h 5619750"/>
              <a:gd name="connsiteX1" fmla="*/ 58717 w 5487967"/>
              <a:gd name="connsiteY1" fmla="*/ 3810000 h 5619750"/>
              <a:gd name="connsiteX2" fmla="*/ 296842 w 5487967"/>
              <a:gd name="connsiteY2" fmla="*/ 1600200 h 5619750"/>
              <a:gd name="connsiteX3" fmla="*/ 1706542 w 5487967"/>
              <a:gd name="connsiteY3" fmla="*/ 476250 h 5619750"/>
              <a:gd name="connsiteX4" fmla="*/ 2678092 w 5487967"/>
              <a:gd name="connsiteY4" fmla="*/ 0 h 5619750"/>
              <a:gd name="connsiteX5" fmla="*/ 4659292 w 5487967"/>
              <a:gd name="connsiteY5" fmla="*/ 771525 h 5619750"/>
              <a:gd name="connsiteX6" fmla="*/ 5487967 w 5487967"/>
              <a:gd name="connsiteY6" fmla="*/ 2533650 h 5619750"/>
              <a:gd name="connsiteX7" fmla="*/ 5478442 w 5487967"/>
              <a:gd name="connsiteY7" fmla="*/ 3695700 h 5619750"/>
              <a:gd name="connsiteX8" fmla="*/ 4392592 w 5487967"/>
              <a:gd name="connsiteY8" fmla="*/ 5619750 h 5619750"/>
              <a:gd name="connsiteX9" fmla="*/ 4554517 w 5487967"/>
              <a:gd name="connsiteY9" fmla="*/ 3733800 h 5619750"/>
              <a:gd name="connsiteX10" fmla="*/ 3573442 w 5487967"/>
              <a:gd name="connsiteY10" fmla="*/ 2333625 h 5619750"/>
              <a:gd name="connsiteX11" fmla="*/ 4402117 w 5487967"/>
              <a:gd name="connsiteY11" fmla="*/ 3629025 h 5619750"/>
              <a:gd name="connsiteX12" fmla="*/ 1782742 w 5487967"/>
              <a:gd name="connsiteY12" fmla="*/ 1838325 h 5619750"/>
              <a:gd name="connsiteX13" fmla="*/ 811192 w 5487967"/>
              <a:gd name="connsiteY13" fmla="*/ 3181350 h 5619750"/>
              <a:gd name="connsiteX14" fmla="*/ 1192192 w 5487967"/>
              <a:gd name="connsiteY14" fmla="*/ 5467350 h 5619750"/>
              <a:gd name="connsiteX0" fmla="*/ 1192192 w 5487967"/>
              <a:gd name="connsiteY0" fmla="*/ 5467350 h 5619750"/>
              <a:gd name="connsiteX1" fmla="*/ 58717 w 5487967"/>
              <a:gd name="connsiteY1" fmla="*/ 3810000 h 5619750"/>
              <a:gd name="connsiteX2" fmla="*/ 296842 w 5487967"/>
              <a:gd name="connsiteY2" fmla="*/ 1600200 h 5619750"/>
              <a:gd name="connsiteX3" fmla="*/ 1706542 w 5487967"/>
              <a:gd name="connsiteY3" fmla="*/ 476250 h 5619750"/>
              <a:gd name="connsiteX4" fmla="*/ 2678092 w 5487967"/>
              <a:gd name="connsiteY4" fmla="*/ 0 h 5619750"/>
              <a:gd name="connsiteX5" fmla="*/ 4659292 w 5487967"/>
              <a:gd name="connsiteY5" fmla="*/ 771525 h 5619750"/>
              <a:gd name="connsiteX6" fmla="*/ 5487967 w 5487967"/>
              <a:gd name="connsiteY6" fmla="*/ 2533650 h 5619750"/>
              <a:gd name="connsiteX7" fmla="*/ 5478442 w 5487967"/>
              <a:gd name="connsiteY7" fmla="*/ 3695700 h 5619750"/>
              <a:gd name="connsiteX8" fmla="*/ 4392592 w 5487967"/>
              <a:gd name="connsiteY8" fmla="*/ 5619750 h 5619750"/>
              <a:gd name="connsiteX9" fmla="*/ 4554517 w 5487967"/>
              <a:gd name="connsiteY9" fmla="*/ 3733800 h 5619750"/>
              <a:gd name="connsiteX10" fmla="*/ 3573442 w 5487967"/>
              <a:gd name="connsiteY10" fmla="*/ 2333625 h 5619750"/>
              <a:gd name="connsiteX11" fmla="*/ 4402117 w 5487967"/>
              <a:gd name="connsiteY11" fmla="*/ 3629025 h 5619750"/>
              <a:gd name="connsiteX12" fmla="*/ 1782742 w 5487967"/>
              <a:gd name="connsiteY12" fmla="*/ 1838325 h 5619750"/>
              <a:gd name="connsiteX13" fmla="*/ 811192 w 5487967"/>
              <a:gd name="connsiteY13" fmla="*/ 3181350 h 5619750"/>
              <a:gd name="connsiteX14" fmla="*/ 1192192 w 5487967"/>
              <a:gd name="connsiteY14" fmla="*/ 5467350 h 5619750"/>
              <a:gd name="connsiteX0" fmla="*/ 1192192 w 5487967"/>
              <a:gd name="connsiteY0" fmla="*/ 5467350 h 5619750"/>
              <a:gd name="connsiteX1" fmla="*/ 58717 w 5487967"/>
              <a:gd name="connsiteY1" fmla="*/ 3810000 h 5619750"/>
              <a:gd name="connsiteX2" fmla="*/ 296842 w 5487967"/>
              <a:gd name="connsiteY2" fmla="*/ 1600200 h 5619750"/>
              <a:gd name="connsiteX3" fmla="*/ 1706542 w 5487967"/>
              <a:gd name="connsiteY3" fmla="*/ 476250 h 5619750"/>
              <a:gd name="connsiteX4" fmla="*/ 2678092 w 5487967"/>
              <a:gd name="connsiteY4" fmla="*/ 0 h 5619750"/>
              <a:gd name="connsiteX5" fmla="*/ 4659292 w 5487967"/>
              <a:gd name="connsiteY5" fmla="*/ 771525 h 5619750"/>
              <a:gd name="connsiteX6" fmla="*/ 5487967 w 5487967"/>
              <a:gd name="connsiteY6" fmla="*/ 2533650 h 5619750"/>
              <a:gd name="connsiteX7" fmla="*/ 5478442 w 5487967"/>
              <a:gd name="connsiteY7" fmla="*/ 3695700 h 5619750"/>
              <a:gd name="connsiteX8" fmla="*/ 4392592 w 5487967"/>
              <a:gd name="connsiteY8" fmla="*/ 5619750 h 5619750"/>
              <a:gd name="connsiteX9" fmla="*/ 4554517 w 5487967"/>
              <a:gd name="connsiteY9" fmla="*/ 3733800 h 5619750"/>
              <a:gd name="connsiteX10" fmla="*/ 3573442 w 5487967"/>
              <a:gd name="connsiteY10" fmla="*/ 2333625 h 5619750"/>
              <a:gd name="connsiteX11" fmla="*/ 4402117 w 5487967"/>
              <a:gd name="connsiteY11" fmla="*/ 3629025 h 5619750"/>
              <a:gd name="connsiteX12" fmla="*/ 1782742 w 5487967"/>
              <a:gd name="connsiteY12" fmla="*/ 1838325 h 5619750"/>
              <a:gd name="connsiteX13" fmla="*/ 811192 w 5487967"/>
              <a:gd name="connsiteY13" fmla="*/ 3181350 h 5619750"/>
              <a:gd name="connsiteX14" fmla="*/ 1192192 w 5487967"/>
              <a:gd name="connsiteY14" fmla="*/ 5467350 h 5619750"/>
              <a:gd name="connsiteX0" fmla="*/ 1192192 w 5487967"/>
              <a:gd name="connsiteY0" fmla="*/ 5467350 h 5619750"/>
              <a:gd name="connsiteX1" fmla="*/ 58717 w 5487967"/>
              <a:gd name="connsiteY1" fmla="*/ 3810000 h 5619750"/>
              <a:gd name="connsiteX2" fmla="*/ 296842 w 5487967"/>
              <a:gd name="connsiteY2" fmla="*/ 1600200 h 5619750"/>
              <a:gd name="connsiteX3" fmla="*/ 1706542 w 5487967"/>
              <a:gd name="connsiteY3" fmla="*/ 476250 h 5619750"/>
              <a:gd name="connsiteX4" fmla="*/ 2678092 w 5487967"/>
              <a:gd name="connsiteY4" fmla="*/ 0 h 5619750"/>
              <a:gd name="connsiteX5" fmla="*/ 4659292 w 5487967"/>
              <a:gd name="connsiteY5" fmla="*/ 771525 h 5619750"/>
              <a:gd name="connsiteX6" fmla="*/ 5487967 w 5487967"/>
              <a:gd name="connsiteY6" fmla="*/ 2533650 h 5619750"/>
              <a:gd name="connsiteX7" fmla="*/ 5478442 w 5487967"/>
              <a:gd name="connsiteY7" fmla="*/ 3695700 h 5619750"/>
              <a:gd name="connsiteX8" fmla="*/ 4392592 w 5487967"/>
              <a:gd name="connsiteY8" fmla="*/ 5619750 h 5619750"/>
              <a:gd name="connsiteX9" fmla="*/ 4554517 w 5487967"/>
              <a:gd name="connsiteY9" fmla="*/ 3733800 h 5619750"/>
              <a:gd name="connsiteX10" fmla="*/ 3573442 w 5487967"/>
              <a:gd name="connsiteY10" fmla="*/ 2333625 h 5619750"/>
              <a:gd name="connsiteX11" fmla="*/ 4402117 w 5487967"/>
              <a:gd name="connsiteY11" fmla="*/ 3629025 h 5619750"/>
              <a:gd name="connsiteX12" fmla="*/ 1782742 w 5487967"/>
              <a:gd name="connsiteY12" fmla="*/ 1838325 h 5619750"/>
              <a:gd name="connsiteX13" fmla="*/ 811192 w 5487967"/>
              <a:gd name="connsiteY13" fmla="*/ 3181350 h 5619750"/>
              <a:gd name="connsiteX14" fmla="*/ 1192192 w 5487967"/>
              <a:gd name="connsiteY14" fmla="*/ 5467350 h 5619750"/>
              <a:gd name="connsiteX0" fmla="*/ 1192192 w 5487967"/>
              <a:gd name="connsiteY0" fmla="*/ 5467350 h 5619750"/>
              <a:gd name="connsiteX1" fmla="*/ 58717 w 5487967"/>
              <a:gd name="connsiteY1" fmla="*/ 3810000 h 5619750"/>
              <a:gd name="connsiteX2" fmla="*/ 296842 w 5487967"/>
              <a:gd name="connsiteY2" fmla="*/ 1600200 h 5619750"/>
              <a:gd name="connsiteX3" fmla="*/ 1706542 w 5487967"/>
              <a:gd name="connsiteY3" fmla="*/ 476250 h 5619750"/>
              <a:gd name="connsiteX4" fmla="*/ 2678092 w 5487967"/>
              <a:gd name="connsiteY4" fmla="*/ 0 h 5619750"/>
              <a:gd name="connsiteX5" fmla="*/ 4659292 w 5487967"/>
              <a:gd name="connsiteY5" fmla="*/ 771525 h 5619750"/>
              <a:gd name="connsiteX6" fmla="*/ 5487967 w 5487967"/>
              <a:gd name="connsiteY6" fmla="*/ 2533650 h 5619750"/>
              <a:gd name="connsiteX7" fmla="*/ 5478442 w 5487967"/>
              <a:gd name="connsiteY7" fmla="*/ 3695700 h 5619750"/>
              <a:gd name="connsiteX8" fmla="*/ 4392592 w 5487967"/>
              <a:gd name="connsiteY8" fmla="*/ 5619750 h 5619750"/>
              <a:gd name="connsiteX9" fmla="*/ 4554517 w 5487967"/>
              <a:gd name="connsiteY9" fmla="*/ 3733800 h 5619750"/>
              <a:gd name="connsiteX10" fmla="*/ 3573442 w 5487967"/>
              <a:gd name="connsiteY10" fmla="*/ 2333625 h 5619750"/>
              <a:gd name="connsiteX11" fmla="*/ 4402117 w 5487967"/>
              <a:gd name="connsiteY11" fmla="*/ 3629025 h 5619750"/>
              <a:gd name="connsiteX12" fmla="*/ 1782742 w 5487967"/>
              <a:gd name="connsiteY12" fmla="*/ 1838325 h 5619750"/>
              <a:gd name="connsiteX13" fmla="*/ 811192 w 5487967"/>
              <a:gd name="connsiteY13" fmla="*/ 3181350 h 5619750"/>
              <a:gd name="connsiteX14" fmla="*/ 1192192 w 5487967"/>
              <a:gd name="connsiteY14" fmla="*/ 5467350 h 5619750"/>
              <a:gd name="connsiteX0" fmla="*/ 1192192 w 5487967"/>
              <a:gd name="connsiteY0" fmla="*/ 5467350 h 5619750"/>
              <a:gd name="connsiteX1" fmla="*/ 58717 w 5487967"/>
              <a:gd name="connsiteY1" fmla="*/ 3810000 h 5619750"/>
              <a:gd name="connsiteX2" fmla="*/ 296842 w 5487967"/>
              <a:gd name="connsiteY2" fmla="*/ 1600200 h 5619750"/>
              <a:gd name="connsiteX3" fmla="*/ 1706542 w 5487967"/>
              <a:gd name="connsiteY3" fmla="*/ 476250 h 5619750"/>
              <a:gd name="connsiteX4" fmla="*/ 2678092 w 5487967"/>
              <a:gd name="connsiteY4" fmla="*/ 0 h 5619750"/>
              <a:gd name="connsiteX5" fmla="*/ 4659292 w 5487967"/>
              <a:gd name="connsiteY5" fmla="*/ 771525 h 5619750"/>
              <a:gd name="connsiteX6" fmla="*/ 5487967 w 5487967"/>
              <a:gd name="connsiteY6" fmla="*/ 2533650 h 5619750"/>
              <a:gd name="connsiteX7" fmla="*/ 5478442 w 5487967"/>
              <a:gd name="connsiteY7" fmla="*/ 3695700 h 5619750"/>
              <a:gd name="connsiteX8" fmla="*/ 4392592 w 5487967"/>
              <a:gd name="connsiteY8" fmla="*/ 5619750 h 5619750"/>
              <a:gd name="connsiteX9" fmla="*/ 4554517 w 5487967"/>
              <a:gd name="connsiteY9" fmla="*/ 3733800 h 5619750"/>
              <a:gd name="connsiteX10" fmla="*/ 3573442 w 5487967"/>
              <a:gd name="connsiteY10" fmla="*/ 2333625 h 5619750"/>
              <a:gd name="connsiteX11" fmla="*/ 4402117 w 5487967"/>
              <a:gd name="connsiteY11" fmla="*/ 3629025 h 5619750"/>
              <a:gd name="connsiteX12" fmla="*/ 1782742 w 5487967"/>
              <a:gd name="connsiteY12" fmla="*/ 1838325 h 5619750"/>
              <a:gd name="connsiteX13" fmla="*/ 811192 w 5487967"/>
              <a:gd name="connsiteY13" fmla="*/ 3181350 h 5619750"/>
              <a:gd name="connsiteX14" fmla="*/ 1192192 w 5487967"/>
              <a:gd name="connsiteY14" fmla="*/ 5467350 h 5619750"/>
              <a:gd name="connsiteX0" fmla="*/ 1192192 w 5487967"/>
              <a:gd name="connsiteY0" fmla="*/ 5467350 h 5619750"/>
              <a:gd name="connsiteX1" fmla="*/ 58717 w 5487967"/>
              <a:gd name="connsiteY1" fmla="*/ 3810000 h 5619750"/>
              <a:gd name="connsiteX2" fmla="*/ 296842 w 5487967"/>
              <a:gd name="connsiteY2" fmla="*/ 1600200 h 5619750"/>
              <a:gd name="connsiteX3" fmla="*/ 1706542 w 5487967"/>
              <a:gd name="connsiteY3" fmla="*/ 476250 h 5619750"/>
              <a:gd name="connsiteX4" fmla="*/ 2678092 w 5487967"/>
              <a:gd name="connsiteY4" fmla="*/ 0 h 5619750"/>
              <a:gd name="connsiteX5" fmla="*/ 4659292 w 5487967"/>
              <a:gd name="connsiteY5" fmla="*/ 771525 h 5619750"/>
              <a:gd name="connsiteX6" fmla="*/ 5487967 w 5487967"/>
              <a:gd name="connsiteY6" fmla="*/ 2533650 h 5619750"/>
              <a:gd name="connsiteX7" fmla="*/ 5478442 w 5487967"/>
              <a:gd name="connsiteY7" fmla="*/ 3695700 h 5619750"/>
              <a:gd name="connsiteX8" fmla="*/ 4392592 w 5487967"/>
              <a:gd name="connsiteY8" fmla="*/ 5619750 h 5619750"/>
              <a:gd name="connsiteX9" fmla="*/ 4554517 w 5487967"/>
              <a:gd name="connsiteY9" fmla="*/ 3733800 h 5619750"/>
              <a:gd name="connsiteX10" fmla="*/ 3573442 w 5487967"/>
              <a:gd name="connsiteY10" fmla="*/ 2333625 h 5619750"/>
              <a:gd name="connsiteX11" fmla="*/ 4402117 w 5487967"/>
              <a:gd name="connsiteY11" fmla="*/ 3629025 h 5619750"/>
              <a:gd name="connsiteX12" fmla="*/ 1782742 w 5487967"/>
              <a:gd name="connsiteY12" fmla="*/ 1838325 h 5619750"/>
              <a:gd name="connsiteX13" fmla="*/ 811192 w 5487967"/>
              <a:gd name="connsiteY13" fmla="*/ 3181350 h 5619750"/>
              <a:gd name="connsiteX14" fmla="*/ 1192192 w 5487967"/>
              <a:gd name="connsiteY14" fmla="*/ 5467350 h 5619750"/>
              <a:gd name="connsiteX0" fmla="*/ 1192192 w 5487967"/>
              <a:gd name="connsiteY0" fmla="*/ 5467350 h 5619750"/>
              <a:gd name="connsiteX1" fmla="*/ 58717 w 5487967"/>
              <a:gd name="connsiteY1" fmla="*/ 3810000 h 5619750"/>
              <a:gd name="connsiteX2" fmla="*/ 296842 w 5487967"/>
              <a:gd name="connsiteY2" fmla="*/ 1600200 h 5619750"/>
              <a:gd name="connsiteX3" fmla="*/ 1706542 w 5487967"/>
              <a:gd name="connsiteY3" fmla="*/ 476250 h 5619750"/>
              <a:gd name="connsiteX4" fmla="*/ 2678092 w 5487967"/>
              <a:gd name="connsiteY4" fmla="*/ 0 h 5619750"/>
              <a:gd name="connsiteX5" fmla="*/ 4659292 w 5487967"/>
              <a:gd name="connsiteY5" fmla="*/ 771525 h 5619750"/>
              <a:gd name="connsiteX6" fmla="*/ 5487967 w 5487967"/>
              <a:gd name="connsiteY6" fmla="*/ 2533650 h 5619750"/>
              <a:gd name="connsiteX7" fmla="*/ 5478442 w 5487967"/>
              <a:gd name="connsiteY7" fmla="*/ 3695700 h 5619750"/>
              <a:gd name="connsiteX8" fmla="*/ 4392592 w 5487967"/>
              <a:gd name="connsiteY8" fmla="*/ 5619750 h 5619750"/>
              <a:gd name="connsiteX9" fmla="*/ 4554517 w 5487967"/>
              <a:gd name="connsiteY9" fmla="*/ 3733800 h 5619750"/>
              <a:gd name="connsiteX10" fmla="*/ 3573442 w 5487967"/>
              <a:gd name="connsiteY10" fmla="*/ 2333625 h 5619750"/>
              <a:gd name="connsiteX11" fmla="*/ 4402117 w 5487967"/>
              <a:gd name="connsiteY11" fmla="*/ 3629025 h 5619750"/>
              <a:gd name="connsiteX12" fmla="*/ 1782742 w 5487967"/>
              <a:gd name="connsiteY12" fmla="*/ 1838325 h 5619750"/>
              <a:gd name="connsiteX13" fmla="*/ 811192 w 5487967"/>
              <a:gd name="connsiteY13" fmla="*/ 3181350 h 5619750"/>
              <a:gd name="connsiteX14" fmla="*/ 1192192 w 5487967"/>
              <a:gd name="connsiteY14" fmla="*/ 5467350 h 5619750"/>
              <a:gd name="connsiteX0" fmla="*/ 1192192 w 5487967"/>
              <a:gd name="connsiteY0" fmla="*/ 5467350 h 5619750"/>
              <a:gd name="connsiteX1" fmla="*/ 58717 w 5487967"/>
              <a:gd name="connsiteY1" fmla="*/ 3810000 h 5619750"/>
              <a:gd name="connsiteX2" fmla="*/ 296842 w 5487967"/>
              <a:gd name="connsiteY2" fmla="*/ 1600200 h 5619750"/>
              <a:gd name="connsiteX3" fmla="*/ 1706542 w 5487967"/>
              <a:gd name="connsiteY3" fmla="*/ 476250 h 5619750"/>
              <a:gd name="connsiteX4" fmla="*/ 2678092 w 5487967"/>
              <a:gd name="connsiteY4" fmla="*/ 0 h 5619750"/>
              <a:gd name="connsiteX5" fmla="*/ 4659292 w 5487967"/>
              <a:gd name="connsiteY5" fmla="*/ 771525 h 5619750"/>
              <a:gd name="connsiteX6" fmla="*/ 5487967 w 5487967"/>
              <a:gd name="connsiteY6" fmla="*/ 2533650 h 5619750"/>
              <a:gd name="connsiteX7" fmla="*/ 5478442 w 5487967"/>
              <a:gd name="connsiteY7" fmla="*/ 3695700 h 5619750"/>
              <a:gd name="connsiteX8" fmla="*/ 4392592 w 5487967"/>
              <a:gd name="connsiteY8" fmla="*/ 5619750 h 5619750"/>
              <a:gd name="connsiteX9" fmla="*/ 4554517 w 5487967"/>
              <a:gd name="connsiteY9" fmla="*/ 3733800 h 5619750"/>
              <a:gd name="connsiteX10" fmla="*/ 3573442 w 5487967"/>
              <a:gd name="connsiteY10" fmla="*/ 2333625 h 5619750"/>
              <a:gd name="connsiteX11" fmla="*/ 4402117 w 5487967"/>
              <a:gd name="connsiteY11" fmla="*/ 3629025 h 5619750"/>
              <a:gd name="connsiteX12" fmla="*/ 1782742 w 5487967"/>
              <a:gd name="connsiteY12" fmla="*/ 1838325 h 5619750"/>
              <a:gd name="connsiteX13" fmla="*/ 811192 w 5487967"/>
              <a:gd name="connsiteY13" fmla="*/ 3181350 h 5619750"/>
              <a:gd name="connsiteX14" fmla="*/ 1192192 w 5487967"/>
              <a:gd name="connsiteY14" fmla="*/ 5467350 h 5619750"/>
              <a:gd name="connsiteX0" fmla="*/ 1211242 w 5487967"/>
              <a:gd name="connsiteY0" fmla="*/ 5457825 h 5619750"/>
              <a:gd name="connsiteX1" fmla="*/ 58717 w 5487967"/>
              <a:gd name="connsiteY1" fmla="*/ 3810000 h 5619750"/>
              <a:gd name="connsiteX2" fmla="*/ 296842 w 5487967"/>
              <a:gd name="connsiteY2" fmla="*/ 1600200 h 5619750"/>
              <a:gd name="connsiteX3" fmla="*/ 1706542 w 5487967"/>
              <a:gd name="connsiteY3" fmla="*/ 476250 h 5619750"/>
              <a:gd name="connsiteX4" fmla="*/ 2678092 w 5487967"/>
              <a:gd name="connsiteY4" fmla="*/ 0 h 5619750"/>
              <a:gd name="connsiteX5" fmla="*/ 4659292 w 5487967"/>
              <a:gd name="connsiteY5" fmla="*/ 771525 h 5619750"/>
              <a:gd name="connsiteX6" fmla="*/ 5487967 w 5487967"/>
              <a:gd name="connsiteY6" fmla="*/ 2533650 h 5619750"/>
              <a:gd name="connsiteX7" fmla="*/ 5478442 w 5487967"/>
              <a:gd name="connsiteY7" fmla="*/ 3695700 h 5619750"/>
              <a:gd name="connsiteX8" fmla="*/ 4392592 w 5487967"/>
              <a:gd name="connsiteY8" fmla="*/ 5619750 h 5619750"/>
              <a:gd name="connsiteX9" fmla="*/ 4554517 w 5487967"/>
              <a:gd name="connsiteY9" fmla="*/ 3733800 h 5619750"/>
              <a:gd name="connsiteX10" fmla="*/ 3573442 w 5487967"/>
              <a:gd name="connsiteY10" fmla="*/ 2333625 h 5619750"/>
              <a:gd name="connsiteX11" fmla="*/ 4402117 w 5487967"/>
              <a:gd name="connsiteY11" fmla="*/ 3629025 h 5619750"/>
              <a:gd name="connsiteX12" fmla="*/ 1782742 w 5487967"/>
              <a:gd name="connsiteY12" fmla="*/ 1838325 h 5619750"/>
              <a:gd name="connsiteX13" fmla="*/ 811192 w 5487967"/>
              <a:gd name="connsiteY13" fmla="*/ 3181350 h 5619750"/>
              <a:gd name="connsiteX14" fmla="*/ 1211242 w 5487967"/>
              <a:gd name="connsiteY14" fmla="*/ 5457825 h 5619750"/>
              <a:gd name="connsiteX0" fmla="*/ 1211242 w 5487967"/>
              <a:gd name="connsiteY0" fmla="*/ 5457825 h 5619750"/>
              <a:gd name="connsiteX1" fmla="*/ 58717 w 5487967"/>
              <a:gd name="connsiteY1" fmla="*/ 3810000 h 5619750"/>
              <a:gd name="connsiteX2" fmla="*/ 296842 w 5487967"/>
              <a:gd name="connsiteY2" fmla="*/ 1600200 h 5619750"/>
              <a:gd name="connsiteX3" fmla="*/ 1706542 w 5487967"/>
              <a:gd name="connsiteY3" fmla="*/ 476250 h 5619750"/>
              <a:gd name="connsiteX4" fmla="*/ 2678092 w 5487967"/>
              <a:gd name="connsiteY4" fmla="*/ 0 h 5619750"/>
              <a:gd name="connsiteX5" fmla="*/ 4659292 w 5487967"/>
              <a:gd name="connsiteY5" fmla="*/ 771525 h 5619750"/>
              <a:gd name="connsiteX6" fmla="*/ 5487967 w 5487967"/>
              <a:gd name="connsiteY6" fmla="*/ 2533650 h 5619750"/>
              <a:gd name="connsiteX7" fmla="*/ 5478442 w 5487967"/>
              <a:gd name="connsiteY7" fmla="*/ 3695700 h 5619750"/>
              <a:gd name="connsiteX8" fmla="*/ 4392592 w 5487967"/>
              <a:gd name="connsiteY8" fmla="*/ 5619750 h 5619750"/>
              <a:gd name="connsiteX9" fmla="*/ 4554517 w 5487967"/>
              <a:gd name="connsiteY9" fmla="*/ 3733800 h 5619750"/>
              <a:gd name="connsiteX10" fmla="*/ 3573442 w 5487967"/>
              <a:gd name="connsiteY10" fmla="*/ 2333625 h 5619750"/>
              <a:gd name="connsiteX11" fmla="*/ 4402117 w 5487967"/>
              <a:gd name="connsiteY11" fmla="*/ 3629025 h 5619750"/>
              <a:gd name="connsiteX12" fmla="*/ 1782742 w 5487967"/>
              <a:gd name="connsiteY12" fmla="*/ 1838325 h 5619750"/>
              <a:gd name="connsiteX13" fmla="*/ 811192 w 5487967"/>
              <a:gd name="connsiteY13" fmla="*/ 3181350 h 5619750"/>
              <a:gd name="connsiteX14" fmla="*/ 1211242 w 5487967"/>
              <a:gd name="connsiteY14" fmla="*/ 5457825 h 5619750"/>
              <a:gd name="connsiteX0" fmla="*/ 1211242 w 5487967"/>
              <a:gd name="connsiteY0" fmla="*/ 5457825 h 5619750"/>
              <a:gd name="connsiteX1" fmla="*/ 58717 w 5487967"/>
              <a:gd name="connsiteY1" fmla="*/ 3810000 h 5619750"/>
              <a:gd name="connsiteX2" fmla="*/ 296842 w 5487967"/>
              <a:gd name="connsiteY2" fmla="*/ 1600200 h 5619750"/>
              <a:gd name="connsiteX3" fmla="*/ 1706542 w 5487967"/>
              <a:gd name="connsiteY3" fmla="*/ 476250 h 5619750"/>
              <a:gd name="connsiteX4" fmla="*/ 2678092 w 5487967"/>
              <a:gd name="connsiteY4" fmla="*/ 0 h 5619750"/>
              <a:gd name="connsiteX5" fmla="*/ 4659292 w 5487967"/>
              <a:gd name="connsiteY5" fmla="*/ 771525 h 5619750"/>
              <a:gd name="connsiteX6" fmla="*/ 5487967 w 5487967"/>
              <a:gd name="connsiteY6" fmla="*/ 2533650 h 5619750"/>
              <a:gd name="connsiteX7" fmla="*/ 5478442 w 5487967"/>
              <a:gd name="connsiteY7" fmla="*/ 3695700 h 5619750"/>
              <a:gd name="connsiteX8" fmla="*/ 4392592 w 5487967"/>
              <a:gd name="connsiteY8" fmla="*/ 5619750 h 5619750"/>
              <a:gd name="connsiteX9" fmla="*/ 4554517 w 5487967"/>
              <a:gd name="connsiteY9" fmla="*/ 3733800 h 5619750"/>
              <a:gd name="connsiteX10" fmla="*/ 3573442 w 5487967"/>
              <a:gd name="connsiteY10" fmla="*/ 2333625 h 5619750"/>
              <a:gd name="connsiteX11" fmla="*/ 4402117 w 5487967"/>
              <a:gd name="connsiteY11" fmla="*/ 3629025 h 5619750"/>
              <a:gd name="connsiteX12" fmla="*/ 1782742 w 5487967"/>
              <a:gd name="connsiteY12" fmla="*/ 1838325 h 5619750"/>
              <a:gd name="connsiteX13" fmla="*/ 811192 w 5487967"/>
              <a:gd name="connsiteY13" fmla="*/ 3181350 h 5619750"/>
              <a:gd name="connsiteX14" fmla="*/ 1211242 w 5487967"/>
              <a:gd name="connsiteY14" fmla="*/ 5457825 h 5619750"/>
              <a:gd name="connsiteX0" fmla="*/ 1211242 w 5487967"/>
              <a:gd name="connsiteY0" fmla="*/ 5457825 h 5619750"/>
              <a:gd name="connsiteX1" fmla="*/ 58717 w 5487967"/>
              <a:gd name="connsiteY1" fmla="*/ 3810000 h 5619750"/>
              <a:gd name="connsiteX2" fmla="*/ 296842 w 5487967"/>
              <a:gd name="connsiteY2" fmla="*/ 1600200 h 5619750"/>
              <a:gd name="connsiteX3" fmla="*/ 1706542 w 5487967"/>
              <a:gd name="connsiteY3" fmla="*/ 476250 h 5619750"/>
              <a:gd name="connsiteX4" fmla="*/ 2678092 w 5487967"/>
              <a:gd name="connsiteY4" fmla="*/ 0 h 5619750"/>
              <a:gd name="connsiteX5" fmla="*/ 4659292 w 5487967"/>
              <a:gd name="connsiteY5" fmla="*/ 771525 h 5619750"/>
              <a:gd name="connsiteX6" fmla="*/ 5487967 w 5487967"/>
              <a:gd name="connsiteY6" fmla="*/ 2533650 h 5619750"/>
              <a:gd name="connsiteX7" fmla="*/ 5478442 w 5487967"/>
              <a:gd name="connsiteY7" fmla="*/ 3695700 h 5619750"/>
              <a:gd name="connsiteX8" fmla="*/ 4392592 w 5487967"/>
              <a:gd name="connsiteY8" fmla="*/ 5619750 h 5619750"/>
              <a:gd name="connsiteX9" fmla="*/ 4554517 w 5487967"/>
              <a:gd name="connsiteY9" fmla="*/ 3733800 h 5619750"/>
              <a:gd name="connsiteX10" fmla="*/ 3573442 w 5487967"/>
              <a:gd name="connsiteY10" fmla="*/ 2333625 h 5619750"/>
              <a:gd name="connsiteX11" fmla="*/ 4402117 w 5487967"/>
              <a:gd name="connsiteY11" fmla="*/ 3629025 h 5619750"/>
              <a:gd name="connsiteX12" fmla="*/ 1782742 w 5487967"/>
              <a:gd name="connsiteY12" fmla="*/ 1838325 h 5619750"/>
              <a:gd name="connsiteX13" fmla="*/ 811192 w 5487967"/>
              <a:gd name="connsiteY13" fmla="*/ 3181350 h 5619750"/>
              <a:gd name="connsiteX14" fmla="*/ 1211242 w 5487967"/>
              <a:gd name="connsiteY14" fmla="*/ 5457825 h 5619750"/>
              <a:gd name="connsiteX0" fmla="*/ 1211242 w 5487967"/>
              <a:gd name="connsiteY0" fmla="*/ 5457825 h 5619750"/>
              <a:gd name="connsiteX1" fmla="*/ 58717 w 5487967"/>
              <a:gd name="connsiteY1" fmla="*/ 3810000 h 5619750"/>
              <a:gd name="connsiteX2" fmla="*/ 296842 w 5487967"/>
              <a:gd name="connsiteY2" fmla="*/ 1600200 h 5619750"/>
              <a:gd name="connsiteX3" fmla="*/ 1706542 w 5487967"/>
              <a:gd name="connsiteY3" fmla="*/ 476250 h 5619750"/>
              <a:gd name="connsiteX4" fmla="*/ 2678092 w 5487967"/>
              <a:gd name="connsiteY4" fmla="*/ 0 h 5619750"/>
              <a:gd name="connsiteX5" fmla="*/ 4659292 w 5487967"/>
              <a:gd name="connsiteY5" fmla="*/ 771525 h 5619750"/>
              <a:gd name="connsiteX6" fmla="*/ 5487967 w 5487967"/>
              <a:gd name="connsiteY6" fmla="*/ 2533650 h 5619750"/>
              <a:gd name="connsiteX7" fmla="*/ 5478442 w 5487967"/>
              <a:gd name="connsiteY7" fmla="*/ 3695700 h 5619750"/>
              <a:gd name="connsiteX8" fmla="*/ 4392592 w 5487967"/>
              <a:gd name="connsiteY8" fmla="*/ 5619750 h 5619750"/>
              <a:gd name="connsiteX9" fmla="*/ 4554517 w 5487967"/>
              <a:gd name="connsiteY9" fmla="*/ 3733800 h 5619750"/>
              <a:gd name="connsiteX10" fmla="*/ 3588682 w 5487967"/>
              <a:gd name="connsiteY10" fmla="*/ 2348865 h 5619750"/>
              <a:gd name="connsiteX11" fmla="*/ 4402117 w 5487967"/>
              <a:gd name="connsiteY11" fmla="*/ 3629025 h 5619750"/>
              <a:gd name="connsiteX12" fmla="*/ 1782742 w 5487967"/>
              <a:gd name="connsiteY12" fmla="*/ 1838325 h 5619750"/>
              <a:gd name="connsiteX13" fmla="*/ 811192 w 5487967"/>
              <a:gd name="connsiteY13" fmla="*/ 3181350 h 5619750"/>
              <a:gd name="connsiteX14" fmla="*/ 1211242 w 5487967"/>
              <a:gd name="connsiteY14" fmla="*/ 5457825 h 5619750"/>
              <a:gd name="connsiteX0" fmla="*/ 1211242 w 5487967"/>
              <a:gd name="connsiteY0" fmla="*/ 5457825 h 5619750"/>
              <a:gd name="connsiteX1" fmla="*/ 58717 w 5487967"/>
              <a:gd name="connsiteY1" fmla="*/ 3810000 h 5619750"/>
              <a:gd name="connsiteX2" fmla="*/ 296842 w 5487967"/>
              <a:gd name="connsiteY2" fmla="*/ 1600200 h 5619750"/>
              <a:gd name="connsiteX3" fmla="*/ 1706542 w 5487967"/>
              <a:gd name="connsiteY3" fmla="*/ 476250 h 5619750"/>
              <a:gd name="connsiteX4" fmla="*/ 2678092 w 5487967"/>
              <a:gd name="connsiteY4" fmla="*/ 0 h 5619750"/>
              <a:gd name="connsiteX5" fmla="*/ 4659292 w 5487967"/>
              <a:gd name="connsiteY5" fmla="*/ 771525 h 5619750"/>
              <a:gd name="connsiteX6" fmla="*/ 5487967 w 5487967"/>
              <a:gd name="connsiteY6" fmla="*/ 2533650 h 5619750"/>
              <a:gd name="connsiteX7" fmla="*/ 5478442 w 5487967"/>
              <a:gd name="connsiteY7" fmla="*/ 3695700 h 5619750"/>
              <a:gd name="connsiteX8" fmla="*/ 4392592 w 5487967"/>
              <a:gd name="connsiteY8" fmla="*/ 5619750 h 5619750"/>
              <a:gd name="connsiteX9" fmla="*/ 4554517 w 5487967"/>
              <a:gd name="connsiteY9" fmla="*/ 3733800 h 5619750"/>
              <a:gd name="connsiteX10" fmla="*/ 3535342 w 5487967"/>
              <a:gd name="connsiteY10" fmla="*/ 2303145 h 5619750"/>
              <a:gd name="connsiteX11" fmla="*/ 4402117 w 5487967"/>
              <a:gd name="connsiteY11" fmla="*/ 3629025 h 5619750"/>
              <a:gd name="connsiteX12" fmla="*/ 1782742 w 5487967"/>
              <a:gd name="connsiteY12" fmla="*/ 1838325 h 5619750"/>
              <a:gd name="connsiteX13" fmla="*/ 811192 w 5487967"/>
              <a:gd name="connsiteY13" fmla="*/ 3181350 h 5619750"/>
              <a:gd name="connsiteX14" fmla="*/ 1211242 w 5487967"/>
              <a:gd name="connsiteY14" fmla="*/ 5457825 h 561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87967" h="5619750">
                <a:moveTo>
                  <a:pt x="1211242" y="5457825"/>
                </a:moveTo>
                <a:cubicBezTo>
                  <a:pt x="674667" y="5172075"/>
                  <a:pt x="280967" y="4362450"/>
                  <a:pt x="58717" y="3810000"/>
                </a:cubicBezTo>
                <a:cubicBezTo>
                  <a:pt x="-90508" y="3111500"/>
                  <a:pt x="65067" y="2336800"/>
                  <a:pt x="296842" y="1600200"/>
                </a:cubicBezTo>
                <a:cubicBezTo>
                  <a:pt x="547667" y="987425"/>
                  <a:pt x="893742" y="527050"/>
                  <a:pt x="1706542" y="476250"/>
                </a:cubicBezTo>
                <a:cubicBezTo>
                  <a:pt x="1963717" y="155575"/>
                  <a:pt x="2278042" y="73025"/>
                  <a:pt x="2678092" y="0"/>
                </a:cubicBezTo>
                <a:cubicBezTo>
                  <a:pt x="3576617" y="19050"/>
                  <a:pt x="4094142" y="381000"/>
                  <a:pt x="4659292" y="771525"/>
                </a:cubicBezTo>
                <a:cubicBezTo>
                  <a:pt x="5202217" y="1273175"/>
                  <a:pt x="5345092" y="1927225"/>
                  <a:pt x="5487967" y="2533650"/>
                </a:cubicBezTo>
                <a:lnTo>
                  <a:pt x="5478442" y="3695700"/>
                </a:lnTo>
                <a:cubicBezTo>
                  <a:pt x="5303817" y="4683125"/>
                  <a:pt x="4891067" y="5375275"/>
                  <a:pt x="4392592" y="5619750"/>
                </a:cubicBezTo>
                <a:cubicBezTo>
                  <a:pt x="4659292" y="5016500"/>
                  <a:pt x="4621192" y="4422775"/>
                  <a:pt x="4554517" y="3733800"/>
                </a:cubicBezTo>
                <a:cubicBezTo>
                  <a:pt x="4494192" y="3067050"/>
                  <a:pt x="4014767" y="2741295"/>
                  <a:pt x="3535342" y="2303145"/>
                </a:cubicBezTo>
                <a:cubicBezTo>
                  <a:pt x="3878242" y="2792095"/>
                  <a:pt x="4211617" y="3187700"/>
                  <a:pt x="4402117" y="3629025"/>
                </a:cubicBezTo>
                <a:cubicBezTo>
                  <a:pt x="3919517" y="2765425"/>
                  <a:pt x="2855892" y="2292350"/>
                  <a:pt x="1782742" y="1838325"/>
                </a:cubicBezTo>
                <a:cubicBezTo>
                  <a:pt x="1068367" y="2057400"/>
                  <a:pt x="963592" y="2667000"/>
                  <a:pt x="811192" y="3181350"/>
                </a:cubicBezTo>
                <a:cubicBezTo>
                  <a:pt x="700067" y="3962400"/>
                  <a:pt x="798492" y="4695825"/>
                  <a:pt x="1211242" y="5457825"/>
                </a:cubicBezTo>
                <a:close/>
              </a:path>
            </a:pathLst>
          </a:custGeom>
          <a:solidFill>
            <a:srgbClr val="613A2F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 3"/>
          <p:cNvSpPr/>
          <p:nvPr/>
        </p:nvSpPr>
        <p:spPr>
          <a:xfrm>
            <a:off x="889224" y="1300163"/>
            <a:ext cx="942975" cy="1328737"/>
          </a:xfrm>
          <a:custGeom>
            <a:avLst/>
            <a:gdLst>
              <a:gd name="connsiteX0" fmla="*/ 0 w 942975"/>
              <a:gd name="connsiteY0" fmla="*/ 785812 h 1328737"/>
              <a:gd name="connsiteX1" fmla="*/ 942975 w 942975"/>
              <a:gd name="connsiteY1" fmla="*/ 0 h 1328737"/>
              <a:gd name="connsiteX2" fmla="*/ 895350 w 942975"/>
              <a:gd name="connsiteY2" fmla="*/ 728662 h 1328737"/>
              <a:gd name="connsiteX3" fmla="*/ 319087 w 942975"/>
              <a:gd name="connsiteY3" fmla="*/ 1195387 h 1328737"/>
              <a:gd name="connsiteX4" fmla="*/ 152400 w 942975"/>
              <a:gd name="connsiteY4" fmla="*/ 1328737 h 1328737"/>
              <a:gd name="connsiteX5" fmla="*/ 342900 w 942975"/>
              <a:gd name="connsiteY5" fmla="*/ 942975 h 1328737"/>
              <a:gd name="connsiteX6" fmla="*/ 0 w 942975"/>
              <a:gd name="connsiteY6" fmla="*/ 785812 h 1328737"/>
              <a:gd name="connsiteX0" fmla="*/ 0 w 942975"/>
              <a:gd name="connsiteY0" fmla="*/ 785812 h 1328737"/>
              <a:gd name="connsiteX1" fmla="*/ 942975 w 942975"/>
              <a:gd name="connsiteY1" fmla="*/ 0 h 1328737"/>
              <a:gd name="connsiteX2" fmla="*/ 895350 w 942975"/>
              <a:gd name="connsiteY2" fmla="*/ 728662 h 1328737"/>
              <a:gd name="connsiteX3" fmla="*/ 319087 w 942975"/>
              <a:gd name="connsiteY3" fmla="*/ 1195387 h 1328737"/>
              <a:gd name="connsiteX4" fmla="*/ 152400 w 942975"/>
              <a:gd name="connsiteY4" fmla="*/ 1328737 h 1328737"/>
              <a:gd name="connsiteX5" fmla="*/ 342900 w 942975"/>
              <a:gd name="connsiteY5" fmla="*/ 942975 h 1328737"/>
              <a:gd name="connsiteX6" fmla="*/ 0 w 942975"/>
              <a:gd name="connsiteY6" fmla="*/ 785812 h 1328737"/>
              <a:gd name="connsiteX0" fmla="*/ 0 w 942975"/>
              <a:gd name="connsiteY0" fmla="*/ 785812 h 1328737"/>
              <a:gd name="connsiteX1" fmla="*/ 942975 w 942975"/>
              <a:gd name="connsiteY1" fmla="*/ 0 h 1328737"/>
              <a:gd name="connsiteX2" fmla="*/ 895350 w 942975"/>
              <a:gd name="connsiteY2" fmla="*/ 728662 h 1328737"/>
              <a:gd name="connsiteX3" fmla="*/ 319087 w 942975"/>
              <a:gd name="connsiteY3" fmla="*/ 1195387 h 1328737"/>
              <a:gd name="connsiteX4" fmla="*/ 152400 w 942975"/>
              <a:gd name="connsiteY4" fmla="*/ 1328737 h 1328737"/>
              <a:gd name="connsiteX5" fmla="*/ 342900 w 942975"/>
              <a:gd name="connsiteY5" fmla="*/ 942975 h 1328737"/>
              <a:gd name="connsiteX6" fmla="*/ 0 w 942975"/>
              <a:gd name="connsiteY6" fmla="*/ 785812 h 1328737"/>
              <a:gd name="connsiteX0" fmla="*/ 0 w 942975"/>
              <a:gd name="connsiteY0" fmla="*/ 785812 h 1328737"/>
              <a:gd name="connsiteX1" fmla="*/ 942975 w 942975"/>
              <a:gd name="connsiteY1" fmla="*/ 0 h 1328737"/>
              <a:gd name="connsiteX2" fmla="*/ 895350 w 942975"/>
              <a:gd name="connsiteY2" fmla="*/ 728662 h 1328737"/>
              <a:gd name="connsiteX3" fmla="*/ 319087 w 942975"/>
              <a:gd name="connsiteY3" fmla="*/ 1195387 h 1328737"/>
              <a:gd name="connsiteX4" fmla="*/ 152400 w 942975"/>
              <a:gd name="connsiteY4" fmla="*/ 1328737 h 1328737"/>
              <a:gd name="connsiteX5" fmla="*/ 342900 w 942975"/>
              <a:gd name="connsiteY5" fmla="*/ 942975 h 1328737"/>
              <a:gd name="connsiteX6" fmla="*/ 0 w 942975"/>
              <a:gd name="connsiteY6" fmla="*/ 785812 h 1328737"/>
              <a:gd name="connsiteX0" fmla="*/ 0 w 942975"/>
              <a:gd name="connsiteY0" fmla="*/ 785812 h 1328737"/>
              <a:gd name="connsiteX1" fmla="*/ 942975 w 942975"/>
              <a:gd name="connsiteY1" fmla="*/ 0 h 1328737"/>
              <a:gd name="connsiteX2" fmla="*/ 895350 w 942975"/>
              <a:gd name="connsiteY2" fmla="*/ 728662 h 1328737"/>
              <a:gd name="connsiteX3" fmla="*/ 319087 w 942975"/>
              <a:gd name="connsiteY3" fmla="*/ 1195387 h 1328737"/>
              <a:gd name="connsiteX4" fmla="*/ 152400 w 942975"/>
              <a:gd name="connsiteY4" fmla="*/ 1328737 h 1328737"/>
              <a:gd name="connsiteX5" fmla="*/ 342900 w 942975"/>
              <a:gd name="connsiteY5" fmla="*/ 942975 h 1328737"/>
              <a:gd name="connsiteX6" fmla="*/ 0 w 942975"/>
              <a:gd name="connsiteY6" fmla="*/ 785812 h 1328737"/>
              <a:gd name="connsiteX0" fmla="*/ 0 w 942975"/>
              <a:gd name="connsiteY0" fmla="*/ 785812 h 1328737"/>
              <a:gd name="connsiteX1" fmla="*/ 942975 w 942975"/>
              <a:gd name="connsiteY1" fmla="*/ 0 h 1328737"/>
              <a:gd name="connsiteX2" fmla="*/ 895350 w 942975"/>
              <a:gd name="connsiteY2" fmla="*/ 728662 h 1328737"/>
              <a:gd name="connsiteX3" fmla="*/ 319087 w 942975"/>
              <a:gd name="connsiteY3" fmla="*/ 1195387 h 1328737"/>
              <a:gd name="connsiteX4" fmla="*/ 152400 w 942975"/>
              <a:gd name="connsiteY4" fmla="*/ 1328737 h 1328737"/>
              <a:gd name="connsiteX5" fmla="*/ 342900 w 942975"/>
              <a:gd name="connsiteY5" fmla="*/ 942975 h 1328737"/>
              <a:gd name="connsiteX6" fmla="*/ 0 w 942975"/>
              <a:gd name="connsiteY6" fmla="*/ 785812 h 1328737"/>
              <a:gd name="connsiteX0" fmla="*/ 0 w 942975"/>
              <a:gd name="connsiteY0" fmla="*/ 785812 h 1328737"/>
              <a:gd name="connsiteX1" fmla="*/ 942975 w 942975"/>
              <a:gd name="connsiteY1" fmla="*/ 0 h 1328737"/>
              <a:gd name="connsiteX2" fmla="*/ 895350 w 942975"/>
              <a:gd name="connsiteY2" fmla="*/ 728662 h 1328737"/>
              <a:gd name="connsiteX3" fmla="*/ 319087 w 942975"/>
              <a:gd name="connsiteY3" fmla="*/ 1195387 h 1328737"/>
              <a:gd name="connsiteX4" fmla="*/ 152400 w 942975"/>
              <a:gd name="connsiteY4" fmla="*/ 1328737 h 1328737"/>
              <a:gd name="connsiteX5" fmla="*/ 342900 w 942975"/>
              <a:gd name="connsiteY5" fmla="*/ 942975 h 1328737"/>
              <a:gd name="connsiteX6" fmla="*/ 0 w 942975"/>
              <a:gd name="connsiteY6" fmla="*/ 785812 h 1328737"/>
              <a:gd name="connsiteX0" fmla="*/ 0 w 942975"/>
              <a:gd name="connsiteY0" fmla="*/ 785812 h 1328737"/>
              <a:gd name="connsiteX1" fmla="*/ 942975 w 942975"/>
              <a:gd name="connsiteY1" fmla="*/ 0 h 1328737"/>
              <a:gd name="connsiteX2" fmla="*/ 895350 w 942975"/>
              <a:gd name="connsiteY2" fmla="*/ 728662 h 1328737"/>
              <a:gd name="connsiteX3" fmla="*/ 319087 w 942975"/>
              <a:gd name="connsiteY3" fmla="*/ 1195387 h 1328737"/>
              <a:gd name="connsiteX4" fmla="*/ 152400 w 942975"/>
              <a:gd name="connsiteY4" fmla="*/ 1328737 h 1328737"/>
              <a:gd name="connsiteX5" fmla="*/ 342900 w 942975"/>
              <a:gd name="connsiteY5" fmla="*/ 942975 h 1328737"/>
              <a:gd name="connsiteX6" fmla="*/ 0 w 942975"/>
              <a:gd name="connsiteY6" fmla="*/ 785812 h 1328737"/>
              <a:gd name="connsiteX0" fmla="*/ 0 w 942975"/>
              <a:gd name="connsiteY0" fmla="*/ 785812 h 1328737"/>
              <a:gd name="connsiteX1" fmla="*/ 942975 w 942975"/>
              <a:gd name="connsiteY1" fmla="*/ 0 h 1328737"/>
              <a:gd name="connsiteX2" fmla="*/ 895350 w 942975"/>
              <a:gd name="connsiteY2" fmla="*/ 728662 h 1328737"/>
              <a:gd name="connsiteX3" fmla="*/ 319087 w 942975"/>
              <a:gd name="connsiteY3" fmla="*/ 1195387 h 1328737"/>
              <a:gd name="connsiteX4" fmla="*/ 152400 w 942975"/>
              <a:gd name="connsiteY4" fmla="*/ 1328737 h 1328737"/>
              <a:gd name="connsiteX5" fmla="*/ 342900 w 942975"/>
              <a:gd name="connsiteY5" fmla="*/ 942975 h 1328737"/>
              <a:gd name="connsiteX6" fmla="*/ 0 w 942975"/>
              <a:gd name="connsiteY6" fmla="*/ 785812 h 1328737"/>
              <a:gd name="connsiteX0" fmla="*/ 0 w 942975"/>
              <a:gd name="connsiteY0" fmla="*/ 785812 h 1328737"/>
              <a:gd name="connsiteX1" fmla="*/ 942975 w 942975"/>
              <a:gd name="connsiteY1" fmla="*/ 0 h 1328737"/>
              <a:gd name="connsiteX2" fmla="*/ 895350 w 942975"/>
              <a:gd name="connsiteY2" fmla="*/ 728662 h 1328737"/>
              <a:gd name="connsiteX3" fmla="*/ 319087 w 942975"/>
              <a:gd name="connsiteY3" fmla="*/ 1195387 h 1328737"/>
              <a:gd name="connsiteX4" fmla="*/ 152400 w 942975"/>
              <a:gd name="connsiteY4" fmla="*/ 1328737 h 1328737"/>
              <a:gd name="connsiteX5" fmla="*/ 342900 w 942975"/>
              <a:gd name="connsiteY5" fmla="*/ 942975 h 1328737"/>
              <a:gd name="connsiteX6" fmla="*/ 0 w 942975"/>
              <a:gd name="connsiteY6" fmla="*/ 785812 h 1328737"/>
              <a:gd name="connsiteX0" fmla="*/ 0 w 942975"/>
              <a:gd name="connsiteY0" fmla="*/ 785812 h 1328737"/>
              <a:gd name="connsiteX1" fmla="*/ 942975 w 942975"/>
              <a:gd name="connsiteY1" fmla="*/ 0 h 1328737"/>
              <a:gd name="connsiteX2" fmla="*/ 895350 w 942975"/>
              <a:gd name="connsiteY2" fmla="*/ 728662 h 1328737"/>
              <a:gd name="connsiteX3" fmla="*/ 319087 w 942975"/>
              <a:gd name="connsiteY3" fmla="*/ 1195387 h 1328737"/>
              <a:gd name="connsiteX4" fmla="*/ 152400 w 942975"/>
              <a:gd name="connsiteY4" fmla="*/ 1328737 h 1328737"/>
              <a:gd name="connsiteX5" fmla="*/ 342900 w 942975"/>
              <a:gd name="connsiteY5" fmla="*/ 942975 h 1328737"/>
              <a:gd name="connsiteX6" fmla="*/ 0 w 942975"/>
              <a:gd name="connsiteY6" fmla="*/ 785812 h 1328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42975" h="1328737">
                <a:moveTo>
                  <a:pt x="0" y="785812"/>
                </a:moveTo>
                <a:cubicBezTo>
                  <a:pt x="319087" y="166687"/>
                  <a:pt x="676275" y="57150"/>
                  <a:pt x="942975" y="0"/>
                </a:cubicBezTo>
                <a:cubicBezTo>
                  <a:pt x="688975" y="242887"/>
                  <a:pt x="825500" y="714375"/>
                  <a:pt x="895350" y="728662"/>
                </a:cubicBezTo>
                <a:cubicBezTo>
                  <a:pt x="712787" y="917575"/>
                  <a:pt x="544513" y="1049337"/>
                  <a:pt x="319087" y="1195387"/>
                </a:cubicBezTo>
                <a:cubicBezTo>
                  <a:pt x="259370" y="1234076"/>
                  <a:pt x="207962" y="1284287"/>
                  <a:pt x="152400" y="1328737"/>
                </a:cubicBezTo>
                <a:cubicBezTo>
                  <a:pt x="244475" y="1152525"/>
                  <a:pt x="279400" y="1071562"/>
                  <a:pt x="342900" y="942975"/>
                </a:cubicBezTo>
                <a:cubicBezTo>
                  <a:pt x="428625" y="528637"/>
                  <a:pt x="38100" y="719137"/>
                  <a:pt x="0" y="785812"/>
                </a:cubicBezTo>
                <a:close/>
              </a:path>
            </a:pathLst>
          </a:custGeom>
          <a:solidFill>
            <a:srgbClr val="724E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 4"/>
          <p:cNvSpPr/>
          <p:nvPr/>
        </p:nvSpPr>
        <p:spPr>
          <a:xfrm>
            <a:off x="2146524" y="777769"/>
            <a:ext cx="1981200" cy="2065444"/>
          </a:xfrm>
          <a:custGeom>
            <a:avLst/>
            <a:gdLst>
              <a:gd name="connsiteX0" fmla="*/ 1481137 w 1981200"/>
              <a:gd name="connsiteY0" fmla="*/ 2047875 h 2047875"/>
              <a:gd name="connsiteX1" fmla="*/ 166687 w 1981200"/>
              <a:gd name="connsiteY1" fmla="*/ 1438275 h 2047875"/>
              <a:gd name="connsiteX2" fmla="*/ 0 w 1981200"/>
              <a:gd name="connsiteY2" fmla="*/ 1347787 h 2047875"/>
              <a:gd name="connsiteX3" fmla="*/ 176212 w 1981200"/>
              <a:gd name="connsiteY3" fmla="*/ 1181100 h 2047875"/>
              <a:gd name="connsiteX4" fmla="*/ 33337 w 1981200"/>
              <a:gd name="connsiteY4" fmla="*/ 1066800 h 2047875"/>
              <a:gd name="connsiteX5" fmla="*/ 495300 w 1981200"/>
              <a:gd name="connsiteY5" fmla="*/ 109537 h 2047875"/>
              <a:gd name="connsiteX6" fmla="*/ 1457325 w 1981200"/>
              <a:gd name="connsiteY6" fmla="*/ 0 h 2047875"/>
              <a:gd name="connsiteX7" fmla="*/ 1981200 w 1981200"/>
              <a:gd name="connsiteY7" fmla="*/ 233362 h 2047875"/>
              <a:gd name="connsiteX8" fmla="*/ 1352550 w 1981200"/>
              <a:gd name="connsiteY8" fmla="*/ 300037 h 2047875"/>
              <a:gd name="connsiteX9" fmla="*/ 957262 w 1981200"/>
              <a:gd name="connsiteY9" fmla="*/ 1366837 h 2047875"/>
              <a:gd name="connsiteX10" fmla="*/ 1481137 w 1981200"/>
              <a:gd name="connsiteY10" fmla="*/ 2047875 h 2047875"/>
              <a:gd name="connsiteX0" fmla="*/ 1481137 w 1981200"/>
              <a:gd name="connsiteY0" fmla="*/ 2047875 h 2047875"/>
              <a:gd name="connsiteX1" fmla="*/ 166687 w 1981200"/>
              <a:gd name="connsiteY1" fmla="*/ 1438275 h 2047875"/>
              <a:gd name="connsiteX2" fmla="*/ 0 w 1981200"/>
              <a:gd name="connsiteY2" fmla="*/ 1347787 h 2047875"/>
              <a:gd name="connsiteX3" fmla="*/ 176212 w 1981200"/>
              <a:gd name="connsiteY3" fmla="*/ 1181100 h 2047875"/>
              <a:gd name="connsiteX4" fmla="*/ 33337 w 1981200"/>
              <a:gd name="connsiteY4" fmla="*/ 1066800 h 2047875"/>
              <a:gd name="connsiteX5" fmla="*/ 495300 w 1981200"/>
              <a:gd name="connsiteY5" fmla="*/ 109537 h 2047875"/>
              <a:gd name="connsiteX6" fmla="*/ 1457325 w 1981200"/>
              <a:gd name="connsiteY6" fmla="*/ 0 h 2047875"/>
              <a:gd name="connsiteX7" fmla="*/ 1981200 w 1981200"/>
              <a:gd name="connsiteY7" fmla="*/ 233362 h 2047875"/>
              <a:gd name="connsiteX8" fmla="*/ 1352550 w 1981200"/>
              <a:gd name="connsiteY8" fmla="*/ 300037 h 2047875"/>
              <a:gd name="connsiteX9" fmla="*/ 957262 w 1981200"/>
              <a:gd name="connsiteY9" fmla="*/ 1366837 h 2047875"/>
              <a:gd name="connsiteX10" fmla="*/ 1481137 w 1981200"/>
              <a:gd name="connsiteY10" fmla="*/ 2047875 h 2047875"/>
              <a:gd name="connsiteX0" fmla="*/ 1481137 w 1981200"/>
              <a:gd name="connsiteY0" fmla="*/ 2047875 h 2047875"/>
              <a:gd name="connsiteX1" fmla="*/ 166687 w 1981200"/>
              <a:gd name="connsiteY1" fmla="*/ 1438275 h 2047875"/>
              <a:gd name="connsiteX2" fmla="*/ 0 w 1981200"/>
              <a:gd name="connsiteY2" fmla="*/ 1347787 h 2047875"/>
              <a:gd name="connsiteX3" fmla="*/ 176212 w 1981200"/>
              <a:gd name="connsiteY3" fmla="*/ 1181100 h 2047875"/>
              <a:gd name="connsiteX4" fmla="*/ 33337 w 1981200"/>
              <a:gd name="connsiteY4" fmla="*/ 1066800 h 2047875"/>
              <a:gd name="connsiteX5" fmla="*/ 495300 w 1981200"/>
              <a:gd name="connsiteY5" fmla="*/ 109537 h 2047875"/>
              <a:gd name="connsiteX6" fmla="*/ 1457325 w 1981200"/>
              <a:gd name="connsiteY6" fmla="*/ 0 h 2047875"/>
              <a:gd name="connsiteX7" fmla="*/ 1981200 w 1981200"/>
              <a:gd name="connsiteY7" fmla="*/ 233362 h 2047875"/>
              <a:gd name="connsiteX8" fmla="*/ 1352550 w 1981200"/>
              <a:gd name="connsiteY8" fmla="*/ 300037 h 2047875"/>
              <a:gd name="connsiteX9" fmla="*/ 957262 w 1981200"/>
              <a:gd name="connsiteY9" fmla="*/ 1366837 h 2047875"/>
              <a:gd name="connsiteX10" fmla="*/ 1481137 w 1981200"/>
              <a:gd name="connsiteY10" fmla="*/ 2047875 h 2047875"/>
              <a:gd name="connsiteX0" fmla="*/ 1481137 w 1981200"/>
              <a:gd name="connsiteY0" fmla="*/ 2047875 h 2047875"/>
              <a:gd name="connsiteX1" fmla="*/ 166687 w 1981200"/>
              <a:gd name="connsiteY1" fmla="*/ 1438275 h 2047875"/>
              <a:gd name="connsiteX2" fmla="*/ 0 w 1981200"/>
              <a:gd name="connsiteY2" fmla="*/ 1347787 h 2047875"/>
              <a:gd name="connsiteX3" fmla="*/ 176212 w 1981200"/>
              <a:gd name="connsiteY3" fmla="*/ 1181100 h 2047875"/>
              <a:gd name="connsiteX4" fmla="*/ 33337 w 1981200"/>
              <a:gd name="connsiteY4" fmla="*/ 1066800 h 2047875"/>
              <a:gd name="connsiteX5" fmla="*/ 495300 w 1981200"/>
              <a:gd name="connsiteY5" fmla="*/ 109537 h 2047875"/>
              <a:gd name="connsiteX6" fmla="*/ 1457325 w 1981200"/>
              <a:gd name="connsiteY6" fmla="*/ 0 h 2047875"/>
              <a:gd name="connsiteX7" fmla="*/ 1981200 w 1981200"/>
              <a:gd name="connsiteY7" fmla="*/ 233362 h 2047875"/>
              <a:gd name="connsiteX8" fmla="*/ 1352550 w 1981200"/>
              <a:gd name="connsiteY8" fmla="*/ 300037 h 2047875"/>
              <a:gd name="connsiteX9" fmla="*/ 957262 w 1981200"/>
              <a:gd name="connsiteY9" fmla="*/ 1366837 h 2047875"/>
              <a:gd name="connsiteX10" fmla="*/ 1481137 w 1981200"/>
              <a:gd name="connsiteY10" fmla="*/ 2047875 h 2047875"/>
              <a:gd name="connsiteX0" fmla="*/ 1481137 w 1981200"/>
              <a:gd name="connsiteY0" fmla="*/ 2065444 h 2065444"/>
              <a:gd name="connsiteX1" fmla="*/ 166687 w 1981200"/>
              <a:gd name="connsiteY1" fmla="*/ 1455844 h 2065444"/>
              <a:gd name="connsiteX2" fmla="*/ 0 w 1981200"/>
              <a:gd name="connsiteY2" fmla="*/ 1365356 h 2065444"/>
              <a:gd name="connsiteX3" fmla="*/ 176212 w 1981200"/>
              <a:gd name="connsiteY3" fmla="*/ 1198669 h 2065444"/>
              <a:gd name="connsiteX4" fmla="*/ 33337 w 1981200"/>
              <a:gd name="connsiteY4" fmla="*/ 1084369 h 2065444"/>
              <a:gd name="connsiteX5" fmla="*/ 495300 w 1981200"/>
              <a:gd name="connsiteY5" fmla="*/ 127106 h 2065444"/>
              <a:gd name="connsiteX6" fmla="*/ 1457325 w 1981200"/>
              <a:gd name="connsiteY6" fmla="*/ 17569 h 2065444"/>
              <a:gd name="connsiteX7" fmla="*/ 1981200 w 1981200"/>
              <a:gd name="connsiteY7" fmla="*/ 250931 h 2065444"/>
              <a:gd name="connsiteX8" fmla="*/ 1352550 w 1981200"/>
              <a:gd name="connsiteY8" fmla="*/ 317606 h 2065444"/>
              <a:gd name="connsiteX9" fmla="*/ 957262 w 1981200"/>
              <a:gd name="connsiteY9" fmla="*/ 1384406 h 2065444"/>
              <a:gd name="connsiteX10" fmla="*/ 1481137 w 1981200"/>
              <a:gd name="connsiteY10" fmla="*/ 2065444 h 2065444"/>
              <a:gd name="connsiteX0" fmla="*/ 1481137 w 1981200"/>
              <a:gd name="connsiteY0" fmla="*/ 2065444 h 2065444"/>
              <a:gd name="connsiteX1" fmla="*/ 166687 w 1981200"/>
              <a:gd name="connsiteY1" fmla="*/ 1455844 h 2065444"/>
              <a:gd name="connsiteX2" fmla="*/ 0 w 1981200"/>
              <a:gd name="connsiteY2" fmla="*/ 1365356 h 2065444"/>
              <a:gd name="connsiteX3" fmla="*/ 176212 w 1981200"/>
              <a:gd name="connsiteY3" fmla="*/ 1198669 h 2065444"/>
              <a:gd name="connsiteX4" fmla="*/ 33337 w 1981200"/>
              <a:gd name="connsiteY4" fmla="*/ 1084369 h 2065444"/>
              <a:gd name="connsiteX5" fmla="*/ 495300 w 1981200"/>
              <a:gd name="connsiteY5" fmla="*/ 127106 h 2065444"/>
              <a:gd name="connsiteX6" fmla="*/ 1457325 w 1981200"/>
              <a:gd name="connsiteY6" fmla="*/ 17569 h 2065444"/>
              <a:gd name="connsiteX7" fmla="*/ 1981200 w 1981200"/>
              <a:gd name="connsiteY7" fmla="*/ 250931 h 2065444"/>
              <a:gd name="connsiteX8" fmla="*/ 1352550 w 1981200"/>
              <a:gd name="connsiteY8" fmla="*/ 317606 h 2065444"/>
              <a:gd name="connsiteX9" fmla="*/ 957262 w 1981200"/>
              <a:gd name="connsiteY9" fmla="*/ 1384406 h 2065444"/>
              <a:gd name="connsiteX10" fmla="*/ 1481137 w 1981200"/>
              <a:gd name="connsiteY10" fmla="*/ 2065444 h 2065444"/>
              <a:gd name="connsiteX0" fmla="*/ 1481137 w 1981200"/>
              <a:gd name="connsiteY0" fmla="*/ 2065444 h 2065444"/>
              <a:gd name="connsiteX1" fmla="*/ 166687 w 1981200"/>
              <a:gd name="connsiteY1" fmla="*/ 1455844 h 2065444"/>
              <a:gd name="connsiteX2" fmla="*/ 0 w 1981200"/>
              <a:gd name="connsiteY2" fmla="*/ 1365356 h 2065444"/>
              <a:gd name="connsiteX3" fmla="*/ 176212 w 1981200"/>
              <a:gd name="connsiteY3" fmla="*/ 1198669 h 2065444"/>
              <a:gd name="connsiteX4" fmla="*/ 33337 w 1981200"/>
              <a:gd name="connsiteY4" fmla="*/ 1084369 h 2065444"/>
              <a:gd name="connsiteX5" fmla="*/ 495300 w 1981200"/>
              <a:gd name="connsiteY5" fmla="*/ 127106 h 2065444"/>
              <a:gd name="connsiteX6" fmla="*/ 1457325 w 1981200"/>
              <a:gd name="connsiteY6" fmla="*/ 17569 h 2065444"/>
              <a:gd name="connsiteX7" fmla="*/ 1981200 w 1981200"/>
              <a:gd name="connsiteY7" fmla="*/ 250931 h 2065444"/>
              <a:gd name="connsiteX8" fmla="*/ 1352550 w 1981200"/>
              <a:gd name="connsiteY8" fmla="*/ 317606 h 2065444"/>
              <a:gd name="connsiteX9" fmla="*/ 957262 w 1981200"/>
              <a:gd name="connsiteY9" fmla="*/ 1384406 h 2065444"/>
              <a:gd name="connsiteX10" fmla="*/ 1481137 w 1981200"/>
              <a:gd name="connsiteY10" fmla="*/ 2065444 h 2065444"/>
              <a:gd name="connsiteX0" fmla="*/ 1481137 w 1981200"/>
              <a:gd name="connsiteY0" fmla="*/ 2065444 h 2065444"/>
              <a:gd name="connsiteX1" fmla="*/ 166687 w 1981200"/>
              <a:gd name="connsiteY1" fmla="*/ 1455844 h 2065444"/>
              <a:gd name="connsiteX2" fmla="*/ 0 w 1981200"/>
              <a:gd name="connsiteY2" fmla="*/ 1365356 h 2065444"/>
              <a:gd name="connsiteX3" fmla="*/ 176212 w 1981200"/>
              <a:gd name="connsiteY3" fmla="*/ 1198669 h 2065444"/>
              <a:gd name="connsiteX4" fmla="*/ 33337 w 1981200"/>
              <a:gd name="connsiteY4" fmla="*/ 1084369 h 2065444"/>
              <a:gd name="connsiteX5" fmla="*/ 495300 w 1981200"/>
              <a:gd name="connsiteY5" fmla="*/ 127106 h 2065444"/>
              <a:gd name="connsiteX6" fmla="*/ 1457325 w 1981200"/>
              <a:gd name="connsiteY6" fmla="*/ 17569 h 2065444"/>
              <a:gd name="connsiteX7" fmla="*/ 1981200 w 1981200"/>
              <a:gd name="connsiteY7" fmla="*/ 250931 h 2065444"/>
              <a:gd name="connsiteX8" fmla="*/ 1352550 w 1981200"/>
              <a:gd name="connsiteY8" fmla="*/ 317606 h 2065444"/>
              <a:gd name="connsiteX9" fmla="*/ 957262 w 1981200"/>
              <a:gd name="connsiteY9" fmla="*/ 1384406 h 2065444"/>
              <a:gd name="connsiteX10" fmla="*/ 1481137 w 1981200"/>
              <a:gd name="connsiteY10" fmla="*/ 2065444 h 2065444"/>
              <a:gd name="connsiteX0" fmla="*/ 1481137 w 1981200"/>
              <a:gd name="connsiteY0" fmla="*/ 2065444 h 2065444"/>
              <a:gd name="connsiteX1" fmla="*/ 166687 w 1981200"/>
              <a:gd name="connsiteY1" fmla="*/ 1455844 h 2065444"/>
              <a:gd name="connsiteX2" fmla="*/ 0 w 1981200"/>
              <a:gd name="connsiteY2" fmla="*/ 1365356 h 2065444"/>
              <a:gd name="connsiteX3" fmla="*/ 176212 w 1981200"/>
              <a:gd name="connsiteY3" fmla="*/ 1198669 h 2065444"/>
              <a:gd name="connsiteX4" fmla="*/ 33337 w 1981200"/>
              <a:gd name="connsiteY4" fmla="*/ 1084369 h 2065444"/>
              <a:gd name="connsiteX5" fmla="*/ 495300 w 1981200"/>
              <a:gd name="connsiteY5" fmla="*/ 127106 h 2065444"/>
              <a:gd name="connsiteX6" fmla="*/ 1457325 w 1981200"/>
              <a:gd name="connsiteY6" fmla="*/ 17569 h 2065444"/>
              <a:gd name="connsiteX7" fmla="*/ 1981200 w 1981200"/>
              <a:gd name="connsiteY7" fmla="*/ 250931 h 2065444"/>
              <a:gd name="connsiteX8" fmla="*/ 1352550 w 1981200"/>
              <a:gd name="connsiteY8" fmla="*/ 317606 h 2065444"/>
              <a:gd name="connsiteX9" fmla="*/ 957262 w 1981200"/>
              <a:gd name="connsiteY9" fmla="*/ 1384406 h 2065444"/>
              <a:gd name="connsiteX10" fmla="*/ 1481137 w 1981200"/>
              <a:gd name="connsiteY10" fmla="*/ 2065444 h 2065444"/>
              <a:gd name="connsiteX0" fmla="*/ 1481137 w 1981200"/>
              <a:gd name="connsiteY0" fmla="*/ 2065444 h 2065444"/>
              <a:gd name="connsiteX1" fmla="*/ 166687 w 1981200"/>
              <a:gd name="connsiteY1" fmla="*/ 1455844 h 2065444"/>
              <a:gd name="connsiteX2" fmla="*/ 0 w 1981200"/>
              <a:gd name="connsiteY2" fmla="*/ 1365356 h 2065444"/>
              <a:gd name="connsiteX3" fmla="*/ 176212 w 1981200"/>
              <a:gd name="connsiteY3" fmla="*/ 1198669 h 2065444"/>
              <a:gd name="connsiteX4" fmla="*/ 33337 w 1981200"/>
              <a:gd name="connsiteY4" fmla="*/ 1084369 h 2065444"/>
              <a:gd name="connsiteX5" fmla="*/ 495300 w 1981200"/>
              <a:gd name="connsiteY5" fmla="*/ 127106 h 2065444"/>
              <a:gd name="connsiteX6" fmla="*/ 1457325 w 1981200"/>
              <a:gd name="connsiteY6" fmla="*/ 17569 h 2065444"/>
              <a:gd name="connsiteX7" fmla="*/ 1981200 w 1981200"/>
              <a:gd name="connsiteY7" fmla="*/ 250931 h 2065444"/>
              <a:gd name="connsiteX8" fmla="*/ 1352550 w 1981200"/>
              <a:gd name="connsiteY8" fmla="*/ 317606 h 2065444"/>
              <a:gd name="connsiteX9" fmla="*/ 957262 w 1981200"/>
              <a:gd name="connsiteY9" fmla="*/ 1384406 h 2065444"/>
              <a:gd name="connsiteX10" fmla="*/ 1481137 w 1981200"/>
              <a:gd name="connsiteY10" fmla="*/ 2065444 h 2065444"/>
              <a:gd name="connsiteX0" fmla="*/ 1481137 w 1981200"/>
              <a:gd name="connsiteY0" fmla="*/ 2065444 h 2065444"/>
              <a:gd name="connsiteX1" fmla="*/ 166687 w 1981200"/>
              <a:gd name="connsiteY1" fmla="*/ 1455844 h 2065444"/>
              <a:gd name="connsiteX2" fmla="*/ 0 w 1981200"/>
              <a:gd name="connsiteY2" fmla="*/ 1365356 h 2065444"/>
              <a:gd name="connsiteX3" fmla="*/ 176212 w 1981200"/>
              <a:gd name="connsiteY3" fmla="*/ 1198669 h 2065444"/>
              <a:gd name="connsiteX4" fmla="*/ 33337 w 1981200"/>
              <a:gd name="connsiteY4" fmla="*/ 1084369 h 2065444"/>
              <a:gd name="connsiteX5" fmla="*/ 495300 w 1981200"/>
              <a:gd name="connsiteY5" fmla="*/ 127106 h 2065444"/>
              <a:gd name="connsiteX6" fmla="*/ 1457325 w 1981200"/>
              <a:gd name="connsiteY6" fmla="*/ 17569 h 2065444"/>
              <a:gd name="connsiteX7" fmla="*/ 1981200 w 1981200"/>
              <a:gd name="connsiteY7" fmla="*/ 250931 h 2065444"/>
              <a:gd name="connsiteX8" fmla="*/ 1352550 w 1981200"/>
              <a:gd name="connsiteY8" fmla="*/ 317606 h 2065444"/>
              <a:gd name="connsiteX9" fmla="*/ 957262 w 1981200"/>
              <a:gd name="connsiteY9" fmla="*/ 1384406 h 2065444"/>
              <a:gd name="connsiteX10" fmla="*/ 1481137 w 1981200"/>
              <a:gd name="connsiteY10" fmla="*/ 2065444 h 2065444"/>
              <a:gd name="connsiteX0" fmla="*/ 1481137 w 1981200"/>
              <a:gd name="connsiteY0" fmla="*/ 2065444 h 2065444"/>
              <a:gd name="connsiteX1" fmla="*/ 166687 w 1981200"/>
              <a:gd name="connsiteY1" fmla="*/ 1455844 h 2065444"/>
              <a:gd name="connsiteX2" fmla="*/ 0 w 1981200"/>
              <a:gd name="connsiteY2" fmla="*/ 1365356 h 2065444"/>
              <a:gd name="connsiteX3" fmla="*/ 176212 w 1981200"/>
              <a:gd name="connsiteY3" fmla="*/ 1198669 h 2065444"/>
              <a:gd name="connsiteX4" fmla="*/ 33337 w 1981200"/>
              <a:gd name="connsiteY4" fmla="*/ 1084369 h 2065444"/>
              <a:gd name="connsiteX5" fmla="*/ 495300 w 1981200"/>
              <a:gd name="connsiteY5" fmla="*/ 127106 h 2065444"/>
              <a:gd name="connsiteX6" fmla="*/ 1457325 w 1981200"/>
              <a:gd name="connsiteY6" fmla="*/ 17569 h 2065444"/>
              <a:gd name="connsiteX7" fmla="*/ 1981200 w 1981200"/>
              <a:gd name="connsiteY7" fmla="*/ 250931 h 2065444"/>
              <a:gd name="connsiteX8" fmla="*/ 1352550 w 1981200"/>
              <a:gd name="connsiteY8" fmla="*/ 317606 h 2065444"/>
              <a:gd name="connsiteX9" fmla="*/ 957262 w 1981200"/>
              <a:gd name="connsiteY9" fmla="*/ 1384406 h 2065444"/>
              <a:gd name="connsiteX10" fmla="*/ 1481137 w 1981200"/>
              <a:gd name="connsiteY10" fmla="*/ 2065444 h 2065444"/>
              <a:gd name="connsiteX0" fmla="*/ 1481137 w 1981200"/>
              <a:gd name="connsiteY0" fmla="*/ 2065444 h 2065444"/>
              <a:gd name="connsiteX1" fmla="*/ 166687 w 1981200"/>
              <a:gd name="connsiteY1" fmla="*/ 1455844 h 2065444"/>
              <a:gd name="connsiteX2" fmla="*/ 0 w 1981200"/>
              <a:gd name="connsiteY2" fmla="*/ 1365356 h 2065444"/>
              <a:gd name="connsiteX3" fmla="*/ 176212 w 1981200"/>
              <a:gd name="connsiteY3" fmla="*/ 1198669 h 2065444"/>
              <a:gd name="connsiteX4" fmla="*/ 33337 w 1981200"/>
              <a:gd name="connsiteY4" fmla="*/ 1084369 h 2065444"/>
              <a:gd name="connsiteX5" fmla="*/ 495300 w 1981200"/>
              <a:gd name="connsiteY5" fmla="*/ 127106 h 2065444"/>
              <a:gd name="connsiteX6" fmla="*/ 1457325 w 1981200"/>
              <a:gd name="connsiteY6" fmla="*/ 17569 h 2065444"/>
              <a:gd name="connsiteX7" fmla="*/ 1981200 w 1981200"/>
              <a:gd name="connsiteY7" fmla="*/ 250931 h 2065444"/>
              <a:gd name="connsiteX8" fmla="*/ 1352550 w 1981200"/>
              <a:gd name="connsiteY8" fmla="*/ 317606 h 2065444"/>
              <a:gd name="connsiteX9" fmla="*/ 957262 w 1981200"/>
              <a:gd name="connsiteY9" fmla="*/ 1384406 h 2065444"/>
              <a:gd name="connsiteX10" fmla="*/ 1481137 w 1981200"/>
              <a:gd name="connsiteY10" fmla="*/ 2065444 h 2065444"/>
              <a:gd name="connsiteX0" fmla="*/ 1481137 w 1981200"/>
              <a:gd name="connsiteY0" fmla="*/ 2065444 h 2065444"/>
              <a:gd name="connsiteX1" fmla="*/ 166687 w 1981200"/>
              <a:gd name="connsiteY1" fmla="*/ 1455844 h 2065444"/>
              <a:gd name="connsiteX2" fmla="*/ 0 w 1981200"/>
              <a:gd name="connsiteY2" fmla="*/ 1365356 h 2065444"/>
              <a:gd name="connsiteX3" fmla="*/ 176212 w 1981200"/>
              <a:gd name="connsiteY3" fmla="*/ 1198669 h 2065444"/>
              <a:gd name="connsiteX4" fmla="*/ 33337 w 1981200"/>
              <a:gd name="connsiteY4" fmla="*/ 1084369 h 2065444"/>
              <a:gd name="connsiteX5" fmla="*/ 495300 w 1981200"/>
              <a:gd name="connsiteY5" fmla="*/ 127106 h 2065444"/>
              <a:gd name="connsiteX6" fmla="*/ 1457325 w 1981200"/>
              <a:gd name="connsiteY6" fmla="*/ 17569 h 2065444"/>
              <a:gd name="connsiteX7" fmla="*/ 1981200 w 1981200"/>
              <a:gd name="connsiteY7" fmla="*/ 250931 h 2065444"/>
              <a:gd name="connsiteX8" fmla="*/ 1352550 w 1981200"/>
              <a:gd name="connsiteY8" fmla="*/ 317606 h 2065444"/>
              <a:gd name="connsiteX9" fmla="*/ 957262 w 1981200"/>
              <a:gd name="connsiteY9" fmla="*/ 1384406 h 2065444"/>
              <a:gd name="connsiteX10" fmla="*/ 1481137 w 1981200"/>
              <a:gd name="connsiteY10" fmla="*/ 2065444 h 2065444"/>
              <a:gd name="connsiteX0" fmla="*/ 1481137 w 1981200"/>
              <a:gd name="connsiteY0" fmla="*/ 2065444 h 2065444"/>
              <a:gd name="connsiteX1" fmla="*/ 166687 w 1981200"/>
              <a:gd name="connsiteY1" fmla="*/ 1455844 h 2065444"/>
              <a:gd name="connsiteX2" fmla="*/ 0 w 1981200"/>
              <a:gd name="connsiteY2" fmla="*/ 1365356 h 2065444"/>
              <a:gd name="connsiteX3" fmla="*/ 176212 w 1981200"/>
              <a:gd name="connsiteY3" fmla="*/ 1198669 h 2065444"/>
              <a:gd name="connsiteX4" fmla="*/ 33337 w 1981200"/>
              <a:gd name="connsiteY4" fmla="*/ 1084369 h 2065444"/>
              <a:gd name="connsiteX5" fmla="*/ 495300 w 1981200"/>
              <a:gd name="connsiteY5" fmla="*/ 127106 h 2065444"/>
              <a:gd name="connsiteX6" fmla="*/ 1457325 w 1981200"/>
              <a:gd name="connsiteY6" fmla="*/ 17569 h 2065444"/>
              <a:gd name="connsiteX7" fmla="*/ 1981200 w 1981200"/>
              <a:gd name="connsiteY7" fmla="*/ 250931 h 2065444"/>
              <a:gd name="connsiteX8" fmla="*/ 1352550 w 1981200"/>
              <a:gd name="connsiteY8" fmla="*/ 317606 h 2065444"/>
              <a:gd name="connsiteX9" fmla="*/ 957262 w 1981200"/>
              <a:gd name="connsiteY9" fmla="*/ 1384406 h 2065444"/>
              <a:gd name="connsiteX10" fmla="*/ 1481137 w 1981200"/>
              <a:gd name="connsiteY10" fmla="*/ 2065444 h 2065444"/>
              <a:gd name="connsiteX0" fmla="*/ 1481137 w 1981200"/>
              <a:gd name="connsiteY0" fmla="*/ 2065444 h 2065444"/>
              <a:gd name="connsiteX1" fmla="*/ 166687 w 1981200"/>
              <a:gd name="connsiteY1" fmla="*/ 1455844 h 2065444"/>
              <a:gd name="connsiteX2" fmla="*/ 0 w 1981200"/>
              <a:gd name="connsiteY2" fmla="*/ 1365356 h 2065444"/>
              <a:gd name="connsiteX3" fmla="*/ 176212 w 1981200"/>
              <a:gd name="connsiteY3" fmla="*/ 1198669 h 2065444"/>
              <a:gd name="connsiteX4" fmla="*/ 33337 w 1981200"/>
              <a:gd name="connsiteY4" fmla="*/ 1084369 h 2065444"/>
              <a:gd name="connsiteX5" fmla="*/ 495300 w 1981200"/>
              <a:gd name="connsiteY5" fmla="*/ 127106 h 2065444"/>
              <a:gd name="connsiteX6" fmla="*/ 1457325 w 1981200"/>
              <a:gd name="connsiteY6" fmla="*/ 17569 h 2065444"/>
              <a:gd name="connsiteX7" fmla="*/ 1981200 w 1981200"/>
              <a:gd name="connsiteY7" fmla="*/ 250931 h 2065444"/>
              <a:gd name="connsiteX8" fmla="*/ 1352550 w 1981200"/>
              <a:gd name="connsiteY8" fmla="*/ 317606 h 2065444"/>
              <a:gd name="connsiteX9" fmla="*/ 957262 w 1981200"/>
              <a:gd name="connsiteY9" fmla="*/ 1384406 h 2065444"/>
              <a:gd name="connsiteX10" fmla="*/ 1481137 w 1981200"/>
              <a:gd name="connsiteY10" fmla="*/ 2065444 h 2065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81200" h="2065444">
                <a:moveTo>
                  <a:pt x="1481137" y="2065444"/>
                </a:moveTo>
                <a:cubicBezTo>
                  <a:pt x="1081087" y="1695557"/>
                  <a:pt x="557212" y="1563794"/>
                  <a:pt x="166687" y="1455844"/>
                </a:cubicBezTo>
                <a:cubicBezTo>
                  <a:pt x="111125" y="1425681"/>
                  <a:pt x="74612" y="1447907"/>
                  <a:pt x="0" y="1365356"/>
                </a:cubicBezTo>
                <a:cubicBezTo>
                  <a:pt x="63500" y="1262169"/>
                  <a:pt x="117475" y="1254231"/>
                  <a:pt x="176212" y="1198669"/>
                </a:cubicBezTo>
                <a:lnTo>
                  <a:pt x="33337" y="1084369"/>
                </a:lnTo>
                <a:cubicBezTo>
                  <a:pt x="358775" y="808144"/>
                  <a:pt x="403225" y="455719"/>
                  <a:pt x="495300" y="127106"/>
                </a:cubicBezTo>
                <a:cubicBezTo>
                  <a:pt x="830262" y="-9419"/>
                  <a:pt x="1131888" y="-17357"/>
                  <a:pt x="1457325" y="17569"/>
                </a:cubicBezTo>
                <a:cubicBezTo>
                  <a:pt x="1703388" y="57256"/>
                  <a:pt x="1806575" y="173144"/>
                  <a:pt x="1981200" y="250931"/>
                </a:cubicBezTo>
                <a:cubicBezTo>
                  <a:pt x="1604962" y="192193"/>
                  <a:pt x="1471612" y="262044"/>
                  <a:pt x="1352550" y="317606"/>
                </a:cubicBezTo>
                <a:cubicBezTo>
                  <a:pt x="1501774" y="792268"/>
                  <a:pt x="1208087" y="1128818"/>
                  <a:pt x="957262" y="1384406"/>
                </a:cubicBezTo>
                <a:cubicBezTo>
                  <a:pt x="1174749" y="1601894"/>
                  <a:pt x="1316037" y="1795568"/>
                  <a:pt x="1481137" y="2065444"/>
                </a:cubicBezTo>
                <a:close/>
              </a:path>
            </a:pathLst>
          </a:custGeom>
          <a:solidFill>
            <a:srgbClr val="724E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 7"/>
          <p:cNvSpPr/>
          <p:nvPr/>
        </p:nvSpPr>
        <p:spPr>
          <a:xfrm>
            <a:off x="1765524" y="3577696"/>
            <a:ext cx="400050" cy="132292"/>
          </a:xfrm>
          <a:custGeom>
            <a:avLst/>
            <a:gdLst>
              <a:gd name="connsiteX0" fmla="*/ 400050 w 400050"/>
              <a:gd name="connsiteY0" fmla="*/ 61913 h 128588"/>
              <a:gd name="connsiteX1" fmla="*/ 238125 w 400050"/>
              <a:gd name="connsiteY1" fmla="*/ 0 h 128588"/>
              <a:gd name="connsiteX2" fmla="*/ 0 w 400050"/>
              <a:gd name="connsiteY2" fmla="*/ 128588 h 128588"/>
              <a:gd name="connsiteX3" fmla="*/ 400050 w 400050"/>
              <a:gd name="connsiteY3" fmla="*/ 61913 h 128588"/>
              <a:gd name="connsiteX0" fmla="*/ 400050 w 400050"/>
              <a:gd name="connsiteY0" fmla="*/ 61913 h 128588"/>
              <a:gd name="connsiteX1" fmla="*/ 238125 w 400050"/>
              <a:gd name="connsiteY1" fmla="*/ 0 h 128588"/>
              <a:gd name="connsiteX2" fmla="*/ 0 w 400050"/>
              <a:gd name="connsiteY2" fmla="*/ 128588 h 128588"/>
              <a:gd name="connsiteX3" fmla="*/ 400050 w 400050"/>
              <a:gd name="connsiteY3" fmla="*/ 61913 h 128588"/>
              <a:gd name="connsiteX0" fmla="*/ 400050 w 400050"/>
              <a:gd name="connsiteY0" fmla="*/ 68017 h 134692"/>
              <a:gd name="connsiteX1" fmla="*/ 238125 w 400050"/>
              <a:gd name="connsiteY1" fmla="*/ 6104 h 134692"/>
              <a:gd name="connsiteX2" fmla="*/ 0 w 400050"/>
              <a:gd name="connsiteY2" fmla="*/ 134692 h 134692"/>
              <a:gd name="connsiteX3" fmla="*/ 400050 w 400050"/>
              <a:gd name="connsiteY3" fmla="*/ 68017 h 134692"/>
              <a:gd name="connsiteX0" fmla="*/ 400050 w 400050"/>
              <a:gd name="connsiteY0" fmla="*/ 68017 h 134692"/>
              <a:gd name="connsiteX1" fmla="*/ 238125 w 400050"/>
              <a:gd name="connsiteY1" fmla="*/ 6104 h 134692"/>
              <a:gd name="connsiteX2" fmla="*/ 0 w 400050"/>
              <a:gd name="connsiteY2" fmla="*/ 134692 h 134692"/>
              <a:gd name="connsiteX3" fmla="*/ 400050 w 400050"/>
              <a:gd name="connsiteY3" fmla="*/ 68017 h 134692"/>
              <a:gd name="connsiteX0" fmla="*/ 400050 w 400050"/>
              <a:gd name="connsiteY0" fmla="*/ 68017 h 134692"/>
              <a:gd name="connsiteX1" fmla="*/ 238125 w 400050"/>
              <a:gd name="connsiteY1" fmla="*/ 6104 h 134692"/>
              <a:gd name="connsiteX2" fmla="*/ 0 w 400050"/>
              <a:gd name="connsiteY2" fmla="*/ 134692 h 134692"/>
              <a:gd name="connsiteX3" fmla="*/ 400050 w 400050"/>
              <a:gd name="connsiteY3" fmla="*/ 68017 h 134692"/>
              <a:gd name="connsiteX0" fmla="*/ 400050 w 400050"/>
              <a:gd name="connsiteY0" fmla="*/ 68017 h 134692"/>
              <a:gd name="connsiteX1" fmla="*/ 238125 w 400050"/>
              <a:gd name="connsiteY1" fmla="*/ 6104 h 134692"/>
              <a:gd name="connsiteX2" fmla="*/ 0 w 400050"/>
              <a:gd name="connsiteY2" fmla="*/ 134692 h 134692"/>
              <a:gd name="connsiteX3" fmla="*/ 400050 w 400050"/>
              <a:gd name="connsiteY3" fmla="*/ 68017 h 134692"/>
              <a:gd name="connsiteX0" fmla="*/ 400050 w 400050"/>
              <a:gd name="connsiteY0" fmla="*/ 68017 h 134692"/>
              <a:gd name="connsiteX1" fmla="*/ 238125 w 400050"/>
              <a:gd name="connsiteY1" fmla="*/ 6104 h 134692"/>
              <a:gd name="connsiteX2" fmla="*/ 0 w 400050"/>
              <a:gd name="connsiteY2" fmla="*/ 134692 h 134692"/>
              <a:gd name="connsiteX3" fmla="*/ 400050 w 400050"/>
              <a:gd name="connsiteY3" fmla="*/ 68017 h 134692"/>
              <a:gd name="connsiteX0" fmla="*/ 400050 w 400050"/>
              <a:gd name="connsiteY0" fmla="*/ 65617 h 132292"/>
              <a:gd name="connsiteX1" fmla="*/ 238125 w 400050"/>
              <a:gd name="connsiteY1" fmla="*/ 3704 h 132292"/>
              <a:gd name="connsiteX2" fmla="*/ 0 w 400050"/>
              <a:gd name="connsiteY2" fmla="*/ 132292 h 132292"/>
              <a:gd name="connsiteX3" fmla="*/ 400050 w 400050"/>
              <a:gd name="connsiteY3" fmla="*/ 65617 h 132292"/>
              <a:gd name="connsiteX0" fmla="*/ 400050 w 400050"/>
              <a:gd name="connsiteY0" fmla="*/ 65617 h 132292"/>
              <a:gd name="connsiteX1" fmla="*/ 228600 w 400050"/>
              <a:gd name="connsiteY1" fmla="*/ 3704 h 132292"/>
              <a:gd name="connsiteX2" fmla="*/ 0 w 400050"/>
              <a:gd name="connsiteY2" fmla="*/ 132292 h 132292"/>
              <a:gd name="connsiteX3" fmla="*/ 400050 w 400050"/>
              <a:gd name="connsiteY3" fmla="*/ 65617 h 132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050" h="132292">
                <a:moveTo>
                  <a:pt x="400050" y="65617"/>
                </a:moveTo>
                <a:cubicBezTo>
                  <a:pt x="274638" y="-16933"/>
                  <a:pt x="282575" y="530"/>
                  <a:pt x="228600" y="3704"/>
                </a:cubicBezTo>
                <a:cubicBezTo>
                  <a:pt x="39688" y="8467"/>
                  <a:pt x="60325" y="70379"/>
                  <a:pt x="0" y="132292"/>
                </a:cubicBezTo>
                <a:cubicBezTo>
                  <a:pt x="233363" y="-18521"/>
                  <a:pt x="242887" y="54505"/>
                  <a:pt x="400050" y="65617"/>
                </a:cubicBezTo>
                <a:close/>
              </a:path>
            </a:pathLst>
          </a:custGeom>
          <a:solidFill>
            <a:srgbClr val="613A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フリーフォーム 8"/>
          <p:cNvSpPr/>
          <p:nvPr/>
        </p:nvSpPr>
        <p:spPr>
          <a:xfrm>
            <a:off x="4256311" y="3667125"/>
            <a:ext cx="309563" cy="128588"/>
          </a:xfrm>
          <a:custGeom>
            <a:avLst/>
            <a:gdLst>
              <a:gd name="connsiteX0" fmla="*/ 0 w 309563"/>
              <a:gd name="connsiteY0" fmla="*/ 71438 h 128588"/>
              <a:gd name="connsiteX1" fmla="*/ 166688 w 309563"/>
              <a:gd name="connsiteY1" fmla="*/ 0 h 128588"/>
              <a:gd name="connsiteX2" fmla="*/ 309563 w 309563"/>
              <a:gd name="connsiteY2" fmla="*/ 128588 h 128588"/>
              <a:gd name="connsiteX3" fmla="*/ 180975 w 309563"/>
              <a:gd name="connsiteY3" fmla="*/ 71438 h 128588"/>
              <a:gd name="connsiteX4" fmla="*/ 0 w 309563"/>
              <a:gd name="connsiteY4" fmla="*/ 71438 h 128588"/>
              <a:gd name="connsiteX0" fmla="*/ 0 w 309563"/>
              <a:gd name="connsiteY0" fmla="*/ 71438 h 128588"/>
              <a:gd name="connsiteX1" fmla="*/ 166688 w 309563"/>
              <a:gd name="connsiteY1" fmla="*/ 0 h 128588"/>
              <a:gd name="connsiteX2" fmla="*/ 309563 w 309563"/>
              <a:gd name="connsiteY2" fmla="*/ 128588 h 128588"/>
              <a:gd name="connsiteX3" fmla="*/ 180975 w 309563"/>
              <a:gd name="connsiteY3" fmla="*/ 71438 h 128588"/>
              <a:gd name="connsiteX4" fmla="*/ 0 w 309563"/>
              <a:gd name="connsiteY4" fmla="*/ 71438 h 128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9563" h="128588">
                <a:moveTo>
                  <a:pt x="0" y="71438"/>
                </a:moveTo>
                <a:lnTo>
                  <a:pt x="166688" y="0"/>
                </a:lnTo>
                <a:lnTo>
                  <a:pt x="309563" y="128588"/>
                </a:lnTo>
                <a:lnTo>
                  <a:pt x="180975" y="71438"/>
                </a:lnTo>
                <a:cubicBezTo>
                  <a:pt x="120650" y="71438"/>
                  <a:pt x="107950" y="57151"/>
                  <a:pt x="0" y="71438"/>
                </a:cubicBezTo>
                <a:close/>
              </a:path>
            </a:pathLst>
          </a:custGeom>
          <a:solidFill>
            <a:srgbClr val="613A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フリーフォーム 9"/>
          <p:cNvSpPr/>
          <p:nvPr/>
        </p:nvSpPr>
        <p:spPr>
          <a:xfrm>
            <a:off x="1803624" y="4074148"/>
            <a:ext cx="443042" cy="245439"/>
          </a:xfrm>
          <a:custGeom>
            <a:avLst/>
            <a:gdLst>
              <a:gd name="connsiteX0" fmla="*/ 0 w 442912"/>
              <a:gd name="connsiteY0" fmla="*/ 228600 h 242888"/>
              <a:gd name="connsiteX1" fmla="*/ 209550 w 442912"/>
              <a:gd name="connsiteY1" fmla="*/ 0 h 242888"/>
              <a:gd name="connsiteX2" fmla="*/ 442912 w 442912"/>
              <a:gd name="connsiteY2" fmla="*/ 242888 h 242888"/>
              <a:gd name="connsiteX3" fmla="*/ 242887 w 442912"/>
              <a:gd name="connsiteY3" fmla="*/ 133350 h 242888"/>
              <a:gd name="connsiteX4" fmla="*/ 0 w 442912"/>
              <a:gd name="connsiteY4" fmla="*/ 228600 h 242888"/>
              <a:gd name="connsiteX0" fmla="*/ 0 w 442912"/>
              <a:gd name="connsiteY0" fmla="*/ 228600 h 242888"/>
              <a:gd name="connsiteX1" fmla="*/ 209550 w 442912"/>
              <a:gd name="connsiteY1" fmla="*/ 0 h 242888"/>
              <a:gd name="connsiteX2" fmla="*/ 442912 w 442912"/>
              <a:gd name="connsiteY2" fmla="*/ 242888 h 242888"/>
              <a:gd name="connsiteX3" fmla="*/ 242887 w 442912"/>
              <a:gd name="connsiteY3" fmla="*/ 133350 h 242888"/>
              <a:gd name="connsiteX4" fmla="*/ 0 w 442912"/>
              <a:gd name="connsiteY4" fmla="*/ 228600 h 242888"/>
              <a:gd name="connsiteX0" fmla="*/ 0 w 442912"/>
              <a:gd name="connsiteY0" fmla="*/ 228600 h 242888"/>
              <a:gd name="connsiteX1" fmla="*/ 209550 w 442912"/>
              <a:gd name="connsiteY1" fmla="*/ 0 h 242888"/>
              <a:gd name="connsiteX2" fmla="*/ 442912 w 442912"/>
              <a:gd name="connsiteY2" fmla="*/ 242888 h 242888"/>
              <a:gd name="connsiteX3" fmla="*/ 242887 w 442912"/>
              <a:gd name="connsiteY3" fmla="*/ 133350 h 242888"/>
              <a:gd name="connsiteX4" fmla="*/ 0 w 442912"/>
              <a:gd name="connsiteY4" fmla="*/ 228600 h 242888"/>
              <a:gd name="connsiteX0" fmla="*/ 0 w 442912"/>
              <a:gd name="connsiteY0" fmla="*/ 230691 h 244979"/>
              <a:gd name="connsiteX1" fmla="*/ 209550 w 442912"/>
              <a:gd name="connsiteY1" fmla="*/ 2091 h 244979"/>
              <a:gd name="connsiteX2" fmla="*/ 442912 w 442912"/>
              <a:gd name="connsiteY2" fmla="*/ 244979 h 244979"/>
              <a:gd name="connsiteX3" fmla="*/ 242887 w 442912"/>
              <a:gd name="connsiteY3" fmla="*/ 135441 h 244979"/>
              <a:gd name="connsiteX4" fmla="*/ 0 w 442912"/>
              <a:gd name="connsiteY4" fmla="*/ 230691 h 244979"/>
              <a:gd name="connsiteX0" fmla="*/ 0 w 443042"/>
              <a:gd name="connsiteY0" fmla="*/ 231151 h 245439"/>
              <a:gd name="connsiteX1" fmla="*/ 209550 w 443042"/>
              <a:gd name="connsiteY1" fmla="*/ 2551 h 245439"/>
              <a:gd name="connsiteX2" fmla="*/ 442912 w 443042"/>
              <a:gd name="connsiteY2" fmla="*/ 245439 h 245439"/>
              <a:gd name="connsiteX3" fmla="*/ 242887 w 443042"/>
              <a:gd name="connsiteY3" fmla="*/ 135901 h 245439"/>
              <a:gd name="connsiteX4" fmla="*/ 0 w 443042"/>
              <a:gd name="connsiteY4" fmla="*/ 231151 h 245439"/>
              <a:gd name="connsiteX0" fmla="*/ 0 w 443042"/>
              <a:gd name="connsiteY0" fmla="*/ 231151 h 245439"/>
              <a:gd name="connsiteX1" fmla="*/ 209550 w 443042"/>
              <a:gd name="connsiteY1" fmla="*/ 2551 h 245439"/>
              <a:gd name="connsiteX2" fmla="*/ 442912 w 443042"/>
              <a:gd name="connsiteY2" fmla="*/ 245439 h 245439"/>
              <a:gd name="connsiteX3" fmla="*/ 242887 w 443042"/>
              <a:gd name="connsiteY3" fmla="*/ 135901 h 245439"/>
              <a:gd name="connsiteX4" fmla="*/ 0 w 443042"/>
              <a:gd name="connsiteY4" fmla="*/ 231151 h 245439"/>
              <a:gd name="connsiteX0" fmla="*/ 0 w 443042"/>
              <a:gd name="connsiteY0" fmla="*/ 231151 h 245439"/>
              <a:gd name="connsiteX1" fmla="*/ 209550 w 443042"/>
              <a:gd name="connsiteY1" fmla="*/ 2551 h 245439"/>
              <a:gd name="connsiteX2" fmla="*/ 442912 w 443042"/>
              <a:gd name="connsiteY2" fmla="*/ 245439 h 245439"/>
              <a:gd name="connsiteX3" fmla="*/ 242887 w 443042"/>
              <a:gd name="connsiteY3" fmla="*/ 135901 h 245439"/>
              <a:gd name="connsiteX4" fmla="*/ 0 w 443042"/>
              <a:gd name="connsiteY4" fmla="*/ 231151 h 245439"/>
              <a:gd name="connsiteX0" fmla="*/ 0 w 443042"/>
              <a:gd name="connsiteY0" fmla="*/ 231151 h 245439"/>
              <a:gd name="connsiteX1" fmla="*/ 209550 w 443042"/>
              <a:gd name="connsiteY1" fmla="*/ 2551 h 245439"/>
              <a:gd name="connsiteX2" fmla="*/ 442912 w 443042"/>
              <a:gd name="connsiteY2" fmla="*/ 245439 h 245439"/>
              <a:gd name="connsiteX3" fmla="*/ 242887 w 443042"/>
              <a:gd name="connsiteY3" fmla="*/ 135901 h 245439"/>
              <a:gd name="connsiteX4" fmla="*/ 0 w 443042"/>
              <a:gd name="connsiteY4" fmla="*/ 231151 h 245439"/>
              <a:gd name="connsiteX0" fmla="*/ 0 w 443042"/>
              <a:gd name="connsiteY0" fmla="*/ 231151 h 245439"/>
              <a:gd name="connsiteX1" fmla="*/ 209550 w 443042"/>
              <a:gd name="connsiteY1" fmla="*/ 2551 h 245439"/>
              <a:gd name="connsiteX2" fmla="*/ 442912 w 443042"/>
              <a:gd name="connsiteY2" fmla="*/ 245439 h 245439"/>
              <a:gd name="connsiteX3" fmla="*/ 242887 w 443042"/>
              <a:gd name="connsiteY3" fmla="*/ 135901 h 245439"/>
              <a:gd name="connsiteX4" fmla="*/ 0 w 443042"/>
              <a:gd name="connsiteY4" fmla="*/ 231151 h 245439"/>
              <a:gd name="connsiteX0" fmla="*/ 0 w 443042"/>
              <a:gd name="connsiteY0" fmla="*/ 231151 h 245439"/>
              <a:gd name="connsiteX1" fmla="*/ 209550 w 443042"/>
              <a:gd name="connsiteY1" fmla="*/ 2551 h 245439"/>
              <a:gd name="connsiteX2" fmla="*/ 442912 w 443042"/>
              <a:gd name="connsiteY2" fmla="*/ 245439 h 245439"/>
              <a:gd name="connsiteX3" fmla="*/ 242887 w 443042"/>
              <a:gd name="connsiteY3" fmla="*/ 135901 h 245439"/>
              <a:gd name="connsiteX4" fmla="*/ 0 w 443042"/>
              <a:gd name="connsiteY4" fmla="*/ 231151 h 245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3042" h="245439">
                <a:moveTo>
                  <a:pt x="0" y="231151"/>
                </a:moveTo>
                <a:cubicBezTo>
                  <a:pt x="3175" y="-21262"/>
                  <a:pt x="187325" y="12076"/>
                  <a:pt x="209550" y="2551"/>
                </a:cubicBezTo>
                <a:cubicBezTo>
                  <a:pt x="392112" y="-21261"/>
                  <a:pt x="446087" y="126376"/>
                  <a:pt x="442912" y="245439"/>
                </a:cubicBezTo>
                <a:cubicBezTo>
                  <a:pt x="342900" y="132726"/>
                  <a:pt x="323850" y="162889"/>
                  <a:pt x="242887" y="135901"/>
                </a:cubicBezTo>
                <a:cubicBezTo>
                  <a:pt x="171450" y="148601"/>
                  <a:pt x="114299" y="204164"/>
                  <a:pt x="0" y="231151"/>
                </a:cubicBezTo>
                <a:close/>
              </a:path>
            </a:pathLst>
          </a:custGeom>
          <a:solidFill>
            <a:srgbClr val="5D32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フリーフォーム 10"/>
          <p:cNvSpPr/>
          <p:nvPr/>
        </p:nvSpPr>
        <p:spPr>
          <a:xfrm>
            <a:off x="4156324" y="4073646"/>
            <a:ext cx="445004" cy="250704"/>
          </a:xfrm>
          <a:custGeom>
            <a:avLst/>
            <a:gdLst>
              <a:gd name="connsiteX0" fmla="*/ 0 w 433387"/>
              <a:gd name="connsiteY0" fmla="*/ 200025 h 228600"/>
              <a:gd name="connsiteX1" fmla="*/ 80962 w 433387"/>
              <a:gd name="connsiteY1" fmla="*/ 4763 h 228600"/>
              <a:gd name="connsiteX2" fmla="*/ 352425 w 433387"/>
              <a:gd name="connsiteY2" fmla="*/ 0 h 228600"/>
              <a:gd name="connsiteX3" fmla="*/ 433387 w 433387"/>
              <a:gd name="connsiteY3" fmla="*/ 109538 h 228600"/>
              <a:gd name="connsiteX4" fmla="*/ 433387 w 433387"/>
              <a:gd name="connsiteY4" fmla="*/ 228600 h 228600"/>
              <a:gd name="connsiteX5" fmla="*/ 285750 w 433387"/>
              <a:gd name="connsiteY5" fmla="*/ 142875 h 228600"/>
              <a:gd name="connsiteX6" fmla="*/ 119062 w 433387"/>
              <a:gd name="connsiteY6" fmla="*/ 133350 h 228600"/>
              <a:gd name="connsiteX7" fmla="*/ 0 w 433387"/>
              <a:gd name="connsiteY7" fmla="*/ 200025 h 228600"/>
              <a:gd name="connsiteX0" fmla="*/ 0 w 428625"/>
              <a:gd name="connsiteY0" fmla="*/ 211931 h 228600"/>
              <a:gd name="connsiteX1" fmla="*/ 76200 w 428625"/>
              <a:gd name="connsiteY1" fmla="*/ 4763 h 228600"/>
              <a:gd name="connsiteX2" fmla="*/ 347663 w 428625"/>
              <a:gd name="connsiteY2" fmla="*/ 0 h 228600"/>
              <a:gd name="connsiteX3" fmla="*/ 428625 w 428625"/>
              <a:gd name="connsiteY3" fmla="*/ 109538 h 228600"/>
              <a:gd name="connsiteX4" fmla="*/ 428625 w 428625"/>
              <a:gd name="connsiteY4" fmla="*/ 228600 h 228600"/>
              <a:gd name="connsiteX5" fmla="*/ 280988 w 428625"/>
              <a:gd name="connsiteY5" fmla="*/ 142875 h 228600"/>
              <a:gd name="connsiteX6" fmla="*/ 114300 w 428625"/>
              <a:gd name="connsiteY6" fmla="*/ 133350 h 228600"/>
              <a:gd name="connsiteX7" fmla="*/ 0 w 428625"/>
              <a:gd name="connsiteY7" fmla="*/ 211931 h 228600"/>
              <a:gd name="connsiteX0" fmla="*/ 4867 w 433492"/>
              <a:gd name="connsiteY0" fmla="*/ 211931 h 228600"/>
              <a:gd name="connsiteX1" fmla="*/ 81067 w 433492"/>
              <a:gd name="connsiteY1" fmla="*/ 4763 h 228600"/>
              <a:gd name="connsiteX2" fmla="*/ 352530 w 433492"/>
              <a:gd name="connsiteY2" fmla="*/ 0 h 228600"/>
              <a:gd name="connsiteX3" fmla="*/ 433492 w 433492"/>
              <a:gd name="connsiteY3" fmla="*/ 109538 h 228600"/>
              <a:gd name="connsiteX4" fmla="*/ 433492 w 433492"/>
              <a:gd name="connsiteY4" fmla="*/ 228600 h 228600"/>
              <a:gd name="connsiteX5" fmla="*/ 285855 w 433492"/>
              <a:gd name="connsiteY5" fmla="*/ 142875 h 228600"/>
              <a:gd name="connsiteX6" fmla="*/ 119167 w 433492"/>
              <a:gd name="connsiteY6" fmla="*/ 133350 h 228600"/>
              <a:gd name="connsiteX7" fmla="*/ 4867 w 433492"/>
              <a:gd name="connsiteY7" fmla="*/ 211931 h 228600"/>
              <a:gd name="connsiteX0" fmla="*/ 5109 w 433734"/>
              <a:gd name="connsiteY0" fmla="*/ 211931 h 228600"/>
              <a:gd name="connsiteX1" fmla="*/ 81309 w 433734"/>
              <a:gd name="connsiteY1" fmla="*/ 4763 h 228600"/>
              <a:gd name="connsiteX2" fmla="*/ 352772 w 433734"/>
              <a:gd name="connsiteY2" fmla="*/ 0 h 228600"/>
              <a:gd name="connsiteX3" fmla="*/ 433734 w 433734"/>
              <a:gd name="connsiteY3" fmla="*/ 109538 h 228600"/>
              <a:gd name="connsiteX4" fmla="*/ 433734 w 433734"/>
              <a:gd name="connsiteY4" fmla="*/ 228600 h 228600"/>
              <a:gd name="connsiteX5" fmla="*/ 286097 w 433734"/>
              <a:gd name="connsiteY5" fmla="*/ 142875 h 228600"/>
              <a:gd name="connsiteX6" fmla="*/ 119409 w 433734"/>
              <a:gd name="connsiteY6" fmla="*/ 133350 h 228600"/>
              <a:gd name="connsiteX7" fmla="*/ 5109 w 433734"/>
              <a:gd name="connsiteY7" fmla="*/ 211931 h 228600"/>
              <a:gd name="connsiteX0" fmla="*/ 5109 w 433734"/>
              <a:gd name="connsiteY0" fmla="*/ 231019 h 247688"/>
              <a:gd name="connsiteX1" fmla="*/ 81309 w 433734"/>
              <a:gd name="connsiteY1" fmla="*/ 23851 h 247688"/>
              <a:gd name="connsiteX2" fmla="*/ 352772 w 433734"/>
              <a:gd name="connsiteY2" fmla="*/ 19088 h 247688"/>
              <a:gd name="connsiteX3" fmla="*/ 433734 w 433734"/>
              <a:gd name="connsiteY3" fmla="*/ 128626 h 247688"/>
              <a:gd name="connsiteX4" fmla="*/ 433734 w 433734"/>
              <a:gd name="connsiteY4" fmla="*/ 247688 h 247688"/>
              <a:gd name="connsiteX5" fmla="*/ 286097 w 433734"/>
              <a:gd name="connsiteY5" fmla="*/ 161963 h 247688"/>
              <a:gd name="connsiteX6" fmla="*/ 119409 w 433734"/>
              <a:gd name="connsiteY6" fmla="*/ 152438 h 247688"/>
              <a:gd name="connsiteX7" fmla="*/ 5109 w 433734"/>
              <a:gd name="connsiteY7" fmla="*/ 231019 h 247688"/>
              <a:gd name="connsiteX0" fmla="*/ 4738 w 433363"/>
              <a:gd name="connsiteY0" fmla="*/ 229326 h 245995"/>
              <a:gd name="connsiteX1" fmla="*/ 88081 w 433363"/>
              <a:gd name="connsiteY1" fmla="*/ 24540 h 245995"/>
              <a:gd name="connsiteX2" fmla="*/ 352401 w 433363"/>
              <a:gd name="connsiteY2" fmla="*/ 17395 h 245995"/>
              <a:gd name="connsiteX3" fmla="*/ 433363 w 433363"/>
              <a:gd name="connsiteY3" fmla="*/ 126933 h 245995"/>
              <a:gd name="connsiteX4" fmla="*/ 433363 w 433363"/>
              <a:gd name="connsiteY4" fmla="*/ 245995 h 245995"/>
              <a:gd name="connsiteX5" fmla="*/ 285726 w 433363"/>
              <a:gd name="connsiteY5" fmla="*/ 160270 h 245995"/>
              <a:gd name="connsiteX6" fmla="*/ 119038 w 433363"/>
              <a:gd name="connsiteY6" fmla="*/ 150745 h 245995"/>
              <a:gd name="connsiteX7" fmla="*/ 4738 w 433363"/>
              <a:gd name="connsiteY7" fmla="*/ 229326 h 245995"/>
              <a:gd name="connsiteX0" fmla="*/ 4738 w 433363"/>
              <a:gd name="connsiteY0" fmla="*/ 235530 h 252199"/>
              <a:gd name="connsiteX1" fmla="*/ 88081 w 433363"/>
              <a:gd name="connsiteY1" fmla="*/ 30744 h 252199"/>
              <a:gd name="connsiteX2" fmla="*/ 352401 w 433363"/>
              <a:gd name="connsiteY2" fmla="*/ 23599 h 252199"/>
              <a:gd name="connsiteX3" fmla="*/ 433363 w 433363"/>
              <a:gd name="connsiteY3" fmla="*/ 133137 h 252199"/>
              <a:gd name="connsiteX4" fmla="*/ 433363 w 433363"/>
              <a:gd name="connsiteY4" fmla="*/ 252199 h 252199"/>
              <a:gd name="connsiteX5" fmla="*/ 285726 w 433363"/>
              <a:gd name="connsiteY5" fmla="*/ 166474 h 252199"/>
              <a:gd name="connsiteX6" fmla="*/ 119038 w 433363"/>
              <a:gd name="connsiteY6" fmla="*/ 156949 h 252199"/>
              <a:gd name="connsiteX7" fmla="*/ 4738 w 433363"/>
              <a:gd name="connsiteY7" fmla="*/ 235530 h 252199"/>
              <a:gd name="connsiteX0" fmla="*/ 4738 w 433363"/>
              <a:gd name="connsiteY0" fmla="*/ 231968 h 248637"/>
              <a:gd name="connsiteX1" fmla="*/ 88081 w 433363"/>
              <a:gd name="connsiteY1" fmla="*/ 27182 h 248637"/>
              <a:gd name="connsiteX2" fmla="*/ 350020 w 433363"/>
              <a:gd name="connsiteY2" fmla="*/ 29562 h 248637"/>
              <a:gd name="connsiteX3" fmla="*/ 433363 w 433363"/>
              <a:gd name="connsiteY3" fmla="*/ 129575 h 248637"/>
              <a:gd name="connsiteX4" fmla="*/ 433363 w 433363"/>
              <a:gd name="connsiteY4" fmla="*/ 248637 h 248637"/>
              <a:gd name="connsiteX5" fmla="*/ 285726 w 433363"/>
              <a:gd name="connsiteY5" fmla="*/ 162912 h 248637"/>
              <a:gd name="connsiteX6" fmla="*/ 119038 w 433363"/>
              <a:gd name="connsiteY6" fmla="*/ 153387 h 248637"/>
              <a:gd name="connsiteX7" fmla="*/ 4738 w 433363"/>
              <a:gd name="connsiteY7" fmla="*/ 231968 h 248637"/>
              <a:gd name="connsiteX0" fmla="*/ 4738 w 433363"/>
              <a:gd name="connsiteY0" fmla="*/ 234035 h 250704"/>
              <a:gd name="connsiteX1" fmla="*/ 88081 w 433363"/>
              <a:gd name="connsiteY1" fmla="*/ 29249 h 250704"/>
              <a:gd name="connsiteX2" fmla="*/ 350020 w 433363"/>
              <a:gd name="connsiteY2" fmla="*/ 31629 h 250704"/>
              <a:gd name="connsiteX3" fmla="*/ 433363 w 433363"/>
              <a:gd name="connsiteY3" fmla="*/ 131642 h 250704"/>
              <a:gd name="connsiteX4" fmla="*/ 433363 w 433363"/>
              <a:gd name="connsiteY4" fmla="*/ 250704 h 250704"/>
              <a:gd name="connsiteX5" fmla="*/ 285726 w 433363"/>
              <a:gd name="connsiteY5" fmla="*/ 164979 h 250704"/>
              <a:gd name="connsiteX6" fmla="*/ 119038 w 433363"/>
              <a:gd name="connsiteY6" fmla="*/ 155454 h 250704"/>
              <a:gd name="connsiteX7" fmla="*/ 4738 w 433363"/>
              <a:gd name="connsiteY7" fmla="*/ 234035 h 250704"/>
              <a:gd name="connsiteX0" fmla="*/ 4738 w 433363"/>
              <a:gd name="connsiteY0" fmla="*/ 234035 h 250704"/>
              <a:gd name="connsiteX1" fmla="*/ 88081 w 433363"/>
              <a:gd name="connsiteY1" fmla="*/ 29249 h 250704"/>
              <a:gd name="connsiteX2" fmla="*/ 350020 w 433363"/>
              <a:gd name="connsiteY2" fmla="*/ 31629 h 250704"/>
              <a:gd name="connsiteX3" fmla="*/ 433363 w 433363"/>
              <a:gd name="connsiteY3" fmla="*/ 131642 h 250704"/>
              <a:gd name="connsiteX4" fmla="*/ 433363 w 433363"/>
              <a:gd name="connsiteY4" fmla="*/ 250704 h 250704"/>
              <a:gd name="connsiteX5" fmla="*/ 285726 w 433363"/>
              <a:gd name="connsiteY5" fmla="*/ 164979 h 250704"/>
              <a:gd name="connsiteX6" fmla="*/ 119038 w 433363"/>
              <a:gd name="connsiteY6" fmla="*/ 155454 h 250704"/>
              <a:gd name="connsiteX7" fmla="*/ 4738 w 433363"/>
              <a:gd name="connsiteY7" fmla="*/ 234035 h 250704"/>
              <a:gd name="connsiteX0" fmla="*/ 4738 w 445004"/>
              <a:gd name="connsiteY0" fmla="*/ 234035 h 250704"/>
              <a:gd name="connsiteX1" fmla="*/ 88081 w 445004"/>
              <a:gd name="connsiteY1" fmla="*/ 29249 h 250704"/>
              <a:gd name="connsiteX2" fmla="*/ 350020 w 445004"/>
              <a:gd name="connsiteY2" fmla="*/ 31629 h 250704"/>
              <a:gd name="connsiteX3" fmla="*/ 433363 w 445004"/>
              <a:gd name="connsiteY3" fmla="*/ 131642 h 250704"/>
              <a:gd name="connsiteX4" fmla="*/ 433363 w 445004"/>
              <a:gd name="connsiteY4" fmla="*/ 250704 h 250704"/>
              <a:gd name="connsiteX5" fmla="*/ 285726 w 445004"/>
              <a:gd name="connsiteY5" fmla="*/ 164979 h 250704"/>
              <a:gd name="connsiteX6" fmla="*/ 119038 w 445004"/>
              <a:gd name="connsiteY6" fmla="*/ 155454 h 250704"/>
              <a:gd name="connsiteX7" fmla="*/ 4738 w 445004"/>
              <a:gd name="connsiteY7" fmla="*/ 234035 h 250704"/>
              <a:gd name="connsiteX0" fmla="*/ 4738 w 445004"/>
              <a:gd name="connsiteY0" fmla="*/ 234035 h 250704"/>
              <a:gd name="connsiteX1" fmla="*/ 88081 w 445004"/>
              <a:gd name="connsiteY1" fmla="*/ 29249 h 250704"/>
              <a:gd name="connsiteX2" fmla="*/ 350020 w 445004"/>
              <a:gd name="connsiteY2" fmla="*/ 31629 h 250704"/>
              <a:gd name="connsiteX3" fmla="*/ 433363 w 445004"/>
              <a:gd name="connsiteY3" fmla="*/ 131642 h 250704"/>
              <a:gd name="connsiteX4" fmla="*/ 433363 w 445004"/>
              <a:gd name="connsiteY4" fmla="*/ 250704 h 250704"/>
              <a:gd name="connsiteX5" fmla="*/ 285726 w 445004"/>
              <a:gd name="connsiteY5" fmla="*/ 164979 h 250704"/>
              <a:gd name="connsiteX6" fmla="*/ 119038 w 445004"/>
              <a:gd name="connsiteY6" fmla="*/ 155454 h 250704"/>
              <a:gd name="connsiteX7" fmla="*/ 4738 w 445004"/>
              <a:gd name="connsiteY7" fmla="*/ 234035 h 250704"/>
              <a:gd name="connsiteX0" fmla="*/ 4738 w 445004"/>
              <a:gd name="connsiteY0" fmla="*/ 234035 h 250704"/>
              <a:gd name="connsiteX1" fmla="*/ 88081 w 445004"/>
              <a:gd name="connsiteY1" fmla="*/ 29249 h 250704"/>
              <a:gd name="connsiteX2" fmla="*/ 350020 w 445004"/>
              <a:gd name="connsiteY2" fmla="*/ 31629 h 250704"/>
              <a:gd name="connsiteX3" fmla="*/ 433363 w 445004"/>
              <a:gd name="connsiteY3" fmla="*/ 131642 h 250704"/>
              <a:gd name="connsiteX4" fmla="*/ 433363 w 445004"/>
              <a:gd name="connsiteY4" fmla="*/ 250704 h 250704"/>
              <a:gd name="connsiteX5" fmla="*/ 285726 w 445004"/>
              <a:gd name="connsiteY5" fmla="*/ 164979 h 250704"/>
              <a:gd name="connsiteX6" fmla="*/ 119038 w 445004"/>
              <a:gd name="connsiteY6" fmla="*/ 155454 h 250704"/>
              <a:gd name="connsiteX7" fmla="*/ 4738 w 445004"/>
              <a:gd name="connsiteY7" fmla="*/ 234035 h 250704"/>
              <a:gd name="connsiteX0" fmla="*/ 4738 w 445004"/>
              <a:gd name="connsiteY0" fmla="*/ 234035 h 250704"/>
              <a:gd name="connsiteX1" fmla="*/ 88081 w 445004"/>
              <a:gd name="connsiteY1" fmla="*/ 29249 h 250704"/>
              <a:gd name="connsiteX2" fmla="*/ 350020 w 445004"/>
              <a:gd name="connsiteY2" fmla="*/ 31629 h 250704"/>
              <a:gd name="connsiteX3" fmla="*/ 433363 w 445004"/>
              <a:gd name="connsiteY3" fmla="*/ 131642 h 250704"/>
              <a:gd name="connsiteX4" fmla="*/ 433363 w 445004"/>
              <a:gd name="connsiteY4" fmla="*/ 250704 h 250704"/>
              <a:gd name="connsiteX5" fmla="*/ 285726 w 445004"/>
              <a:gd name="connsiteY5" fmla="*/ 164979 h 250704"/>
              <a:gd name="connsiteX6" fmla="*/ 119038 w 445004"/>
              <a:gd name="connsiteY6" fmla="*/ 155454 h 250704"/>
              <a:gd name="connsiteX7" fmla="*/ 4738 w 445004"/>
              <a:gd name="connsiteY7" fmla="*/ 234035 h 250704"/>
              <a:gd name="connsiteX0" fmla="*/ 4738 w 445004"/>
              <a:gd name="connsiteY0" fmla="*/ 234035 h 250704"/>
              <a:gd name="connsiteX1" fmla="*/ 88081 w 445004"/>
              <a:gd name="connsiteY1" fmla="*/ 29249 h 250704"/>
              <a:gd name="connsiteX2" fmla="*/ 350020 w 445004"/>
              <a:gd name="connsiteY2" fmla="*/ 31629 h 250704"/>
              <a:gd name="connsiteX3" fmla="*/ 433363 w 445004"/>
              <a:gd name="connsiteY3" fmla="*/ 131642 h 250704"/>
              <a:gd name="connsiteX4" fmla="*/ 433363 w 445004"/>
              <a:gd name="connsiteY4" fmla="*/ 250704 h 250704"/>
              <a:gd name="connsiteX5" fmla="*/ 285726 w 445004"/>
              <a:gd name="connsiteY5" fmla="*/ 164979 h 250704"/>
              <a:gd name="connsiteX6" fmla="*/ 119038 w 445004"/>
              <a:gd name="connsiteY6" fmla="*/ 155454 h 250704"/>
              <a:gd name="connsiteX7" fmla="*/ 4738 w 445004"/>
              <a:gd name="connsiteY7" fmla="*/ 234035 h 250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5004" h="250704">
                <a:moveTo>
                  <a:pt x="4738" y="234035"/>
                </a:moveTo>
                <a:cubicBezTo>
                  <a:pt x="-19868" y="117354"/>
                  <a:pt x="57918" y="69730"/>
                  <a:pt x="88081" y="29249"/>
                </a:cubicBezTo>
                <a:cubicBezTo>
                  <a:pt x="228575" y="-22345"/>
                  <a:pt x="266675" y="4643"/>
                  <a:pt x="350020" y="31629"/>
                </a:cubicBezTo>
                <a:cubicBezTo>
                  <a:pt x="387326" y="57823"/>
                  <a:pt x="405582" y="98304"/>
                  <a:pt x="433363" y="131642"/>
                </a:cubicBezTo>
                <a:cubicBezTo>
                  <a:pt x="459557" y="183235"/>
                  <a:pt x="433363" y="211017"/>
                  <a:pt x="433363" y="250704"/>
                </a:cubicBezTo>
                <a:cubicBezTo>
                  <a:pt x="350814" y="212604"/>
                  <a:pt x="334938" y="193554"/>
                  <a:pt x="285726" y="164979"/>
                </a:cubicBezTo>
                <a:cubicBezTo>
                  <a:pt x="177775" y="130848"/>
                  <a:pt x="174601" y="158629"/>
                  <a:pt x="119038" y="155454"/>
                </a:cubicBezTo>
                <a:cubicBezTo>
                  <a:pt x="71413" y="174504"/>
                  <a:pt x="42838" y="207841"/>
                  <a:pt x="4738" y="234035"/>
                </a:cubicBezTo>
                <a:close/>
              </a:path>
            </a:pathLst>
          </a:custGeom>
          <a:solidFill>
            <a:srgbClr val="5D32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円/楕円 11"/>
          <p:cNvSpPr/>
          <p:nvPr/>
        </p:nvSpPr>
        <p:spPr>
          <a:xfrm>
            <a:off x="4458717" y="4145756"/>
            <a:ext cx="83344" cy="6429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円/楕円 12"/>
          <p:cNvSpPr/>
          <p:nvPr/>
        </p:nvSpPr>
        <p:spPr>
          <a:xfrm>
            <a:off x="1867917" y="4143375"/>
            <a:ext cx="73819" cy="6429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月 13"/>
          <p:cNvSpPr/>
          <p:nvPr/>
        </p:nvSpPr>
        <p:spPr>
          <a:xfrm rot="16019852">
            <a:off x="3105415" y="4903528"/>
            <a:ext cx="307293" cy="1229722"/>
          </a:xfrm>
          <a:custGeom>
            <a:avLst/>
            <a:gdLst>
              <a:gd name="connsiteX0" fmla="*/ 307181 w 307181"/>
              <a:gd name="connsiteY0" fmla="*/ 1221581 h 1221581"/>
              <a:gd name="connsiteX1" fmla="*/ 0 w 307181"/>
              <a:gd name="connsiteY1" fmla="*/ 610790 h 1221581"/>
              <a:gd name="connsiteX2" fmla="*/ 307181 w 307181"/>
              <a:gd name="connsiteY2" fmla="*/ -1 h 1221581"/>
              <a:gd name="connsiteX3" fmla="*/ 153591 w 307181"/>
              <a:gd name="connsiteY3" fmla="*/ 610789 h 1221581"/>
              <a:gd name="connsiteX4" fmla="*/ 307182 w 307181"/>
              <a:gd name="connsiteY4" fmla="*/ 1221580 h 1221581"/>
              <a:gd name="connsiteX5" fmla="*/ 307181 w 307181"/>
              <a:gd name="connsiteY5" fmla="*/ 1221581 h 1221581"/>
              <a:gd name="connsiteX0" fmla="*/ 307181 w 307182"/>
              <a:gd name="connsiteY0" fmla="*/ 1221582 h 1221582"/>
              <a:gd name="connsiteX1" fmla="*/ 0 w 307182"/>
              <a:gd name="connsiteY1" fmla="*/ 610791 h 1221582"/>
              <a:gd name="connsiteX2" fmla="*/ 307181 w 307182"/>
              <a:gd name="connsiteY2" fmla="*/ 0 h 1221582"/>
              <a:gd name="connsiteX3" fmla="*/ 153591 w 307182"/>
              <a:gd name="connsiteY3" fmla="*/ 610790 h 1221582"/>
              <a:gd name="connsiteX4" fmla="*/ 307182 w 307182"/>
              <a:gd name="connsiteY4" fmla="*/ 1221581 h 1221582"/>
              <a:gd name="connsiteX5" fmla="*/ 307181 w 307182"/>
              <a:gd name="connsiteY5" fmla="*/ 1221582 h 1221582"/>
              <a:gd name="connsiteX0" fmla="*/ 307181 w 307182"/>
              <a:gd name="connsiteY0" fmla="*/ 1221582 h 1221582"/>
              <a:gd name="connsiteX1" fmla="*/ 0 w 307182"/>
              <a:gd name="connsiteY1" fmla="*/ 610791 h 1221582"/>
              <a:gd name="connsiteX2" fmla="*/ 307181 w 307182"/>
              <a:gd name="connsiteY2" fmla="*/ 0 h 1221582"/>
              <a:gd name="connsiteX3" fmla="*/ 179000 w 307182"/>
              <a:gd name="connsiteY3" fmla="*/ 626431 h 1221582"/>
              <a:gd name="connsiteX4" fmla="*/ 307182 w 307182"/>
              <a:gd name="connsiteY4" fmla="*/ 1221581 h 1221582"/>
              <a:gd name="connsiteX5" fmla="*/ 307181 w 307182"/>
              <a:gd name="connsiteY5" fmla="*/ 1221582 h 1221582"/>
              <a:gd name="connsiteX0" fmla="*/ 280649 w 307306"/>
              <a:gd name="connsiteY0" fmla="*/ 1229722 h 1229722"/>
              <a:gd name="connsiteX1" fmla="*/ 124 w 307306"/>
              <a:gd name="connsiteY1" fmla="*/ 610791 h 1229722"/>
              <a:gd name="connsiteX2" fmla="*/ 307305 w 307306"/>
              <a:gd name="connsiteY2" fmla="*/ 0 h 1229722"/>
              <a:gd name="connsiteX3" fmla="*/ 179124 w 307306"/>
              <a:gd name="connsiteY3" fmla="*/ 626431 h 1229722"/>
              <a:gd name="connsiteX4" fmla="*/ 307306 w 307306"/>
              <a:gd name="connsiteY4" fmla="*/ 1221581 h 1229722"/>
              <a:gd name="connsiteX5" fmla="*/ 280649 w 307306"/>
              <a:gd name="connsiteY5" fmla="*/ 1229722 h 1229722"/>
              <a:gd name="connsiteX0" fmla="*/ 280583 w 307239"/>
              <a:gd name="connsiteY0" fmla="*/ 1229722 h 1229734"/>
              <a:gd name="connsiteX1" fmla="*/ 58 w 307239"/>
              <a:gd name="connsiteY1" fmla="*/ 610791 h 1229734"/>
              <a:gd name="connsiteX2" fmla="*/ 307239 w 307239"/>
              <a:gd name="connsiteY2" fmla="*/ 0 h 1229734"/>
              <a:gd name="connsiteX3" fmla="*/ 179058 w 307239"/>
              <a:gd name="connsiteY3" fmla="*/ 626431 h 1229734"/>
              <a:gd name="connsiteX4" fmla="*/ 280583 w 307239"/>
              <a:gd name="connsiteY4" fmla="*/ 1229722 h 1229734"/>
              <a:gd name="connsiteX0" fmla="*/ 280583 w 307239"/>
              <a:gd name="connsiteY0" fmla="*/ 1229722 h 1229722"/>
              <a:gd name="connsiteX1" fmla="*/ 58 w 307239"/>
              <a:gd name="connsiteY1" fmla="*/ 610791 h 1229722"/>
              <a:gd name="connsiteX2" fmla="*/ 307239 w 307239"/>
              <a:gd name="connsiteY2" fmla="*/ 0 h 1229722"/>
              <a:gd name="connsiteX3" fmla="*/ 179058 w 307239"/>
              <a:gd name="connsiteY3" fmla="*/ 626431 h 1229722"/>
              <a:gd name="connsiteX4" fmla="*/ 280583 w 307239"/>
              <a:gd name="connsiteY4" fmla="*/ 1229722 h 1229722"/>
              <a:gd name="connsiteX0" fmla="*/ 280637 w 307293"/>
              <a:gd name="connsiteY0" fmla="*/ 1229722 h 1229722"/>
              <a:gd name="connsiteX1" fmla="*/ 112 w 307293"/>
              <a:gd name="connsiteY1" fmla="*/ 610791 h 1229722"/>
              <a:gd name="connsiteX2" fmla="*/ 307293 w 307293"/>
              <a:gd name="connsiteY2" fmla="*/ 0 h 1229722"/>
              <a:gd name="connsiteX3" fmla="*/ 179112 w 307293"/>
              <a:gd name="connsiteY3" fmla="*/ 626431 h 1229722"/>
              <a:gd name="connsiteX4" fmla="*/ 280637 w 307293"/>
              <a:gd name="connsiteY4" fmla="*/ 1229722 h 1229722"/>
              <a:gd name="connsiteX0" fmla="*/ 280637 w 307293"/>
              <a:gd name="connsiteY0" fmla="*/ 1229722 h 1229722"/>
              <a:gd name="connsiteX1" fmla="*/ 112 w 307293"/>
              <a:gd name="connsiteY1" fmla="*/ 610791 h 1229722"/>
              <a:gd name="connsiteX2" fmla="*/ 307293 w 307293"/>
              <a:gd name="connsiteY2" fmla="*/ 0 h 1229722"/>
              <a:gd name="connsiteX3" fmla="*/ 179112 w 307293"/>
              <a:gd name="connsiteY3" fmla="*/ 626431 h 1229722"/>
              <a:gd name="connsiteX4" fmla="*/ 280637 w 307293"/>
              <a:gd name="connsiteY4" fmla="*/ 1229722 h 1229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7293" h="1229722">
                <a:moveTo>
                  <a:pt x="280637" y="1229722"/>
                </a:moveTo>
                <a:cubicBezTo>
                  <a:pt x="123507" y="1153672"/>
                  <a:pt x="-4331" y="815745"/>
                  <a:pt x="112" y="610791"/>
                </a:cubicBezTo>
                <a:cubicBezTo>
                  <a:pt x="4555" y="405837"/>
                  <a:pt x="130782" y="130789"/>
                  <a:pt x="307293" y="0"/>
                </a:cubicBezTo>
                <a:cubicBezTo>
                  <a:pt x="244031" y="188862"/>
                  <a:pt x="179112" y="386118"/>
                  <a:pt x="179112" y="626431"/>
                </a:cubicBezTo>
                <a:cubicBezTo>
                  <a:pt x="174669" y="831385"/>
                  <a:pt x="193784" y="1002064"/>
                  <a:pt x="280637" y="1229722"/>
                </a:cubicBezTo>
                <a:close/>
              </a:path>
            </a:pathLst>
          </a:custGeom>
          <a:solidFill>
            <a:srgbClr val="E57C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円/楕円 14"/>
          <p:cNvSpPr/>
          <p:nvPr/>
        </p:nvSpPr>
        <p:spPr>
          <a:xfrm rot="286402">
            <a:off x="1518235" y="4909115"/>
            <a:ext cx="974928" cy="637480"/>
          </a:xfrm>
          <a:prstGeom prst="ellipse">
            <a:avLst/>
          </a:prstGeom>
          <a:solidFill>
            <a:srgbClr val="EFBE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円/楕円 15"/>
          <p:cNvSpPr/>
          <p:nvPr/>
        </p:nvSpPr>
        <p:spPr>
          <a:xfrm rot="21178598">
            <a:off x="1615986" y="5017353"/>
            <a:ext cx="93284" cy="630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円/楕円 16"/>
          <p:cNvSpPr/>
          <p:nvPr/>
        </p:nvSpPr>
        <p:spPr>
          <a:xfrm rot="21178598">
            <a:off x="1737067" y="4939554"/>
            <a:ext cx="153923" cy="99429"/>
          </a:xfrm>
          <a:prstGeom prst="ellipse">
            <a:avLst/>
          </a:prstGeom>
          <a:solidFill>
            <a:srgbClr val="E0BD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円/楕円 19"/>
          <p:cNvSpPr/>
          <p:nvPr/>
        </p:nvSpPr>
        <p:spPr>
          <a:xfrm rot="21219025">
            <a:off x="3962170" y="4828953"/>
            <a:ext cx="974928" cy="637480"/>
          </a:xfrm>
          <a:prstGeom prst="ellipse">
            <a:avLst/>
          </a:prstGeom>
          <a:solidFill>
            <a:srgbClr val="EFBE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円/楕円 17"/>
          <p:cNvSpPr/>
          <p:nvPr/>
        </p:nvSpPr>
        <p:spPr>
          <a:xfrm rot="200405">
            <a:off x="4776035" y="4964253"/>
            <a:ext cx="93284" cy="630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円/楕円 18"/>
          <p:cNvSpPr/>
          <p:nvPr/>
        </p:nvSpPr>
        <p:spPr>
          <a:xfrm rot="342447">
            <a:off x="4605891" y="4888927"/>
            <a:ext cx="153923" cy="99429"/>
          </a:xfrm>
          <a:prstGeom prst="ellipse">
            <a:avLst/>
          </a:prstGeom>
          <a:solidFill>
            <a:srgbClr val="E0BD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0" y="0"/>
            <a:ext cx="12192000" cy="332656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mtClean="0"/>
              <a:t>　フリーフォームで描画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80564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474</TotalTime>
  <Words>0</Words>
  <Application>Microsoft Office PowerPoint</Application>
  <PresentationFormat>ワイド画面</PresentationFormat>
  <Paragraphs>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32</cp:revision>
  <dcterms:created xsi:type="dcterms:W3CDTF">2013-08-01T09:54:27Z</dcterms:created>
  <dcterms:modified xsi:type="dcterms:W3CDTF">2014-02-27T00:19:31Z</dcterms:modified>
</cp:coreProperties>
</file>