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722766" y="1680709"/>
            <a:ext cx="3496582" cy="3496582"/>
          </a:xfrm>
          <a:prstGeom prst="round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800" dirty="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4347709" y="1680709"/>
            <a:ext cx="3496582" cy="3496582"/>
          </a:xfrm>
          <a:prstGeom prst="round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800" dirty="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7972652" y="1680709"/>
            <a:ext cx="3496582" cy="3496582"/>
          </a:xfrm>
          <a:prstGeom prst="round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800" dirty="0">
              <a:latin typeface="Corbel" panose="020B05030202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62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Corbel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12</cp:revision>
  <dcterms:created xsi:type="dcterms:W3CDTF">2013-08-01T09:54:27Z</dcterms:created>
  <dcterms:modified xsi:type="dcterms:W3CDTF">2014-02-26T23:51:55Z</dcterms:modified>
</cp:coreProperties>
</file>