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/>
          <a:stretch/>
        </p:blipFill>
        <p:spPr>
          <a:xfrm>
            <a:off x="0" y="-12700"/>
            <a:ext cx="12192000" cy="68707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05" b="100000" l="8594" r="83984">
                        <a14:backgroundMark x1="18516" y1="88221" x2="17969" y2="961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386"/>
            <a:ext cx="10058400" cy="667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8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5</cp:revision>
  <dcterms:created xsi:type="dcterms:W3CDTF">2013-08-05T21:57:15Z</dcterms:created>
  <dcterms:modified xsi:type="dcterms:W3CDTF">2014-02-27T00:48:22Z</dcterms:modified>
</cp:coreProperties>
</file>