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A2F"/>
    <a:srgbClr val="724E3B"/>
    <a:srgbClr val="E57C75"/>
    <a:srgbClr val="EFBEB7"/>
    <a:srgbClr val="E0BDCF"/>
    <a:srgbClr val="5D322A"/>
    <a:srgbClr val="F0BE89"/>
    <a:srgbClr val="F3DABB"/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63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9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06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0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86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62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72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94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77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28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51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12561-6C57-4918-A49D-9C34C6E4367C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DF50E-31F6-4318-A5BF-5AC25B7F2B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07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kawai\AppData\Local\Microsoft\Windows\Temporary Internet Files\Content.IE5\2LCVGACC\MP900402594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380018" y="1587204"/>
            <a:ext cx="5477020" cy="388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1284780" y="3981360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理解促進</a:t>
            </a:r>
            <a:endParaRPr kumimoji="1" lang="ja-JP" altLang="en-US" sz="72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38583" y="1596125"/>
            <a:ext cx="53703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教育研修</a:t>
            </a:r>
            <a:r>
              <a:rPr lang="en-US" altLang="ja-JP" sz="4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</a:t>
            </a:r>
            <a:r>
              <a:rPr lang="ja-JP" altLang="en-US" sz="4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プレゼン</a:t>
            </a:r>
          </a:p>
        </p:txBody>
      </p:sp>
      <p:sp>
        <p:nvSpPr>
          <p:cNvPr id="3" name="下矢印 2"/>
          <p:cNvSpPr/>
          <p:nvPr/>
        </p:nvSpPr>
        <p:spPr>
          <a:xfrm>
            <a:off x="2617781" y="2839041"/>
            <a:ext cx="1211984" cy="103772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59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42</cp:revision>
  <dcterms:created xsi:type="dcterms:W3CDTF">2013-08-01T09:54:27Z</dcterms:created>
  <dcterms:modified xsi:type="dcterms:W3CDTF">2014-02-27T00:25:54Z</dcterms:modified>
</cp:coreProperties>
</file>