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119" userDrawn="1">
          <p15:clr>
            <a:srgbClr val="A4A3A4"/>
          </p15:clr>
        </p15:guide>
        <p15:guide id="4" orient="horz" pos="4201" userDrawn="1">
          <p15:clr>
            <a:srgbClr val="A4A3A4"/>
          </p15:clr>
        </p15:guide>
        <p15:guide id="5" pos="211" userDrawn="1">
          <p15:clr>
            <a:srgbClr val="A4A3A4"/>
          </p15:clr>
        </p15:guide>
        <p15:guide id="6" pos="7469" userDrawn="1">
          <p15:clr>
            <a:srgbClr val="A4A3A4"/>
          </p15:clr>
        </p15:guide>
        <p15:guide id="7" orient="horz" pos="1434" userDrawn="1">
          <p15:clr>
            <a:srgbClr val="A4A3A4"/>
          </p15:clr>
        </p15:guide>
        <p15:guide id="8" orient="horz" pos="2886" userDrawn="1">
          <p15:clr>
            <a:srgbClr val="A4A3A4"/>
          </p15:clr>
        </p15:guide>
        <p15:guide id="9" pos="2570" userDrawn="1">
          <p15:clr>
            <a:srgbClr val="A4A3A4"/>
          </p15:clr>
        </p15:guide>
        <p15:guide id="10" pos="511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92" autoAdjust="0"/>
    <p:restoredTop sz="94660"/>
  </p:normalViewPr>
  <p:slideViewPr>
    <p:cSldViewPr snapToGrid="0" showGuides="1">
      <p:cViewPr varScale="1">
        <p:scale>
          <a:sx n="67" d="100"/>
          <a:sy n="67" d="100"/>
        </p:scale>
        <p:origin x="288" y="66"/>
      </p:cViewPr>
      <p:guideLst>
        <p:guide orient="horz" pos="2160"/>
        <p:guide pos="3840"/>
        <p:guide orient="horz" pos="119"/>
        <p:guide orient="horz" pos="4201"/>
        <p:guide pos="211"/>
        <p:guide pos="7469"/>
        <p:guide orient="horz" pos="1434"/>
        <p:guide orient="horz" pos="2886"/>
        <p:guide pos="2570"/>
        <p:guide pos="511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D8472-90CD-46EA-AE07-C1A6726A9C82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A95DE-E9CB-4C7C-9DBC-DB346A661A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5952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D8472-90CD-46EA-AE07-C1A6726A9C82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A95DE-E9CB-4C7C-9DBC-DB346A661A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678450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D8472-90CD-46EA-AE07-C1A6726A9C82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A95DE-E9CB-4C7C-9DBC-DB346A661A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10802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D8472-90CD-46EA-AE07-C1A6726A9C82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A95DE-E9CB-4C7C-9DBC-DB346A661A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260205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D8472-90CD-46EA-AE07-C1A6726A9C82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A95DE-E9CB-4C7C-9DBC-DB346A661A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41735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D8472-90CD-46EA-AE07-C1A6726A9C82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A95DE-E9CB-4C7C-9DBC-DB346A661A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670698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D8472-90CD-46EA-AE07-C1A6726A9C82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A95DE-E9CB-4C7C-9DBC-DB346A661A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717914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D8472-90CD-46EA-AE07-C1A6726A9C82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A95DE-E9CB-4C7C-9DBC-DB346A661A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217310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D8472-90CD-46EA-AE07-C1A6726A9C82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A95DE-E9CB-4C7C-9DBC-DB346A661A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474957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D8472-90CD-46EA-AE07-C1A6726A9C82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A95DE-E9CB-4C7C-9DBC-DB346A661A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7449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D8472-90CD-46EA-AE07-C1A6726A9C82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A95DE-E9CB-4C7C-9DBC-DB346A661A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97653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FD8472-90CD-46EA-AE07-C1A6726A9C82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3A95DE-E9CB-4C7C-9DBC-DB346A661A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463164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図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416003"/>
            <a:ext cx="7373579" cy="6025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10372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198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hiroyuki Kawai</dc:creator>
  <cp:lastModifiedBy>矢野俊博</cp:lastModifiedBy>
  <cp:revision>16</cp:revision>
  <dcterms:created xsi:type="dcterms:W3CDTF">2013-08-05T21:57:15Z</dcterms:created>
  <dcterms:modified xsi:type="dcterms:W3CDTF">2014-02-27T00:58:41Z</dcterms:modified>
</cp:coreProperties>
</file>