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90" y="42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24"/>
          <a:stretch/>
        </p:blipFill>
        <p:spPr>
          <a:xfrm>
            <a:off x="0" y="-21771"/>
            <a:ext cx="12192000" cy="6879771"/>
          </a:xfrm>
          <a:prstGeom prst="rect">
            <a:avLst/>
          </a:prstGeom>
        </p:spPr>
      </p:pic>
      <p:sp>
        <p:nvSpPr>
          <p:cNvPr id="7" name="円/楕円 6"/>
          <p:cNvSpPr/>
          <p:nvPr/>
        </p:nvSpPr>
        <p:spPr>
          <a:xfrm>
            <a:off x="2218114" y="1162504"/>
            <a:ext cx="4532992" cy="453299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800" smtClean="0">
                <a:latin typeface="Arial" panose="020B0604020202020204" pitchFamily="34" charset="0"/>
                <a:cs typeface="Arial" panose="020B0604020202020204" pitchFamily="34" charset="0"/>
              </a:rPr>
              <a:t>night</a:t>
            </a:r>
            <a:endParaRPr kumimoji="1" lang="ja-JP" alt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5555032" y="1162504"/>
            <a:ext cx="4532992" cy="4532992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800" smtClean="0"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endParaRPr kumimoji="1" lang="ja-JP" altLang="en-US" sz="4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486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21</cp:revision>
  <dcterms:created xsi:type="dcterms:W3CDTF">2013-08-01T09:54:27Z</dcterms:created>
  <dcterms:modified xsi:type="dcterms:W3CDTF">2014-02-27T00:09:55Z</dcterms:modified>
</cp:coreProperties>
</file>