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0" r:id="rId2"/>
    <p:sldId id="290" r:id="rId3"/>
    <p:sldId id="292" r:id="rId4"/>
    <p:sldId id="282" r:id="rId5"/>
    <p:sldId id="293" r:id="rId6"/>
    <p:sldId id="283" r:id="rId7"/>
    <p:sldId id="294" r:id="rId8"/>
    <p:sldId id="284" r:id="rId9"/>
    <p:sldId id="295" r:id="rId10"/>
    <p:sldId id="285" r:id="rId11"/>
    <p:sldId id="296" r:id="rId12"/>
    <p:sldId id="286" r:id="rId13"/>
    <p:sldId id="297" r:id="rId14"/>
    <p:sldId id="287" r:id="rId15"/>
    <p:sldId id="291" r:id="rId16"/>
    <p:sldId id="281" r:id="rId17"/>
    <p:sldId id="298" r:id="rId18"/>
    <p:sldId id="288" r:id="rId19"/>
    <p:sldId id="299" r:id="rId20"/>
    <p:sldId id="289" r:id="rId21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360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9749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427768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3690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9750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622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952932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997246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274638"/>
            <a:ext cx="10515600" cy="1143000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1489075"/>
            <a:ext cx="5156200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1850" y="2193925"/>
            <a:ext cx="5156200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89663" y="1489075"/>
            <a:ext cx="5157787" cy="6413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89663" y="2193925"/>
            <a:ext cx="5157787" cy="3978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137791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578342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528934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06295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101850"/>
            <a:ext cx="3932237" cy="3759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8222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05C5C-C41B-4EA4-9577-D45FD4C57DDE}" type="datetimeFigureOut">
              <a:rPr kumimoji="1" lang="ja-JP" altLang="en-US" smtClean="0"/>
              <a:t>2014/2/27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648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077200" y="6356350"/>
            <a:ext cx="3276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D8CE93-784C-4CA4-A24C-280EEC77FC27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76364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4" Type="http://schemas.microsoft.com/office/2007/relationships/hdphoto" Target="../media/hdphoto12.wdp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398" b="18124"/>
          <a:stretch/>
        </p:blipFill>
        <p:spPr>
          <a:xfrm>
            <a:off x="0" y="-13856"/>
            <a:ext cx="12192000" cy="688571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230318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955"/>
          <a:stretch/>
        </p:blipFill>
        <p:spPr>
          <a:xfrm>
            <a:off x="0" y="0"/>
            <a:ext cx="12192000" cy="68745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70683" y="3044279"/>
            <a:ext cx="114506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Ready to create more striking presentations?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76857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819"/>
          <a:stretch/>
        </p:blipFill>
        <p:spPr>
          <a:xfrm>
            <a:off x="0" y="0"/>
            <a:ext cx="12192000" cy="68745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302758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図 8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819"/>
          <a:stretch/>
        </p:blipFill>
        <p:spPr>
          <a:xfrm>
            <a:off x="0" y="0"/>
            <a:ext cx="12192000" cy="68745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623127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461"/>
          <a:stretch/>
        </p:blipFill>
        <p:spPr>
          <a:xfrm>
            <a:off x="0" y="-27710"/>
            <a:ext cx="12191999" cy="688570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787046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3"/>
                    </a14:imgEffect>
                    <a14:imgEffect>
                      <a14:brightnessContrast bright="-1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4461"/>
          <a:stretch/>
        </p:blipFill>
        <p:spPr>
          <a:xfrm>
            <a:off x="0" y="-27710"/>
            <a:ext cx="12191999" cy="688570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446645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1"/>
          <a:stretch/>
        </p:blipFill>
        <p:spPr>
          <a:xfrm>
            <a:off x="0" y="-27710"/>
            <a:ext cx="12191999" cy="6885709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1" y="2680138"/>
            <a:ext cx="12205854" cy="1497724"/>
          </a:xfrm>
          <a:prstGeom prst="rect">
            <a:avLst/>
          </a:prstGeom>
          <a:blipFill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Blur radius="30"/>
                      </a14:imgEffect>
                      <a14:imgEffect>
                        <a14:brightnessContrast bright="-10000"/>
                      </a14:imgEffect>
                    </a14:imgLayer>
                  </a14:imgProps>
                </a:ext>
              </a:extLst>
            </a:blip>
            <a:srcRect/>
            <a:stretch>
              <a:fillRect l="1" t="-49474" r="112" b="-5052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215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1"/>
          <a:stretch/>
        </p:blipFill>
        <p:spPr>
          <a:xfrm>
            <a:off x="0" y="-27710"/>
            <a:ext cx="12191999" cy="6885709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solidFill>
            <a:schemeClr val="tx1">
              <a:alpha val="70000"/>
            </a:schemeClr>
          </a:solidFill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200042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150"/>
          <a:stretch/>
        </p:blipFill>
        <p:spPr>
          <a:xfrm>
            <a:off x="0" y="0"/>
            <a:ext cx="12192000" cy="687185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05054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  <a14:imgEffect>
                      <a14:brightnessContrast bright="-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8150"/>
          <a:stretch/>
        </p:blipFill>
        <p:spPr>
          <a:xfrm>
            <a:off x="0" y="0"/>
            <a:ext cx="12192000" cy="687185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59443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422"/>
          <a:stretch/>
        </p:blipFill>
        <p:spPr>
          <a:xfrm>
            <a:off x="0" y="0"/>
            <a:ext cx="12192000" cy="687185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70549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398" b="18124"/>
          <a:stretch/>
        </p:blipFill>
        <p:spPr>
          <a:xfrm>
            <a:off x="0" y="-13856"/>
            <a:ext cx="12192000" cy="6885711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9405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422"/>
          <a:stretch/>
        </p:blipFill>
        <p:spPr>
          <a:xfrm>
            <a:off x="0" y="0"/>
            <a:ext cx="12192000" cy="6871855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1201872" y="2705725"/>
            <a:ext cx="9788256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Select a theme, add a design variant, </a:t>
            </a:r>
          </a:p>
          <a:p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align text and pictures, and more.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52167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4055217" y="2644170"/>
            <a:ext cx="4081567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96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Design</a:t>
            </a:r>
            <a:endParaRPr lang="en-US" altLang="ja-JP" sz="96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6070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テキスト ボックス 1"/>
          <p:cNvSpPr txBox="1"/>
          <p:nvPr/>
        </p:nvSpPr>
        <p:spPr>
          <a:xfrm>
            <a:off x="4055217" y="2644170"/>
            <a:ext cx="4081567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96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Design</a:t>
            </a:r>
            <a:endParaRPr lang="en-US" altLang="ja-JP" sz="96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69045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89"/>
          <a:stretch/>
        </p:blipFill>
        <p:spPr>
          <a:xfrm>
            <a:off x="0" y="0"/>
            <a:ext cx="12192000" cy="68745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791395" y="2644170"/>
            <a:ext cx="460921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96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Impress</a:t>
            </a:r>
            <a:endParaRPr lang="en-US" altLang="ja-JP" sz="96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20020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389"/>
          <a:stretch/>
        </p:blipFill>
        <p:spPr>
          <a:xfrm>
            <a:off x="0" y="0"/>
            <a:ext cx="12192000" cy="68745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791395" y="2644170"/>
            <a:ext cx="4609211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96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Impress</a:t>
            </a:r>
            <a:endParaRPr lang="en-US" altLang="ja-JP" sz="96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388057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brightnessContrast brigh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699"/>
          <a:stretch/>
        </p:blipFill>
        <p:spPr>
          <a:xfrm>
            <a:off x="0" y="0"/>
            <a:ext cx="12192000" cy="6885542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2147516" y="2644170"/>
            <a:ext cx="789697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96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Work together</a:t>
            </a:r>
            <a:endParaRPr lang="en-US" altLang="ja-JP" sz="96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67262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図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699"/>
          <a:stretch/>
        </p:blipFill>
        <p:spPr>
          <a:xfrm>
            <a:off x="0" y="0"/>
            <a:ext cx="12192000" cy="6885542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2147516" y="2644170"/>
            <a:ext cx="7896970" cy="156966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96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Work together</a:t>
            </a:r>
            <a:endParaRPr lang="en-US" altLang="ja-JP" sz="96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6092846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図 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0955"/>
          <a:stretch/>
        </p:blipFill>
        <p:spPr>
          <a:xfrm>
            <a:off x="0" y="0"/>
            <a:ext cx="12192000" cy="6874525"/>
          </a:xfrm>
          <a:prstGeom prst="rect">
            <a:avLst/>
          </a:prstGeom>
        </p:spPr>
      </p:pic>
      <p:sp>
        <p:nvSpPr>
          <p:cNvPr id="11" name="テキスト ボックス 10"/>
          <p:cNvSpPr txBox="1"/>
          <p:nvPr/>
        </p:nvSpPr>
        <p:spPr>
          <a:xfrm>
            <a:off x="370683" y="3044279"/>
            <a:ext cx="11450635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ja-JP" sz="4400" smtClean="0">
                <a:solidFill>
                  <a:schemeClr val="bg1"/>
                </a:solidFill>
                <a:latin typeface="Helvetica LT Std Light" panose="020B0403020202020204" pitchFamily="34" charset="0"/>
              </a:rPr>
              <a:t>Ready to create more striking presentations?</a:t>
            </a:r>
            <a:endParaRPr lang="en-US" altLang="ja-JP" sz="4400">
              <a:solidFill>
                <a:schemeClr val="bg1"/>
              </a:solidFill>
              <a:latin typeface="Helvetica LT Std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855273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226</Words>
  <Application>Microsoft Office PowerPoint</Application>
  <PresentationFormat>ワイド画面</PresentationFormat>
  <Paragraphs>32</Paragraphs>
  <Slides>20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20</vt:i4>
      </vt:variant>
    </vt:vector>
  </HeadingPairs>
  <TitlesOfParts>
    <vt:vector size="26" baseType="lpstr">
      <vt:lpstr>Helvetica LT Std Light</vt:lpstr>
      <vt:lpstr>ＭＳ ゴシック</vt:lpstr>
      <vt:lpstr>Arial</vt:lpstr>
      <vt:lpstr>Calibri</vt:lpstr>
      <vt:lpstr>Calibri Light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hiroyuki</dc:creator>
  <cp:lastModifiedBy>矢野俊博</cp:lastModifiedBy>
  <cp:revision>25</cp:revision>
  <dcterms:created xsi:type="dcterms:W3CDTF">2012-07-27T21:09:28Z</dcterms:created>
  <dcterms:modified xsi:type="dcterms:W3CDTF">2014-02-27T00:42:22Z</dcterms:modified>
</cp:coreProperties>
</file>