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4347709" y="1680709"/>
            <a:ext cx="3496582" cy="3496582"/>
          </a:xfrm>
          <a:prstGeom prst="roundRect">
            <a:avLst>
              <a:gd name="adj" fmla="val 6082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Corbel" panose="020B0503020204020204" pitchFamily="34" charset="0"/>
                <a:cs typeface="Arial" panose="020B0604020202020204" pitchFamily="34" charset="0"/>
              </a:rPr>
              <a:t>Excel</a:t>
            </a:r>
            <a:endParaRPr kumimoji="1" lang="ja-JP" altLang="en-US" sz="48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972652" y="1680709"/>
            <a:ext cx="3496582" cy="3496582"/>
          </a:xfrm>
          <a:prstGeom prst="roundRect">
            <a:avLst>
              <a:gd name="adj" fmla="val 6082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Corbel" panose="020B0503020204020204" pitchFamily="34" charset="0"/>
                <a:cs typeface="Arial" panose="020B0604020202020204" pitchFamily="34" charset="0"/>
              </a:rPr>
              <a:t>Word</a:t>
            </a:r>
            <a:endParaRPr kumimoji="1" lang="ja-JP" altLang="en-US" sz="48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722766" y="1680709"/>
            <a:ext cx="3496582" cy="3496582"/>
          </a:xfrm>
          <a:prstGeom prst="roundRect">
            <a:avLst>
              <a:gd name="adj" fmla="val 6082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Corbel" panose="020B0503020204020204" pitchFamily="34" charset="0"/>
                <a:cs typeface="Arial" panose="020B0604020202020204" pitchFamily="34" charset="0"/>
              </a:rPr>
              <a:t>PowerPoint</a:t>
            </a:r>
            <a:endParaRPr kumimoji="1" lang="ja-JP" altLang="en-US" sz="48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89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722766" y="1680709"/>
            <a:ext cx="3496582" cy="3496582"/>
          </a:xfrm>
          <a:prstGeom prst="roundRect">
            <a:avLst>
              <a:gd name="adj" fmla="val 5589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>
                <a:latin typeface="Corbel" panose="020B0503020204020204" pitchFamily="34" charset="0"/>
                <a:cs typeface="Arial" panose="020B0604020202020204" pitchFamily="34" charset="0"/>
              </a:rPr>
              <a:t>PowerPoint</a:t>
            </a:r>
            <a:endParaRPr lang="ja-JP" altLang="en-US" sz="48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7972652" y="1680709"/>
            <a:ext cx="3496582" cy="3496582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smtClean="0">
                <a:latin typeface="Corbel" panose="020B0503020204020204" pitchFamily="34" charset="0"/>
                <a:cs typeface="Arial" panose="020B0604020202020204" pitchFamily="34" charset="0"/>
              </a:rPr>
              <a:t>Word</a:t>
            </a:r>
            <a:endParaRPr kumimoji="1" lang="ja-JP" altLang="en-US" sz="480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347709" y="1680709"/>
            <a:ext cx="3496582" cy="3496582"/>
          </a:xfrm>
          <a:prstGeom prst="roundRect">
            <a:avLst>
              <a:gd name="adj" fmla="val 5771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800" smtClean="0">
                <a:latin typeface="Corbel" panose="020B0503020204020204" pitchFamily="34" charset="0"/>
                <a:cs typeface="Arial" panose="020B0604020202020204" pitchFamily="34" charset="0"/>
              </a:rPr>
              <a:t>Excel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347709" y="1680709"/>
            <a:ext cx="198120" cy="198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972652" y="1680709"/>
            <a:ext cx="198120" cy="198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662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</Words>
  <Application>Microsoft Office PowerPoint</Application>
  <PresentationFormat>ワイド画面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Corbel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11</cp:revision>
  <dcterms:created xsi:type="dcterms:W3CDTF">2013-08-01T09:54:27Z</dcterms:created>
  <dcterms:modified xsi:type="dcterms:W3CDTF">2014-02-26T23:49:52Z</dcterms:modified>
</cp:coreProperties>
</file>