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012622" y="2835729"/>
            <a:ext cx="6166757" cy="118654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5400" smtClean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「感情」に訴える</a:t>
            </a:r>
            <a:endParaRPr lang="ja-JP" altLang="en-US" sz="5400">
              <a:solidFill>
                <a:prstClr val="whit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762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2394516" y="760344"/>
            <a:ext cx="7402967" cy="118654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5400" smtClean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①感情に訴える</a:t>
            </a:r>
            <a:endParaRPr lang="ja-JP" altLang="en-US" sz="5400">
              <a:solidFill>
                <a:prstClr val="whit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2394516" y="2142446"/>
            <a:ext cx="7402967" cy="118654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5400" smtClean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②見た目にこだわる</a:t>
            </a:r>
            <a:endParaRPr lang="ja-JP" altLang="en-US" sz="5400">
              <a:solidFill>
                <a:prstClr val="whit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2394516" y="3524548"/>
            <a:ext cx="7402967" cy="118654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5400" smtClean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③記憶に焼き付ける</a:t>
            </a:r>
            <a:endParaRPr lang="ja-JP" altLang="en-US" sz="5400">
              <a:solidFill>
                <a:prstClr val="whit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2394516" y="4906650"/>
            <a:ext cx="7402967" cy="118654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5400" smtClean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④具体化する</a:t>
            </a:r>
            <a:endParaRPr lang="ja-JP" altLang="en-US" sz="5400">
              <a:solidFill>
                <a:prstClr val="whit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4684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012621" y="1683204"/>
            <a:ext cx="6166757" cy="118654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540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「感情」に訴える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3012621" y="3988254"/>
            <a:ext cx="6166757" cy="118654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5400">
                <a:solidFill>
                  <a:prstClr val="white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「感情」に訴える</a:t>
            </a:r>
          </a:p>
        </p:txBody>
      </p:sp>
    </p:spTree>
    <p:extLst>
      <p:ext uri="{BB962C8B-B14F-4D97-AF65-F5344CB8AC3E}">
        <p14:creationId xmlns:p14="http://schemas.microsoft.com/office/powerpoint/2010/main" val="1575774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30</Words>
  <Application>Microsoft Office PowerPoint</Application>
  <PresentationFormat>ワイド画面</PresentationFormat>
  <Paragraphs>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HGP創英角ｺﾞｼｯｸUB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7</cp:revision>
  <dcterms:created xsi:type="dcterms:W3CDTF">2013-08-01T09:54:27Z</dcterms:created>
  <dcterms:modified xsi:type="dcterms:W3CDTF">2014-02-26T23:47:08Z</dcterms:modified>
</cp:coreProperties>
</file>