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8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0" userDrawn="1">
          <p15:clr>
            <a:srgbClr val="A4A3A4"/>
          </p15:clr>
        </p15:guide>
        <p15:guide id="10" pos="5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2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288" y="66"/>
      </p:cViewPr>
      <p:guideLst>
        <p:guide orient="horz" pos="2160"/>
        <p:guide pos="3840"/>
        <p:guide orient="horz" pos="119"/>
        <p:guide orient="horz" pos="4201"/>
        <p:guide pos="211"/>
        <p:guide pos="7469"/>
        <p:guide orient="horz" pos="1434"/>
        <p:guide orient="horz" pos="2886"/>
        <p:guide pos="2570"/>
        <p:guide pos="5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595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7845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080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6020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4173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7069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791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731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7495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7449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9765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6316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16"/>
          <a:stretch/>
        </p:blipFill>
        <p:spPr>
          <a:xfrm>
            <a:off x="6364224" y="1763643"/>
            <a:ext cx="5492392" cy="3099600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6364224" y="1763609"/>
            <a:ext cx="5497200" cy="3099600"/>
          </a:xfrm>
          <a:prstGeom prst="rect">
            <a:avLst/>
          </a:prstGeom>
          <a:blipFill>
            <a:blip r:embed="rId3">
              <a:alphaModFix amt="50000"/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245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16"/>
          <a:stretch/>
        </p:blipFill>
        <p:spPr>
          <a:xfrm>
            <a:off x="0" y="0"/>
            <a:ext cx="12192000" cy="6880485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>
            <a:off x="0" y="0"/>
            <a:ext cx="12192000" cy="6880485"/>
          </a:xfrm>
          <a:prstGeom prst="rect">
            <a:avLst/>
          </a:prstGeom>
          <a:blipFill dpi="0" rotWithShape="1">
            <a:blip r:embed="rId2">
              <a:alphaModFix amt="2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5957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16"/>
          <a:stretch/>
        </p:blipFill>
        <p:spPr>
          <a:xfrm>
            <a:off x="0" y="0"/>
            <a:ext cx="12192000" cy="6880485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0" y="-14990"/>
            <a:ext cx="12192000" cy="687299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82766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0</Words>
  <Application>Microsoft Office PowerPoint</Application>
  <PresentationFormat>ワイド画面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12</cp:revision>
  <dcterms:created xsi:type="dcterms:W3CDTF">2013-08-05T21:57:15Z</dcterms:created>
  <dcterms:modified xsi:type="dcterms:W3CDTF">2014-02-27T00:57:17Z</dcterms:modified>
</cp:coreProperties>
</file>