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8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02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7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6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9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73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49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3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6"/>
          <a:stretch/>
        </p:blipFill>
        <p:spPr>
          <a:xfrm>
            <a:off x="6364224" y="1763643"/>
            <a:ext cx="5492392" cy="3099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2"/>
          <a:stretch/>
        </p:blipFill>
        <p:spPr>
          <a:xfrm>
            <a:off x="365760" y="1763643"/>
            <a:ext cx="5498321" cy="3099566"/>
          </a:xfrm>
          <a:prstGeom prst="rect">
            <a:avLst/>
          </a:prstGeom>
          <a:noFill/>
        </p:spPr>
      </p:pic>
      <p:sp>
        <p:nvSpPr>
          <p:cNvPr id="2" name="正方形/長方形 1"/>
          <p:cNvSpPr/>
          <p:nvPr/>
        </p:nvSpPr>
        <p:spPr>
          <a:xfrm>
            <a:off x="6364224" y="1763609"/>
            <a:ext cx="5497200" cy="309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87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6"/>
          <a:stretch/>
        </p:blipFill>
        <p:spPr>
          <a:xfrm>
            <a:off x="6364224" y="1763643"/>
            <a:ext cx="5492392" cy="3099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2"/>
          <a:stretch/>
        </p:blipFill>
        <p:spPr>
          <a:xfrm>
            <a:off x="365760" y="1763643"/>
            <a:ext cx="5498321" cy="30995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1037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12</cp:revision>
  <dcterms:created xsi:type="dcterms:W3CDTF">2013-08-05T21:57:15Z</dcterms:created>
  <dcterms:modified xsi:type="dcterms:W3CDTF">2014-02-27T00:54:46Z</dcterms:modified>
</cp:coreProperties>
</file>