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9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36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05C5C-C41B-4EA4-9577-D45FD4C57DD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8CE93-784C-4CA4-A24C-280EEC77F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9749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05C5C-C41B-4EA4-9577-D45FD4C57DD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8CE93-784C-4CA4-A24C-280EEC77F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2776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05C5C-C41B-4EA4-9577-D45FD4C57DD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8CE93-784C-4CA4-A24C-280EEC77F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6900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05C5C-C41B-4EA4-9577-D45FD4C57DD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8CE93-784C-4CA4-A24C-280EEC77F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9750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05C5C-C41B-4EA4-9577-D45FD4C57DD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8CE93-784C-4CA4-A24C-280EEC77F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5293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05C5C-C41B-4EA4-9577-D45FD4C57DD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8CE93-784C-4CA4-A24C-280EEC77F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9724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274638"/>
            <a:ext cx="10515600" cy="114300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1489075"/>
            <a:ext cx="515620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1850" y="2193925"/>
            <a:ext cx="515620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89663" y="1489075"/>
            <a:ext cx="5157787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89663" y="2193925"/>
            <a:ext cx="5157787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05C5C-C41B-4EA4-9577-D45FD4C57DD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8CE93-784C-4CA4-A24C-280EEC77F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3779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05C5C-C41B-4EA4-9577-D45FD4C57DD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8CE93-784C-4CA4-A24C-280EEC77F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7834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05C5C-C41B-4EA4-9577-D45FD4C57DD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8CE93-784C-4CA4-A24C-280EEC77F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893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05C5C-C41B-4EA4-9577-D45FD4C57DD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8CE93-784C-4CA4-A24C-280EEC77F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0629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05C5C-C41B-4EA4-9577-D45FD4C57DD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8CE93-784C-4CA4-A24C-280EEC77F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22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05C5C-C41B-4EA4-9577-D45FD4C57DD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8CE93-784C-4CA4-A24C-280EEC77F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6364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98" b="18124"/>
          <a:stretch/>
        </p:blipFill>
        <p:spPr>
          <a:xfrm>
            <a:off x="0" y="-13856"/>
            <a:ext cx="12192000" cy="6885711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1201872" y="2705725"/>
            <a:ext cx="9788256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ja-JP" sz="4400" smtClean="0">
                <a:solidFill>
                  <a:schemeClr val="bg1"/>
                </a:solidFill>
                <a:latin typeface="Helvetica LT Std Light" panose="020B0403020202020204" pitchFamily="34" charset="0"/>
              </a:rPr>
              <a:t>Select a theme, add a design variant, </a:t>
            </a:r>
          </a:p>
          <a:p>
            <a:r>
              <a:rPr lang="en-US" altLang="ja-JP" sz="4400" smtClean="0">
                <a:solidFill>
                  <a:schemeClr val="bg1"/>
                </a:solidFill>
                <a:latin typeface="Helvetica LT Std Light" panose="020B0403020202020204" pitchFamily="34" charset="0"/>
              </a:rPr>
              <a:t>align text and pictures, and more.</a:t>
            </a:r>
            <a:endParaRPr lang="en-US" altLang="ja-JP" sz="4400">
              <a:solidFill>
                <a:schemeClr val="bg1"/>
              </a:solidFill>
              <a:latin typeface="Helvetica LT Std Light" panose="020B04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94397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17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Helvetica LT Std Light</vt:lpstr>
      <vt:lpstr>ＭＳ 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</dc:creator>
  <cp:lastModifiedBy>矢野俊博</cp:lastModifiedBy>
  <cp:revision>25</cp:revision>
  <dcterms:created xsi:type="dcterms:W3CDTF">2012-07-27T21:09:28Z</dcterms:created>
  <dcterms:modified xsi:type="dcterms:W3CDTF">2014-02-27T00:40:08Z</dcterms:modified>
</cp:coreProperties>
</file>