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sldIdLst>
    <p:sldId id="263" r:id="rId2"/>
    <p:sldId id="261" r:id="rId3"/>
    <p:sldId id="259" r:id="rId4"/>
    <p:sldId id="262" r:id="rId5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63" userDrawn="1">
          <p15:clr>
            <a:srgbClr val="A4A3A4"/>
          </p15:clr>
        </p15:guide>
        <p15:guide id="3" orient="horz" pos="119" userDrawn="1">
          <p15:clr>
            <a:srgbClr val="A4A3A4"/>
          </p15:clr>
        </p15:guide>
        <p15:guide id="4" orient="horz" pos="4201" userDrawn="1">
          <p15:clr>
            <a:srgbClr val="A4A3A4"/>
          </p15:clr>
        </p15:guide>
        <p15:guide id="5" pos="211" userDrawn="1">
          <p15:clr>
            <a:srgbClr val="A4A3A4"/>
          </p15:clr>
        </p15:guide>
        <p15:guide id="6" pos="7469" userDrawn="1">
          <p15:clr>
            <a:srgbClr val="A4A3A4"/>
          </p15:clr>
        </p15:guide>
        <p15:guide id="7" orient="horz" pos="1434" userDrawn="1">
          <p15:clr>
            <a:srgbClr val="A4A3A4"/>
          </p15:clr>
        </p15:guide>
        <p15:guide id="8" orient="horz" pos="2886" userDrawn="1">
          <p15:clr>
            <a:srgbClr val="A4A3A4"/>
          </p15:clr>
        </p15:guide>
        <p15:guide id="9" pos="2570" userDrawn="1">
          <p15:clr>
            <a:srgbClr val="A4A3A4"/>
          </p15:clr>
        </p15:guide>
        <p15:guide id="10" pos="511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13A2F"/>
    <a:srgbClr val="724E3B"/>
    <a:srgbClr val="E57C75"/>
    <a:srgbClr val="EFBEB7"/>
    <a:srgbClr val="E0BDCF"/>
    <a:srgbClr val="5D322A"/>
    <a:srgbClr val="F0BE89"/>
    <a:srgbClr val="F3DABB"/>
    <a:srgbClr val="1B456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92" autoAdjust="0"/>
    <p:restoredTop sz="94660"/>
  </p:normalViewPr>
  <p:slideViewPr>
    <p:cSldViewPr snapToGrid="0" showGuides="1">
      <p:cViewPr varScale="1">
        <p:scale>
          <a:sx n="67" d="100"/>
          <a:sy n="67" d="100"/>
        </p:scale>
        <p:origin x="288" y="66"/>
      </p:cViewPr>
      <p:guideLst>
        <p:guide orient="horz" pos="2160"/>
        <p:guide pos="3863"/>
        <p:guide orient="horz" pos="119"/>
        <p:guide orient="horz" pos="4201"/>
        <p:guide pos="211"/>
        <p:guide pos="7469"/>
        <p:guide orient="horz" pos="1434"/>
        <p:guide orient="horz" pos="2886"/>
        <p:guide pos="2570"/>
        <p:guide pos="511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7EBBA-5F72-434B-8308-2A6C2C37B45E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D154F-D4C6-46A8-99B7-3D6C9059BE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819924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7EBBA-5F72-434B-8308-2A6C2C37B45E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D154F-D4C6-46A8-99B7-3D6C9059BE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030671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7EBBA-5F72-434B-8308-2A6C2C37B45E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D154F-D4C6-46A8-99B7-3D6C9059BE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186021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7EBBA-5F72-434B-8308-2A6C2C37B45E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D154F-D4C6-46A8-99B7-3D6C9059BE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91322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7EBBA-5F72-434B-8308-2A6C2C37B45E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D154F-D4C6-46A8-99B7-3D6C9059BE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008648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7EBBA-5F72-434B-8308-2A6C2C37B45E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D154F-D4C6-46A8-99B7-3D6C9059BE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816232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7EBBA-5F72-434B-8308-2A6C2C37B45E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D154F-D4C6-46A8-99B7-3D6C9059BE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37273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7EBBA-5F72-434B-8308-2A6C2C37B45E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D154F-D4C6-46A8-99B7-3D6C9059BE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899483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7EBBA-5F72-434B-8308-2A6C2C37B45E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D154F-D4C6-46A8-99B7-3D6C9059BE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087729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7EBBA-5F72-434B-8308-2A6C2C37B45E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D154F-D4C6-46A8-99B7-3D6C9059BE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262862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7EBBA-5F72-434B-8308-2A6C2C37B45E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D154F-D4C6-46A8-99B7-3D6C9059BE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695110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F12561-6C57-4918-A49D-9C34C6E4367C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EDF50E-31F6-4318-A5BF-5AC25B7F2B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300744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C:\Users\kawai\AppData\Local\Microsoft\Windows\Temporary Internet Files\Content.IE5\2LCVGACC\MP900402594[1]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 bwMode="auto">
          <a:xfrm>
            <a:off x="1524000" y="182880"/>
            <a:ext cx="9144000" cy="6492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58332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C:\Users\kawai\AppData\Local\Microsoft\Windows\Temporary Internet Files\Content.IE5\2LCVGACC\MP900402594[1]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 bwMode="auto">
          <a:xfrm>
            <a:off x="0" y="0"/>
            <a:ext cx="12192000" cy="8656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55379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C:\Users\kawai\AppData\Local\Microsoft\Windows\Temporary Internet Files\Content.IE5\2LCVGACC\MP900402594[1].jpg"/>
          <p:cNvPicPr>
            <a:picLocks noChangeAspect="1" noChangeArrowheads="1"/>
          </p:cNvPicPr>
          <p:nvPr/>
        </p:nvPicPr>
        <p:blipFill rotWithShape="1">
          <a:blip r:embed="rId2">
            <a:lum bright="-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161" b="12362"/>
          <a:stretch/>
        </p:blipFill>
        <p:spPr bwMode="auto">
          <a:xfrm>
            <a:off x="0" y="-20782"/>
            <a:ext cx="12192000" cy="68787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54692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C:\Users\kawai\AppData\Local\Microsoft\Windows\Temporary Internet Files\Content.IE5\2LCVGACC\MP900402594[1].jpg"/>
          <p:cNvPicPr>
            <a:picLocks noChangeAspect="1" noChangeArrowheads="1"/>
          </p:cNvPicPr>
          <p:nvPr/>
        </p:nvPicPr>
        <p:blipFill rotWithShape="1">
          <a:blip r:embed="rId2">
            <a:lum bright="-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161" b="12362"/>
          <a:stretch/>
        </p:blipFill>
        <p:spPr bwMode="auto">
          <a:xfrm>
            <a:off x="0" y="-20782"/>
            <a:ext cx="12192000" cy="68787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テキスト ボックス 12"/>
          <p:cNvSpPr txBox="1"/>
          <p:nvPr/>
        </p:nvSpPr>
        <p:spPr>
          <a:xfrm>
            <a:off x="0" y="2736850"/>
            <a:ext cx="12192000" cy="1384300"/>
          </a:xfrm>
          <a:prstGeom prst="rect">
            <a:avLst/>
          </a:prstGeom>
          <a:solidFill>
            <a:schemeClr val="tx1">
              <a:alpha val="30000"/>
            </a:schemeClr>
          </a:solidFill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40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 教育研修</a:t>
            </a:r>
            <a:r>
              <a:rPr lang="en-US" altLang="ja-JP" sz="540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×</a:t>
            </a:r>
            <a:r>
              <a:rPr lang="ja-JP" altLang="en-US" sz="540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プレゼン</a:t>
            </a:r>
          </a:p>
        </p:txBody>
      </p:sp>
      <p:sp>
        <p:nvSpPr>
          <p:cNvPr id="7" name="山形 6"/>
          <p:cNvSpPr/>
          <p:nvPr/>
        </p:nvSpPr>
        <p:spPr>
          <a:xfrm>
            <a:off x="6539562" y="2736850"/>
            <a:ext cx="1221077" cy="1384300"/>
          </a:xfrm>
          <a:prstGeom prst="chevron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7979053" y="2828835"/>
            <a:ext cx="387798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7200" smtClean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理解促進</a:t>
            </a:r>
            <a:endParaRPr kumimoji="1" lang="ja-JP" altLang="en-US" sz="7200">
              <a:solidFill>
                <a:schemeClr val="bg1"/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861634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571</TotalTime>
  <Words>7</Words>
  <Application>Microsoft Office PowerPoint</Application>
  <PresentationFormat>ワイド画面</PresentationFormat>
  <Paragraphs>2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10" baseType="lpstr">
      <vt:lpstr>HGP創英角ｺﾞｼｯｸUB</vt:lpstr>
      <vt:lpstr>ＭＳ Ｐゴシック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hiroyuki Kawai</dc:creator>
  <cp:lastModifiedBy>矢野俊博</cp:lastModifiedBy>
  <cp:revision>42</cp:revision>
  <dcterms:created xsi:type="dcterms:W3CDTF">2013-08-01T09:54:27Z</dcterms:created>
  <dcterms:modified xsi:type="dcterms:W3CDTF">2014-02-27T00:37:33Z</dcterms:modified>
</cp:coreProperties>
</file>