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30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28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B456B"/>
            </a:gs>
            <a:gs pos="40000">
              <a:srgbClr val="4F8CC3"/>
            </a:gs>
            <a:gs pos="65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46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13</cp:revision>
  <dcterms:created xsi:type="dcterms:W3CDTF">2013-08-01T09:54:27Z</dcterms:created>
  <dcterms:modified xsi:type="dcterms:W3CDTF">2014-02-26T23:53:14Z</dcterms:modified>
</cp:coreProperties>
</file>