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84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02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73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6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79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73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49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44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76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8472-90CD-46EA-AE07-C1A6726A9C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95DE-E9CB-4C7C-9DBC-DB346A661A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31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6"/>
          <a:stretch/>
        </p:blipFill>
        <p:spPr>
          <a:xfrm>
            <a:off x="0" y="-12700"/>
            <a:ext cx="12192000" cy="68707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386"/>
            <a:ext cx="10058400" cy="667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37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5</cp:revision>
  <dcterms:created xsi:type="dcterms:W3CDTF">2013-08-05T21:57:15Z</dcterms:created>
  <dcterms:modified xsi:type="dcterms:W3CDTF">2014-02-27T00:46:10Z</dcterms:modified>
</cp:coreProperties>
</file>