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orient="horz" pos="119">
          <p15:clr>
            <a:srgbClr val="A4A3A4"/>
          </p15:clr>
        </p15:guide>
        <p15:guide id="3" orient="horz" pos="4201">
          <p15:clr>
            <a:srgbClr val="A4A3A4"/>
          </p15:clr>
        </p15:guide>
        <p15:guide id="4" orient="horz" pos="1480">
          <p15:clr>
            <a:srgbClr val="A4A3A4"/>
          </p15:clr>
        </p15:guide>
        <p15:guide id="5" orient="horz" pos="2840">
          <p15:clr>
            <a:srgbClr val="A4A3A4"/>
          </p15:clr>
        </p15:guide>
        <p15:guide id="6" pos="2880">
          <p15:clr>
            <a:srgbClr val="A4A3A4"/>
          </p15:clr>
        </p15:guide>
        <p15:guide id="7" pos="158">
          <p15:clr>
            <a:srgbClr val="A4A3A4"/>
          </p15:clr>
        </p15:guide>
        <p15:guide id="8" pos="5602">
          <p15:clr>
            <a:srgbClr val="A4A3A4"/>
          </p15:clr>
        </p15:guide>
        <p15:guide id="9" pos="1973">
          <p15:clr>
            <a:srgbClr val="A4A3A4"/>
          </p15:clr>
        </p15:guide>
        <p15:guide id="10" pos="3787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 showGuides="1">
      <p:cViewPr varScale="1">
        <p:scale>
          <a:sx n="74" d="100"/>
          <a:sy n="74" d="100"/>
        </p:scale>
        <p:origin x="1266" y="72"/>
      </p:cViewPr>
      <p:guideLst>
        <p:guide orient="horz" pos="2160"/>
        <p:guide orient="horz" pos="119"/>
        <p:guide orient="horz" pos="4201"/>
        <p:guide orient="horz" pos="1480"/>
        <p:guide orient="horz" pos="2840"/>
        <p:guide pos="2880"/>
        <p:guide pos="158"/>
        <p:guide pos="5602"/>
        <p:guide pos="1973"/>
        <p:guide pos="378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背景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gradFill flip="none" rotWithShape="1">
            <a:gsLst>
              <a:gs pos="50000">
                <a:srgbClr val="000F28"/>
              </a:gs>
              <a:gs pos="100000">
                <a:srgbClr val="A2B6C8"/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02586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930262D-543D-4B7F-96AB-4A987912272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3D98BFB-F179-4D28-BDD9-8724408058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05582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930262D-543D-4B7F-96AB-4A987912272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3D98BFB-F179-4D28-BDD9-8724408058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031992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930262D-543D-4B7F-96AB-4A987912272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3D98BFB-F179-4D28-BDD9-8724408058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1486269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930262D-543D-4B7F-96AB-4A987912272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3D98BFB-F179-4D28-BDD9-8724408058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4324500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kumimoji="1" lang="ja-JP" altLang="en-US" smtClean="0"/>
              <a:t>アイコンをクリックして図を追加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930262D-543D-4B7F-96AB-4A987912272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3D98BFB-F179-4D28-BDD9-8724408058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5339476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930262D-543D-4B7F-96AB-4A987912272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3D98BFB-F179-4D28-BDD9-8724408058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2542739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930262D-543D-4B7F-96AB-4A987912272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3D98BFB-F179-4D28-BDD9-8724408058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081268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背景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" name="図 13"/>
          <p:cNvPicPr>
            <a:picLocks noChangeAspect="1"/>
          </p:cNvPicPr>
          <p:nvPr/>
        </p:nvPicPr>
        <p:blipFill rotWithShape="1">
          <a:blip r:embed="rId2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l="229" t="1553" r="344" b="644"/>
          <a:stretch/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059423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背景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gradFill flip="none" rotWithShape="1">
            <a:gsLst>
              <a:gs pos="100000">
                <a:schemeClr val="bg1">
                  <a:lumMod val="85000"/>
                </a:schemeClr>
              </a:gs>
              <a:gs pos="0">
                <a:schemeClr val="bg1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9358340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背景・黒"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675519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背景・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284993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930262D-543D-4B7F-96AB-4A987912272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3D98BFB-F179-4D28-BDD9-8724408058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900745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930262D-543D-4B7F-96AB-4A987912272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3D98BFB-F179-4D28-BDD9-8724408058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86190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930262D-543D-4B7F-96AB-4A987912272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3D98BFB-F179-4D28-BDD9-8724408058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60875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D930262D-543D-4B7F-96AB-4A987912272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3D98BFB-F179-4D28-BDD9-87244080582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98323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図 7"/>
          <p:cNvPicPr>
            <a:picLocks noChangeAspect="1"/>
          </p:cNvPicPr>
          <p:nvPr/>
        </p:nvPicPr>
        <p:blipFill rotWithShape="1">
          <a:blip r:embed="rId18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l="229" t="1553" r="344" b="644"/>
          <a:stretch/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046983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3122397" y="1333837"/>
            <a:ext cx="276229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5400" b="1" smtClean="0">
                <a:ea typeface="+mj-ea"/>
              </a:rPr>
              <a:t>PREP</a:t>
            </a:r>
            <a:r>
              <a:rPr kumimoji="1" lang="ja-JP" altLang="en-US" sz="5400" smtClean="0">
                <a:ea typeface="+mj-ea"/>
              </a:rPr>
              <a:t>法</a:t>
            </a:r>
            <a:endParaRPr kumimoji="1" lang="ja-JP" altLang="en-US" sz="5400">
              <a:ea typeface="+mj-ea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3122397" y="2349500"/>
            <a:ext cx="2380780" cy="280076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4400" smtClean="0"/>
              <a:t>Point</a:t>
            </a:r>
          </a:p>
          <a:p>
            <a:r>
              <a:rPr lang="en-US" altLang="ja-JP" sz="4400" smtClean="0"/>
              <a:t>Reason</a:t>
            </a:r>
          </a:p>
          <a:p>
            <a:r>
              <a:rPr lang="en-US" altLang="ja-JP" sz="4400" smtClean="0"/>
              <a:t>Example</a:t>
            </a:r>
          </a:p>
          <a:p>
            <a:r>
              <a:rPr lang="en-US" altLang="ja-JP" sz="4400" smtClean="0"/>
              <a:t>Point</a:t>
            </a:r>
            <a:endParaRPr kumimoji="1" lang="ja-JP" altLang="en-US" sz="4400"/>
          </a:p>
        </p:txBody>
      </p:sp>
    </p:spTree>
    <p:extLst>
      <p:ext uri="{BB962C8B-B14F-4D97-AF65-F5344CB8AC3E}">
        <p14:creationId xmlns:p14="http://schemas.microsoft.com/office/powerpoint/2010/main" val="1906872442"/>
      </p:ext>
    </p:extLst>
  </p:cSld>
  <p:clrMapOvr>
    <a:masterClrMapping/>
  </p:clrMapOvr>
</p:sld>
</file>

<file path=ppt/theme/theme1.xml><?xml version="1.0" encoding="utf-8"?>
<a:theme xmlns:a="http://schemas.openxmlformats.org/drawingml/2006/main" name="テーマ16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スタンダード">
      <a:majorFont>
        <a:latin typeface="Arial"/>
        <a:ea typeface="HGP創英角ｺﾞｼｯｸUB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テーマ16</Template>
  <TotalTime>44</TotalTime>
  <Words>6</Words>
  <Application>Microsoft Office PowerPoint</Application>
  <PresentationFormat>画面に合わせる (4:3)</PresentationFormat>
  <Paragraphs>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HGP創英角ｺﾞｼｯｸUB</vt:lpstr>
      <vt:lpstr>ＭＳ Ｐゴシック</vt:lpstr>
      <vt:lpstr>Arial</vt:lpstr>
      <vt:lpstr>テーマ16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hiroyuki Kawai</dc:creator>
  <cp:lastModifiedBy>矢野俊博</cp:lastModifiedBy>
  <cp:revision>7</cp:revision>
  <dcterms:created xsi:type="dcterms:W3CDTF">2013-07-18T14:23:53Z</dcterms:created>
  <dcterms:modified xsi:type="dcterms:W3CDTF">2014-02-26T07:52:13Z</dcterms:modified>
</cp:coreProperties>
</file>

<file path=docProps/thumbnail.jpeg>
</file>