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1266" y="72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BD2933A-5264-4BD3-A71E-1B17E1B9826E}" type="doc">
      <dgm:prSet loTypeId="urn:microsoft.com/office/officeart/2005/8/layout/arrow2" loCatId="process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D96AA66E-7B1B-4089-A49F-D5997D14CD6C}">
      <dgm:prSet/>
      <dgm:spPr/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B599CBAA-8F5D-4B93-986B-0644DF3FE2F9}" type="par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4E6849E-FBBD-4D90-8F00-E1A12F50F3B9}" type="sib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A6DF754-8875-459B-B910-D1D3BF6F6820}">
      <dgm:prSet/>
      <dgm:spPr/>
      <dgm:t>
        <a:bodyPr/>
        <a:lstStyle/>
        <a:p>
          <a:pPr rtl="0"/>
          <a:r>
            <a:rPr kumimoji="1" lang="en-US" smtClean="0"/>
            <a:t>Reason</a:t>
          </a:r>
          <a:endParaRPr lang="ja-JP"/>
        </a:p>
      </dgm:t>
    </dgm:pt>
    <dgm:pt modelId="{D92EF660-A3A8-44AF-866F-5F080456ABB8}" type="par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A70D2E63-79ED-42A1-9C50-C07E82656AEA}" type="sib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601AA9F0-BA00-497E-B2F7-6903E83ADECF}">
      <dgm:prSet/>
      <dgm:spPr/>
      <dgm:t>
        <a:bodyPr/>
        <a:lstStyle/>
        <a:p>
          <a:pPr rtl="0"/>
          <a:r>
            <a:rPr kumimoji="1" lang="en-US" smtClean="0"/>
            <a:t>Example</a:t>
          </a:r>
          <a:endParaRPr lang="ja-JP"/>
        </a:p>
      </dgm:t>
    </dgm:pt>
    <dgm:pt modelId="{675D4578-AFA0-41CB-A906-A091F9CA6F75}" type="par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C4623A24-0471-46D3-ACC3-3A97C4C82A32}" type="sib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FF04A8CB-4309-4754-AAA5-CA72DD365C3C}">
      <dgm:prSet/>
      <dgm:spPr/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F31D30AC-1FA4-4648-B6C4-C03C26154238}" type="par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AD966BD8-6DE4-4EC6-9AE5-C469B2C785C0}" type="sib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50D80CBB-F147-43F5-B984-58540195F4A0}" type="pres">
      <dgm:prSet presAssocID="{DBD2933A-5264-4BD3-A71E-1B17E1B9826E}" presName="arrowDiagram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57A73837-0909-4F15-9009-8BE74A62A2A6}" type="pres">
      <dgm:prSet presAssocID="{DBD2933A-5264-4BD3-A71E-1B17E1B9826E}" presName="arrow" presStyleLbl="bgShp" presStyleIdx="0" presStyleCnt="1" custScaleX="118163"/>
      <dgm:spPr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gm:spPr>
      <dgm:t>
        <a:bodyPr/>
        <a:lstStyle/>
        <a:p>
          <a:endParaRPr kumimoji="1" lang="ja-JP" altLang="en-US"/>
        </a:p>
      </dgm:t>
    </dgm:pt>
    <dgm:pt modelId="{3F2B7874-E1F8-4934-AF1F-1B869483B713}" type="pres">
      <dgm:prSet presAssocID="{DBD2933A-5264-4BD3-A71E-1B17E1B9826E}" presName="arrowDiagram4" presStyleCnt="0"/>
      <dgm:spPr/>
    </dgm:pt>
    <dgm:pt modelId="{A62B8A31-13C4-4F6A-A283-DB982FA69810}" type="pres">
      <dgm:prSet presAssocID="{D96AA66E-7B1B-4089-A49F-D5997D14CD6C}" presName="bullet4a" presStyleLbl="node1" presStyleIdx="0" presStyleCnt="4"/>
      <dgm:spPr/>
    </dgm:pt>
    <dgm:pt modelId="{BDF48F61-4BE9-4CE6-8C9D-CC1C3F58E38C}" type="pres">
      <dgm:prSet presAssocID="{D96AA66E-7B1B-4089-A49F-D5997D14CD6C}" presName="textBox4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55CD48F-F25C-4CFA-B7E0-3DE4BB972E0F}" type="pres">
      <dgm:prSet presAssocID="{0A6DF754-8875-459B-B910-D1D3BF6F6820}" presName="bullet4b" presStyleLbl="node1" presStyleIdx="1" presStyleCnt="4"/>
      <dgm:spPr/>
    </dgm:pt>
    <dgm:pt modelId="{78D78C7C-1B23-416A-9BDB-9EE8F813856C}" type="pres">
      <dgm:prSet presAssocID="{0A6DF754-8875-459B-B910-D1D3BF6F6820}" presName="textBox4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B0B986E-D67A-4DE9-9F50-1BF8D156624E}" type="pres">
      <dgm:prSet presAssocID="{601AA9F0-BA00-497E-B2F7-6903E83ADECF}" presName="bullet4c" presStyleLbl="node1" presStyleIdx="2" presStyleCnt="4"/>
      <dgm:spPr/>
    </dgm:pt>
    <dgm:pt modelId="{66A34E34-1B47-4054-95C9-A4CE54035C2F}" type="pres">
      <dgm:prSet presAssocID="{601AA9F0-BA00-497E-B2F7-6903E83ADECF}" presName="textBox4c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E680AF4-24F9-4E4F-94EB-81A6494A47F1}" type="pres">
      <dgm:prSet presAssocID="{FF04A8CB-4309-4754-AAA5-CA72DD365C3C}" presName="bullet4d" presStyleLbl="node1" presStyleIdx="3" presStyleCnt="4"/>
      <dgm:spPr/>
    </dgm:pt>
    <dgm:pt modelId="{1C4BD397-9926-47DE-A87B-B6B8CA5D090C}" type="pres">
      <dgm:prSet presAssocID="{FF04A8CB-4309-4754-AAA5-CA72DD365C3C}" presName="textBox4d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7DE27C2F-AAA1-40FF-A98B-5A3368F70B21}" type="presOf" srcId="{0A6DF754-8875-459B-B910-D1D3BF6F6820}" destId="{78D78C7C-1B23-416A-9BDB-9EE8F813856C}" srcOrd="0" destOrd="0" presId="urn:microsoft.com/office/officeart/2005/8/layout/arrow2"/>
    <dgm:cxn modelId="{3C83ACE2-CAD0-4E34-9DD3-EB5BBF3164C5}" type="presOf" srcId="{FF04A8CB-4309-4754-AAA5-CA72DD365C3C}" destId="{1C4BD397-9926-47DE-A87B-B6B8CA5D090C}" srcOrd="0" destOrd="0" presId="urn:microsoft.com/office/officeart/2005/8/layout/arrow2"/>
    <dgm:cxn modelId="{311827D7-5CD8-408B-B911-DD7F399C3DF8}" srcId="{DBD2933A-5264-4BD3-A71E-1B17E1B9826E}" destId="{D96AA66E-7B1B-4089-A49F-D5997D14CD6C}" srcOrd="0" destOrd="0" parTransId="{B599CBAA-8F5D-4B93-986B-0644DF3FE2F9}" sibTransId="{04E6849E-FBBD-4D90-8F00-E1A12F50F3B9}"/>
    <dgm:cxn modelId="{C3F96B3C-115C-4E0F-8CA2-1F707160491B}" type="presOf" srcId="{DBD2933A-5264-4BD3-A71E-1B17E1B9826E}" destId="{50D80CBB-F147-43F5-B984-58540195F4A0}" srcOrd="0" destOrd="0" presId="urn:microsoft.com/office/officeart/2005/8/layout/arrow2"/>
    <dgm:cxn modelId="{EC310F14-3E27-4AB7-98A1-06110C6D4F40}" type="presOf" srcId="{D96AA66E-7B1B-4089-A49F-D5997D14CD6C}" destId="{BDF48F61-4BE9-4CE6-8C9D-CC1C3F58E38C}" srcOrd="0" destOrd="0" presId="urn:microsoft.com/office/officeart/2005/8/layout/arrow2"/>
    <dgm:cxn modelId="{01122372-D07B-4B2B-AB72-BB148E942A00}" srcId="{DBD2933A-5264-4BD3-A71E-1B17E1B9826E}" destId="{FF04A8CB-4309-4754-AAA5-CA72DD365C3C}" srcOrd="3" destOrd="0" parTransId="{F31D30AC-1FA4-4648-B6C4-C03C26154238}" sibTransId="{AD966BD8-6DE4-4EC6-9AE5-C469B2C785C0}"/>
    <dgm:cxn modelId="{08C8D208-4533-486E-9E53-64C28D41F5C3}" srcId="{DBD2933A-5264-4BD3-A71E-1B17E1B9826E}" destId="{601AA9F0-BA00-497E-B2F7-6903E83ADECF}" srcOrd="2" destOrd="0" parTransId="{675D4578-AFA0-41CB-A906-A091F9CA6F75}" sibTransId="{C4623A24-0471-46D3-ACC3-3A97C4C82A32}"/>
    <dgm:cxn modelId="{5157536E-BF7F-4BCA-BA6A-0623BF18F7DD}" type="presOf" srcId="{601AA9F0-BA00-497E-B2F7-6903E83ADECF}" destId="{66A34E34-1B47-4054-95C9-A4CE54035C2F}" srcOrd="0" destOrd="0" presId="urn:microsoft.com/office/officeart/2005/8/layout/arrow2"/>
    <dgm:cxn modelId="{C6F78DE5-F4BF-42D5-A5ED-1188FFE2C2AC}" srcId="{DBD2933A-5264-4BD3-A71E-1B17E1B9826E}" destId="{0A6DF754-8875-459B-B910-D1D3BF6F6820}" srcOrd="1" destOrd="0" parTransId="{D92EF660-A3A8-44AF-866F-5F080456ABB8}" sibTransId="{A70D2E63-79ED-42A1-9C50-C07E82656AEA}"/>
    <dgm:cxn modelId="{91F2B75A-AACB-42A2-AAC3-7B7C24DDA837}" type="presParOf" srcId="{50D80CBB-F147-43F5-B984-58540195F4A0}" destId="{57A73837-0909-4F15-9009-8BE74A62A2A6}" srcOrd="0" destOrd="0" presId="urn:microsoft.com/office/officeart/2005/8/layout/arrow2"/>
    <dgm:cxn modelId="{339F93EA-A5F5-406D-9212-D20FA3FD269C}" type="presParOf" srcId="{50D80CBB-F147-43F5-B984-58540195F4A0}" destId="{3F2B7874-E1F8-4934-AF1F-1B869483B713}" srcOrd="1" destOrd="0" presId="urn:microsoft.com/office/officeart/2005/8/layout/arrow2"/>
    <dgm:cxn modelId="{45138496-02FA-4F77-9CB4-5E026FCB5532}" type="presParOf" srcId="{3F2B7874-E1F8-4934-AF1F-1B869483B713}" destId="{A62B8A31-13C4-4F6A-A283-DB982FA69810}" srcOrd="0" destOrd="0" presId="urn:microsoft.com/office/officeart/2005/8/layout/arrow2"/>
    <dgm:cxn modelId="{29B25F69-BECD-4AC1-A4A0-EBEE68A68511}" type="presParOf" srcId="{3F2B7874-E1F8-4934-AF1F-1B869483B713}" destId="{BDF48F61-4BE9-4CE6-8C9D-CC1C3F58E38C}" srcOrd="1" destOrd="0" presId="urn:microsoft.com/office/officeart/2005/8/layout/arrow2"/>
    <dgm:cxn modelId="{4B07D0CD-FECC-4C20-90A8-80CAB67B1AD4}" type="presParOf" srcId="{3F2B7874-E1F8-4934-AF1F-1B869483B713}" destId="{655CD48F-F25C-4CFA-B7E0-3DE4BB972E0F}" srcOrd="2" destOrd="0" presId="urn:microsoft.com/office/officeart/2005/8/layout/arrow2"/>
    <dgm:cxn modelId="{393C5B68-8831-4755-ACBC-F6964C93E5BB}" type="presParOf" srcId="{3F2B7874-E1F8-4934-AF1F-1B869483B713}" destId="{78D78C7C-1B23-416A-9BDB-9EE8F813856C}" srcOrd="3" destOrd="0" presId="urn:microsoft.com/office/officeart/2005/8/layout/arrow2"/>
    <dgm:cxn modelId="{64BACD40-3DE7-40C6-A119-445C65479C98}" type="presParOf" srcId="{3F2B7874-E1F8-4934-AF1F-1B869483B713}" destId="{DB0B986E-D67A-4DE9-9F50-1BF8D156624E}" srcOrd="4" destOrd="0" presId="urn:microsoft.com/office/officeart/2005/8/layout/arrow2"/>
    <dgm:cxn modelId="{F7EBCDC5-2420-42D9-8C6B-D4198DE60D04}" type="presParOf" srcId="{3F2B7874-E1F8-4934-AF1F-1B869483B713}" destId="{66A34E34-1B47-4054-95C9-A4CE54035C2F}" srcOrd="5" destOrd="0" presId="urn:microsoft.com/office/officeart/2005/8/layout/arrow2"/>
    <dgm:cxn modelId="{2160323F-9F35-4396-8FDF-304B44AFAD57}" type="presParOf" srcId="{3F2B7874-E1F8-4934-AF1F-1B869483B713}" destId="{3E680AF4-24F9-4E4F-94EB-81A6494A47F1}" srcOrd="6" destOrd="0" presId="urn:microsoft.com/office/officeart/2005/8/layout/arrow2"/>
    <dgm:cxn modelId="{CADD3DAC-015B-4D31-B852-E7BFCB5CAB7C}" type="presParOf" srcId="{3F2B7874-E1F8-4934-AF1F-1B869483B713}" destId="{1C4BD397-9926-47DE-A87B-B6B8CA5D090C}" srcOrd="7" destOrd="0" presId="urn:microsoft.com/office/officeart/2005/8/layout/arrow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BD2933A-5264-4BD3-A71E-1B17E1B9826E}" type="doc">
      <dgm:prSet loTypeId="urn:microsoft.com/office/officeart/2005/8/layout/hChevron3" loCatId="process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D96AA66E-7B1B-4089-A49F-D5997D14CD6C}">
      <dgm:prSet/>
      <dgm:spPr>
        <a:effectLst>
          <a:reflection blurRad="6350" stA="52000" endA="300" endPos="35000" dir="5400000" sy="-100000" algn="bl" rotWithShape="0"/>
        </a:effectLst>
      </dgm:spPr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B599CBAA-8F5D-4B93-986B-0644DF3FE2F9}" type="par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4E6849E-FBBD-4D90-8F00-E1A12F50F3B9}" type="sib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A6DF754-8875-459B-B910-D1D3BF6F6820}">
      <dgm:prSet/>
      <dgm:spPr>
        <a:effectLst>
          <a:reflection blurRad="6350" stA="52000" endA="300" endPos="35000" dir="5400000" sy="-100000" algn="bl" rotWithShape="0"/>
        </a:effectLst>
      </dgm:spPr>
      <dgm:t>
        <a:bodyPr/>
        <a:lstStyle/>
        <a:p>
          <a:pPr rtl="0"/>
          <a:r>
            <a:rPr kumimoji="1" lang="en-US" smtClean="0"/>
            <a:t>Reason</a:t>
          </a:r>
          <a:endParaRPr lang="ja-JP"/>
        </a:p>
      </dgm:t>
    </dgm:pt>
    <dgm:pt modelId="{D92EF660-A3A8-44AF-866F-5F080456ABB8}" type="par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A70D2E63-79ED-42A1-9C50-C07E82656AEA}" type="sib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601AA9F0-BA00-497E-B2F7-6903E83ADECF}">
      <dgm:prSet/>
      <dgm:spPr>
        <a:effectLst>
          <a:reflection blurRad="6350" stA="52000" endA="300" endPos="35000" dir="5400000" sy="-100000" algn="bl" rotWithShape="0"/>
        </a:effectLst>
      </dgm:spPr>
      <dgm:t>
        <a:bodyPr/>
        <a:lstStyle/>
        <a:p>
          <a:pPr rtl="0"/>
          <a:r>
            <a:rPr kumimoji="1" lang="en-US" smtClean="0"/>
            <a:t>Example</a:t>
          </a:r>
          <a:endParaRPr lang="ja-JP"/>
        </a:p>
      </dgm:t>
    </dgm:pt>
    <dgm:pt modelId="{675D4578-AFA0-41CB-A906-A091F9CA6F75}" type="par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C4623A24-0471-46D3-ACC3-3A97C4C82A32}" type="sib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FF04A8CB-4309-4754-AAA5-CA72DD365C3C}">
      <dgm:prSet/>
      <dgm:spPr>
        <a:effectLst>
          <a:reflection blurRad="6350" stA="52000" endA="300" endPos="35000" dir="5400000" sy="-100000" algn="bl" rotWithShape="0"/>
        </a:effectLst>
      </dgm:spPr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F31D30AC-1FA4-4648-B6C4-C03C26154238}" type="par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AD966BD8-6DE4-4EC6-9AE5-C469B2C785C0}" type="sib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14F1CCC9-A768-4B92-A22A-917808E05A9E}" type="pres">
      <dgm:prSet presAssocID="{DBD2933A-5264-4BD3-A71E-1B17E1B9826E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75476EE6-02DE-42D9-A0EE-A30FFECD31CC}" type="pres">
      <dgm:prSet presAssocID="{D96AA66E-7B1B-4089-A49F-D5997D14CD6C}" presName="parTxOnly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0FFF784-3759-4736-813D-83A5DDA45AEB}" type="pres">
      <dgm:prSet presAssocID="{04E6849E-FBBD-4D90-8F00-E1A12F50F3B9}" presName="parSpace" presStyleCnt="0"/>
      <dgm:spPr/>
    </dgm:pt>
    <dgm:pt modelId="{CF8C4C57-C478-42F9-981D-BA9A846B1DC6}" type="pres">
      <dgm:prSet presAssocID="{0A6DF754-8875-459B-B910-D1D3BF6F6820}" presName="parTxOnly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4BEE4BDF-C1B7-4A47-A03C-E0D4D85402E8}" type="pres">
      <dgm:prSet presAssocID="{A70D2E63-79ED-42A1-9C50-C07E82656AEA}" presName="parSpace" presStyleCnt="0"/>
      <dgm:spPr/>
    </dgm:pt>
    <dgm:pt modelId="{D02F82C7-3097-4DEA-94C8-674BF8F76EB5}" type="pres">
      <dgm:prSet presAssocID="{601AA9F0-BA00-497E-B2F7-6903E83ADECF}" presName="parTxOnly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B1E578A1-38EB-4C1D-B538-1D2DD2F7E566}" type="pres">
      <dgm:prSet presAssocID="{C4623A24-0471-46D3-ACC3-3A97C4C82A32}" presName="parSpace" presStyleCnt="0"/>
      <dgm:spPr/>
    </dgm:pt>
    <dgm:pt modelId="{CBE02582-5159-4581-A944-FA461CB5ACB3}" type="pres">
      <dgm:prSet presAssocID="{FF04A8CB-4309-4754-AAA5-CA72DD365C3C}" presName="parTxOnly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8C8D208-4533-486E-9E53-64C28D41F5C3}" srcId="{DBD2933A-5264-4BD3-A71E-1B17E1B9826E}" destId="{601AA9F0-BA00-497E-B2F7-6903E83ADECF}" srcOrd="2" destOrd="0" parTransId="{675D4578-AFA0-41CB-A906-A091F9CA6F75}" sibTransId="{C4623A24-0471-46D3-ACC3-3A97C4C82A32}"/>
    <dgm:cxn modelId="{0BE26F33-69DA-4D0F-BA01-89438AECCE81}" type="presOf" srcId="{601AA9F0-BA00-497E-B2F7-6903E83ADECF}" destId="{D02F82C7-3097-4DEA-94C8-674BF8F76EB5}" srcOrd="0" destOrd="0" presId="urn:microsoft.com/office/officeart/2005/8/layout/hChevron3"/>
    <dgm:cxn modelId="{C6F78DE5-F4BF-42D5-A5ED-1188FFE2C2AC}" srcId="{DBD2933A-5264-4BD3-A71E-1B17E1B9826E}" destId="{0A6DF754-8875-459B-B910-D1D3BF6F6820}" srcOrd="1" destOrd="0" parTransId="{D92EF660-A3A8-44AF-866F-5F080456ABB8}" sibTransId="{A70D2E63-79ED-42A1-9C50-C07E82656AEA}"/>
    <dgm:cxn modelId="{01122372-D07B-4B2B-AB72-BB148E942A00}" srcId="{DBD2933A-5264-4BD3-A71E-1B17E1B9826E}" destId="{FF04A8CB-4309-4754-AAA5-CA72DD365C3C}" srcOrd="3" destOrd="0" parTransId="{F31D30AC-1FA4-4648-B6C4-C03C26154238}" sibTransId="{AD966BD8-6DE4-4EC6-9AE5-C469B2C785C0}"/>
    <dgm:cxn modelId="{1BC2C2A7-9194-4DD4-B080-2A2D79EDB36C}" type="presOf" srcId="{D96AA66E-7B1B-4089-A49F-D5997D14CD6C}" destId="{75476EE6-02DE-42D9-A0EE-A30FFECD31CC}" srcOrd="0" destOrd="0" presId="urn:microsoft.com/office/officeart/2005/8/layout/hChevron3"/>
    <dgm:cxn modelId="{311827D7-5CD8-408B-B911-DD7F399C3DF8}" srcId="{DBD2933A-5264-4BD3-A71E-1B17E1B9826E}" destId="{D96AA66E-7B1B-4089-A49F-D5997D14CD6C}" srcOrd="0" destOrd="0" parTransId="{B599CBAA-8F5D-4B93-986B-0644DF3FE2F9}" sibTransId="{04E6849E-FBBD-4D90-8F00-E1A12F50F3B9}"/>
    <dgm:cxn modelId="{CF27736E-9E96-493F-94DB-A7849E027C8F}" type="presOf" srcId="{FF04A8CB-4309-4754-AAA5-CA72DD365C3C}" destId="{CBE02582-5159-4581-A944-FA461CB5ACB3}" srcOrd="0" destOrd="0" presId="urn:microsoft.com/office/officeart/2005/8/layout/hChevron3"/>
    <dgm:cxn modelId="{E496C0B2-CCF1-4159-AEB5-52357A979C21}" type="presOf" srcId="{0A6DF754-8875-459B-B910-D1D3BF6F6820}" destId="{CF8C4C57-C478-42F9-981D-BA9A846B1DC6}" srcOrd="0" destOrd="0" presId="urn:microsoft.com/office/officeart/2005/8/layout/hChevron3"/>
    <dgm:cxn modelId="{E564DE74-A4B5-4D75-90E4-99577425134D}" type="presOf" srcId="{DBD2933A-5264-4BD3-A71E-1B17E1B9826E}" destId="{14F1CCC9-A768-4B92-A22A-917808E05A9E}" srcOrd="0" destOrd="0" presId="urn:microsoft.com/office/officeart/2005/8/layout/hChevron3"/>
    <dgm:cxn modelId="{098AC630-C910-42BA-8463-EF6F66391FF7}" type="presParOf" srcId="{14F1CCC9-A768-4B92-A22A-917808E05A9E}" destId="{75476EE6-02DE-42D9-A0EE-A30FFECD31CC}" srcOrd="0" destOrd="0" presId="urn:microsoft.com/office/officeart/2005/8/layout/hChevron3"/>
    <dgm:cxn modelId="{1723F943-CF93-472A-873F-345B23506328}" type="presParOf" srcId="{14F1CCC9-A768-4B92-A22A-917808E05A9E}" destId="{20FFF784-3759-4736-813D-83A5DDA45AEB}" srcOrd="1" destOrd="0" presId="urn:microsoft.com/office/officeart/2005/8/layout/hChevron3"/>
    <dgm:cxn modelId="{0DB8A0FC-5728-4D0E-87C1-872DB525E17B}" type="presParOf" srcId="{14F1CCC9-A768-4B92-A22A-917808E05A9E}" destId="{CF8C4C57-C478-42F9-981D-BA9A846B1DC6}" srcOrd="2" destOrd="0" presId="urn:microsoft.com/office/officeart/2005/8/layout/hChevron3"/>
    <dgm:cxn modelId="{9A3D3D3D-2910-4298-8BD0-46C18E51F026}" type="presParOf" srcId="{14F1CCC9-A768-4B92-A22A-917808E05A9E}" destId="{4BEE4BDF-C1B7-4A47-A03C-E0D4D85402E8}" srcOrd="3" destOrd="0" presId="urn:microsoft.com/office/officeart/2005/8/layout/hChevron3"/>
    <dgm:cxn modelId="{E346D908-AF57-4D48-A33C-0A0A230B6354}" type="presParOf" srcId="{14F1CCC9-A768-4B92-A22A-917808E05A9E}" destId="{D02F82C7-3097-4DEA-94C8-674BF8F76EB5}" srcOrd="4" destOrd="0" presId="urn:microsoft.com/office/officeart/2005/8/layout/hChevron3"/>
    <dgm:cxn modelId="{FB631AA7-2C3B-4DDB-BAFA-E8C1C952BFE4}" type="presParOf" srcId="{14F1CCC9-A768-4B92-A22A-917808E05A9E}" destId="{B1E578A1-38EB-4C1D-B538-1D2DD2F7E566}" srcOrd="5" destOrd="0" presId="urn:microsoft.com/office/officeart/2005/8/layout/hChevron3"/>
    <dgm:cxn modelId="{5702EE91-ACCE-49EB-BDB8-188AF0316B30}" type="presParOf" srcId="{14F1CCC9-A768-4B92-A22A-917808E05A9E}" destId="{CBE02582-5159-4581-A944-FA461CB5ACB3}" srcOrd="6" destOrd="0" presId="urn:microsoft.com/office/officeart/2005/8/layout/hChevron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DBD2933A-5264-4BD3-A71E-1B17E1B9826E}" type="doc">
      <dgm:prSet loTypeId="urn:microsoft.com/office/officeart/2009/3/layout/StepUpProcess" loCatId="process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D96AA66E-7B1B-4089-A49F-D5997D14CD6C}">
      <dgm:prSet/>
      <dgm:spPr/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B599CBAA-8F5D-4B93-986B-0644DF3FE2F9}" type="par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4E6849E-FBBD-4D90-8F00-E1A12F50F3B9}" type="sib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A6DF754-8875-459B-B910-D1D3BF6F6820}">
      <dgm:prSet/>
      <dgm:spPr/>
      <dgm:t>
        <a:bodyPr/>
        <a:lstStyle/>
        <a:p>
          <a:pPr rtl="0"/>
          <a:r>
            <a:rPr kumimoji="1" lang="en-US" smtClean="0"/>
            <a:t>Reason</a:t>
          </a:r>
          <a:endParaRPr lang="ja-JP"/>
        </a:p>
      </dgm:t>
    </dgm:pt>
    <dgm:pt modelId="{D92EF660-A3A8-44AF-866F-5F080456ABB8}" type="par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A70D2E63-79ED-42A1-9C50-C07E82656AEA}" type="sib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601AA9F0-BA00-497E-B2F7-6903E83ADECF}">
      <dgm:prSet/>
      <dgm:spPr/>
      <dgm:t>
        <a:bodyPr/>
        <a:lstStyle/>
        <a:p>
          <a:pPr rtl="0"/>
          <a:r>
            <a:rPr kumimoji="1" lang="en-US" smtClean="0"/>
            <a:t>Example</a:t>
          </a:r>
          <a:endParaRPr lang="ja-JP"/>
        </a:p>
      </dgm:t>
    </dgm:pt>
    <dgm:pt modelId="{675D4578-AFA0-41CB-A906-A091F9CA6F75}" type="par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C4623A24-0471-46D3-ACC3-3A97C4C82A32}" type="sib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FF04A8CB-4309-4754-AAA5-CA72DD365C3C}">
      <dgm:prSet/>
      <dgm:spPr/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F31D30AC-1FA4-4648-B6C4-C03C26154238}" type="par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AD966BD8-6DE4-4EC6-9AE5-C469B2C785C0}" type="sib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F339D443-561A-4CF5-8377-8097CE9579CE}" type="pres">
      <dgm:prSet presAssocID="{DBD2933A-5264-4BD3-A71E-1B17E1B9826E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155CDE04-03BA-4551-89C9-A4F11267739D}" type="pres">
      <dgm:prSet presAssocID="{D96AA66E-7B1B-4089-A49F-D5997D14CD6C}" presName="composite" presStyleCnt="0"/>
      <dgm:spPr/>
    </dgm:pt>
    <dgm:pt modelId="{535EB0CB-7D3C-4036-8E6D-28948AA2E2C8}" type="pres">
      <dgm:prSet presAssocID="{D96AA66E-7B1B-4089-A49F-D5997D14CD6C}" presName="LShape" presStyleLbl="alignNode1" presStyleIdx="0" presStyleCnt="7"/>
      <dgm:spPr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gm:spPr>
      <dgm:t>
        <a:bodyPr/>
        <a:lstStyle/>
        <a:p>
          <a:endParaRPr kumimoji="1" lang="ja-JP" altLang="en-US"/>
        </a:p>
      </dgm:t>
    </dgm:pt>
    <dgm:pt modelId="{DCBD797B-7F97-4AD9-81BE-B3CAB7B87073}" type="pres">
      <dgm:prSet presAssocID="{D96AA66E-7B1B-4089-A49F-D5997D14CD6C}" presName="ParentText" presStyleLbl="revTx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45D49F2-0A11-4A3C-8B3C-1C2FCC7DD71A}" type="pres">
      <dgm:prSet presAssocID="{D96AA66E-7B1B-4089-A49F-D5997D14CD6C}" presName="Triangle" presStyleLbl="alignNode1" presStyleIdx="1" presStyleCnt="7"/>
      <dgm:spPr/>
    </dgm:pt>
    <dgm:pt modelId="{CEFFB7BF-EF98-418C-8E29-46F40EC070E2}" type="pres">
      <dgm:prSet presAssocID="{04E6849E-FBBD-4D90-8F00-E1A12F50F3B9}" presName="sibTrans" presStyleCnt="0"/>
      <dgm:spPr/>
    </dgm:pt>
    <dgm:pt modelId="{A58BF9BB-518E-49D4-8D7C-4FE1B429C3F4}" type="pres">
      <dgm:prSet presAssocID="{04E6849E-FBBD-4D90-8F00-E1A12F50F3B9}" presName="space" presStyleCnt="0"/>
      <dgm:spPr/>
    </dgm:pt>
    <dgm:pt modelId="{17C24061-CA34-46C2-A04D-282F6B8E69AC}" type="pres">
      <dgm:prSet presAssocID="{0A6DF754-8875-459B-B910-D1D3BF6F6820}" presName="composite" presStyleCnt="0"/>
      <dgm:spPr/>
    </dgm:pt>
    <dgm:pt modelId="{2C14BBD4-5648-493C-93EC-EEBCFB633BAC}" type="pres">
      <dgm:prSet presAssocID="{0A6DF754-8875-459B-B910-D1D3BF6F6820}" presName="LShape" presStyleLbl="alignNode1" presStyleIdx="2" presStyleCnt="7"/>
      <dgm:spPr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gm:spPr>
      <dgm:t>
        <a:bodyPr/>
        <a:lstStyle/>
        <a:p>
          <a:endParaRPr kumimoji="1" lang="ja-JP" altLang="en-US"/>
        </a:p>
      </dgm:t>
    </dgm:pt>
    <dgm:pt modelId="{BD56FDD5-60A0-41AB-8113-7DD7D42826A3}" type="pres">
      <dgm:prSet presAssocID="{0A6DF754-8875-459B-B910-D1D3BF6F6820}" presName="ParentText" presStyleLbl="revTx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E10E42E-F46A-4579-BE15-F8BDD28AC189}" type="pres">
      <dgm:prSet presAssocID="{0A6DF754-8875-459B-B910-D1D3BF6F6820}" presName="Triangle" presStyleLbl="alignNode1" presStyleIdx="3" presStyleCnt="7"/>
      <dgm:spPr/>
    </dgm:pt>
    <dgm:pt modelId="{C14D1086-506F-46A5-B044-1083A73B2C47}" type="pres">
      <dgm:prSet presAssocID="{A70D2E63-79ED-42A1-9C50-C07E82656AEA}" presName="sibTrans" presStyleCnt="0"/>
      <dgm:spPr/>
    </dgm:pt>
    <dgm:pt modelId="{E67DE5FE-44F0-44F4-B1BC-106CDD159778}" type="pres">
      <dgm:prSet presAssocID="{A70D2E63-79ED-42A1-9C50-C07E82656AEA}" presName="space" presStyleCnt="0"/>
      <dgm:spPr/>
    </dgm:pt>
    <dgm:pt modelId="{CB7015DD-64D0-470D-B270-5D1509D5A8F7}" type="pres">
      <dgm:prSet presAssocID="{601AA9F0-BA00-497E-B2F7-6903E83ADECF}" presName="composite" presStyleCnt="0"/>
      <dgm:spPr/>
    </dgm:pt>
    <dgm:pt modelId="{CEB18A49-8F9B-45C2-9331-8ED7FDC3CFD4}" type="pres">
      <dgm:prSet presAssocID="{601AA9F0-BA00-497E-B2F7-6903E83ADECF}" presName="LShape" presStyleLbl="alignNode1" presStyleIdx="4" presStyleCnt="7"/>
      <dgm:spPr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gm:spPr>
      <dgm:t>
        <a:bodyPr/>
        <a:lstStyle/>
        <a:p>
          <a:endParaRPr kumimoji="1" lang="ja-JP" altLang="en-US"/>
        </a:p>
      </dgm:t>
    </dgm:pt>
    <dgm:pt modelId="{CD0F1DA4-ED15-44DA-8805-025414ED9365}" type="pres">
      <dgm:prSet presAssocID="{601AA9F0-BA00-497E-B2F7-6903E83ADECF}" presName="ParentText" presStyleLbl="revTx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86A4B9D-9F1F-43C3-9ADD-C800F0B9D55C}" type="pres">
      <dgm:prSet presAssocID="{601AA9F0-BA00-497E-B2F7-6903E83ADECF}" presName="Triangle" presStyleLbl="alignNode1" presStyleIdx="5" presStyleCnt="7"/>
      <dgm:spPr/>
    </dgm:pt>
    <dgm:pt modelId="{5B2AAB13-AEDE-44C3-9E54-94C0D82D9BA5}" type="pres">
      <dgm:prSet presAssocID="{C4623A24-0471-46D3-ACC3-3A97C4C82A32}" presName="sibTrans" presStyleCnt="0"/>
      <dgm:spPr/>
    </dgm:pt>
    <dgm:pt modelId="{A9E89D92-60CF-4189-A96A-FDC5E0F6FCF6}" type="pres">
      <dgm:prSet presAssocID="{C4623A24-0471-46D3-ACC3-3A97C4C82A32}" presName="space" presStyleCnt="0"/>
      <dgm:spPr/>
    </dgm:pt>
    <dgm:pt modelId="{7677E042-FA0B-40DE-8E67-4485FA4FC7D0}" type="pres">
      <dgm:prSet presAssocID="{FF04A8CB-4309-4754-AAA5-CA72DD365C3C}" presName="composite" presStyleCnt="0"/>
      <dgm:spPr/>
    </dgm:pt>
    <dgm:pt modelId="{6EA234E1-8493-437D-8DAC-B640A67B193E}" type="pres">
      <dgm:prSet presAssocID="{FF04A8CB-4309-4754-AAA5-CA72DD365C3C}" presName="LShape" presStyleLbl="alignNode1" presStyleIdx="6" presStyleCnt="7"/>
      <dgm:spPr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gm:spPr>
      <dgm:t>
        <a:bodyPr/>
        <a:lstStyle/>
        <a:p>
          <a:endParaRPr kumimoji="1" lang="ja-JP" altLang="en-US"/>
        </a:p>
      </dgm:t>
    </dgm:pt>
    <dgm:pt modelId="{92BB6201-28E2-4B72-AD51-0917CCEBDF38}" type="pres">
      <dgm:prSet presAssocID="{FF04A8CB-4309-4754-AAA5-CA72DD365C3C}" presName="ParentText" presStyleLbl="revTx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C96DFE32-5616-44A3-BBA4-56A7D2B75FC5}" type="presOf" srcId="{601AA9F0-BA00-497E-B2F7-6903E83ADECF}" destId="{CD0F1DA4-ED15-44DA-8805-025414ED9365}" srcOrd="0" destOrd="0" presId="urn:microsoft.com/office/officeart/2009/3/layout/StepUpProcess"/>
    <dgm:cxn modelId="{311827D7-5CD8-408B-B911-DD7F399C3DF8}" srcId="{DBD2933A-5264-4BD3-A71E-1B17E1B9826E}" destId="{D96AA66E-7B1B-4089-A49F-D5997D14CD6C}" srcOrd="0" destOrd="0" parTransId="{B599CBAA-8F5D-4B93-986B-0644DF3FE2F9}" sibTransId="{04E6849E-FBBD-4D90-8F00-E1A12F50F3B9}"/>
    <dgm:cxn modelId="{2FE8E664-7A60-4EC8-9E2D-85A55EF40777}" type="presOf" srcId="{DBD2933A-5264-4BD3-A71E-1B17E1B9826E}" destId="{F339D443-561A-4CF5-8377-8097CE9579CE}" srcOrd="0" destOrd="0" presId="urn:microsoft.com/office/officeart/2009/3/layout/StepUpProcess"/>
    <dgm:cxn modelId="{01122372-D07B-4B2B-AB72-BB148E942A00}" srcId="{DBD2933A-5264-4BD3-A71E-1B17E1B9826E}" destId="{FF04A8CB-4309-4754-AAA5-CA72DD365C3C}" srcOrd="3" destOrd="0" parTransId="{F31D30AC-1FA4-4648-B6C4-C03C26154238}" sibTransId="{AD966BD8-6DE4-4EC6-9AE5-C469B2C785C0}"/>
    <dgm:cxn modelId="{08C8D208-4533-486E-9E53-64C28D41F5C3}" srcId="{DBD2933A-5264-4BD3-A71E-1B17E1B9826E}" destId="{601AA9F0-BA00-497E-B2F7-6903E83ADECF}" srcOrd="2" destOrd="0" parTransId="{675D4578-AFA0-41CB-A906-A091F9CA6F75}" sibTransId="{C4623A24-0471-46D3-ACC3-3A97C4C82A32}"/>
    <dgm:cxn modelId="{8391A2AF-BD6D-43C1-BC56-E73C4A98C681}" type="presOf" srcId="{FF04A8CB-4309-4754-AAA5-CA72DD365C3C}" destId="{92BB6201-28E2-4B72-AD51-0917CCEBDF38}" srcOrd="0" destOrd="0" presId="urn:microsoft.com/office/officeart/2009/3/layout/StepUpProcess"/>
    <dgm:cxn modelId="{6A392F0C-D73B-439A-A935-2E94D26F0534}" type="presOf" srcId="{0A6DF754-8875-459B-B910-D1D3BF6F6820}" destId="{BD56FDD5-60A0-41AB-8113-7DD7D42826A3}" srcOrd="0" destOrd="0" presId="urn:microsoft.com/office/officeart/2009/3/layout/StepUpProcess"/>
    <dgm:cxn modelId="{C2A75BC6-778D-4FF7-A5F7-B89631CDA9C5}" type="presOf" srcId="{D96AA66E-7B1B-4089-A49F-D5997D14CD6C}" destId="{DCBD797B-7F97-4AD9-81BE-B3CAB7B87073}" srcOrd="0" destOrd="0" presId="urn:microsoft.com/office/officeart/2009/3/layout/StepUpProcess"/>
    <dgm:cxn modelId="{C6F78DE5-F4BF-42D5-A5ED-1188FFE2C2AC}" srcId="{DBD2933A-5264-4BD3-A71E-1B17E1B9826E}" destId="{0A6DF754-8875-459B-B910-D1D3BF6F6820}" srcOrd="1" destOrd="0" parTransId="{D92EF660-A3A8-44AF-866F-5F080456ABB8}" sibTransId="{A70D2E63-79ED-42A1-9C50-C07E82656AEA}"/>
    <dgm:cxn modelId="{6AF3F9E5-5B45-40D5-A2F0-2FB6477014E2}" type="presParOf" srcId="{F339D443-561A-4CF5-8377-8097CE9579CE}" destId="{155CDE04-03BA-4551-89C9-A4F11267739D}" srcOrd="0" destOrd="0" presId="urn:microsoft.com/office/officeart/2009/3/layout/StepUpProcess"/>
    <dgm:cxn modelId="{ECB5C759-53BC-4663-AB4F-CED507BA2F51}" type="presParOf" srcId="{155CDE04-03BA-4551-89C9-A4F11267739D}" destId="{535EB0CB-7D3C-4036-8E6D-28948AA2E2C8}" srcOrd="0" destOrd="0" presId="urn:microsoft.com/office/officeart/2009/3/layout/StepUpProcess"/>
    <dgm:cxn modelId="{406149D2-EBDC-46D0-96D1-EBBEA4F36182}" type="presParOf" srcId="{155CDE04-03BA-4551-89C9-A4F11267739D}" destId="{DCBD797B-7F97-4AD9-81BE-B3CAB7B87073}" srcOrd="1" destOrd="0" presId="urn:microsoft.com/office/officeart/2009/3/layout/StepUpProcess"/>
    <dgm:cxn modelId="{6D9C8BF8-4A1E-4822-904C-A62ABD6B28DD}" type="presParOf" srcId="{155CDE04-03BA-4551-89C9-A4F11267739D}" destId="{F45D49F2-0A11-4A3C-8B3C-1C2FCC7DD71A}" srcOrd="2" destOrd="0" presId="urn:microsoft.com/office/officeart/2009/3/layout/StepUpProcess"/>
    <dgm:cxn modelId="{8EA190FA-B56D-4EED-85BF-9D81F4BF47B9}" type="presParOf" srcId="{F339D443-561A-4CF5-8377-8097CE9579CE}" destId="{CEFFB7BF-EF98-418C-8E29-46F40EC070E2}" srcOrd="1" destOrd="0" presId="urn:microsoft.com/office/officeart/2009/3/layout/StepUpProcess"/>
    <dgm:cxn modelId="{0968EDF3-9669-427F-9F3B-9A630BA79351}" type="presParOf" srcId="{CEFFB7BF-EF98-418C-8E29-46F40EC070E2}" destId="{A58BF9BB-518E-49D4-8D7C-4FE1B429C3F4}" srcOrd="0" destOrd="0" presId="urn:microsoft.com/office/officeart/2009/3/layout/StepUpProcess"/>
    <dgm:cxn modelId="{CD677E23-E32E-4ABE-BF94-7FDD253B0E43}" type="presParOf" srcId="{F339D443-561A-4CF5-8377-8097CE9579CE}" destId="{17C24061-CA34-46C2-A04D-282F6B8E69AC}" srcOrd="2" destOrd="0" presId="urn:microsoft.com/office/officeart/2009/3/layout/StepUpProcess"/>
    <dgm:cxn modelId="{7B895C76-34E7-44C0-9654-5E5FFBE9879D}" type="presParOf" srcId="{17C24061-CA34-46C2-A04D-282F6B8E69AC}" destId="{2C14BBD4-5648-493C-93EC-EEBCFB633BAC}" srcOrd="0" destOrd="0" presId="urn:microsoft.com/office/officeart/2009/3/layout/StepUpProcess"/>
    <dgm:cxn modelId="{414533B4-CBD3-4715-9512-BA911458116F}" type="presParOf" srcId="{17C24061-CA34-46C2-A04D-282F6B8E69AC}" destId="{BD56FDD5-60A0-41AB-8113-7DD7D42826A3}" srcOrd="1" destOrd="0" presId="urn:microsoft.com/office/officeart/2009/3/layout/StepUpProcess"/>
    <dgm:cxn modelId="{4381E95B-E3E8-4BE3-8923-A3ED1FD42D41}" type="presParOf" srcId="{17C24061-CA34-46C2-A04D-282F6B8E69AC}" destId="{2E10E42E-F46A-4579-BE15-F8BDD28AC189}" srcOrd="2" destOrd="0" presId="urn:microsoft.com/office/officeart/2009/3/layout/StepUpProcess"/>
    <dgm:cxn modelId="{F5C30E0D-0160-4CD4-AF04-A275ADCCF75B}" type="presParOf" srcId="{F339D443-561A-4CF5-8377-8097CE9579CE}" destId="{C14D1086-506F-46A5-B044-1083A73B2C47}" srcOrd="3" destOrd="0" presId="urn:microsoft.com/office/officeart/2009/3/layout/StepUpProcess"/>
    <dgm:cxn modelId="{AC7EF871-95D0-4A55-8BAE-176521D67A74}" type="presParOf" srcId="{C14D1086-506F-46A5-B044-1083A73B2C47}" destId="{E67DE5FE-44F0-44F4-B1BC-106CDD159778}" srcOrd="0" destOrd="0" presId="urn:microsoft.com/office/officeart/2009/3/layout/StepUpProcess"/>
    <dgm:cxn modelId="{2073D77C-998E-4D1B-B1A8-A0870C19B3B8}" type="presParOf" srcId="{F339D443-561A-4CF5-8377-8097CE9579CE}" destId="{CB7015DD-64D0-470D-B270-5D1509D5A8F7}" srcOrd="4" destOrd="0" presId="urn:microsoft.com/office/officeart/2009/3/layout/StepUpProcess"/>
    <dgm:cxn modelId="{FF79CB7D-C5B0-4F1E-B768-62DDD7A0EA75}" type="presParOf" srcId="{CB7015DD-64D0-470D-B270-5D1509D5A8F7}" destId="{CEB18A49-8F9B-45C2-9331-8ED7FDC3CFD4}" srcOrd="0" destOrd="0" presId="urn:microsoft.com/office/officeart/2009/3/layout/StepUpProcess"/>
    <dgm:cxn modelId="{C7F8BC2B-1F09-40B3-9D64-3206A11DA269}" type="presParOf" srcId="{CB7015DD-64D0-470D-B270-5D1509D5A8F7}" destId="{CD0F1DA4-ED15-44DA-8805-025414ED9365}" srcOrd="1" destOrd="0" presId="urn:microsoft.com/office/officeart/2009/3/layout/StepUpProcess"/>
    <dgm:cxn modelId="{5718BE6B-C6E3-425E-A68D-759140BB8D23}" type="presParOf" srcId="{CB7015DD-64D0-470D-B270-5D1509D5A8F7}" destId="{986A4B9D-9F1F-43C3-9ADD-C800F0B9D55C}" srcOrd="2" destOrd="0" presId="urn:microsoft.com/office/officeart/2009/3/layout/StepUpProcess"/>
    <dgm:cxn modelId="{F0B20B42-B3CE-4CAB-868E-BA30643FBA0F}" type="presParOf" srcId="{F339D443-561A-4CF5-8377-8097CE9579CE}" destId="{5B2AAB13-AEDE-44C3-9E54-94C0D82D9BA5}" srcOrd="5" destOrd="0" presId="urn:microsoft.com/office/officeart/2009/3/layout/StepUpProcess"/>
    <dgm:cxn modelId="{B58BE039-3FFF-452C-83FF-7B8FC05F461C}" type="presParOf" srcId="{5B2AAB13-AEDE-44C3-9E54-94C0D82D9BA5}" destId="{A9E89D92-60CF-4189-A96A-FDC5E0F6FCF6}" srcOrd="0" destOrd="0" presId="urn:microsoft.com/office/officeart/2009/3/layout/StepUpProcess"/>
    <dgm:cxn modelId="{6ECCDAA6-06B8-403F-AC61-A10FA0388DBE}" type="presParOf" srcId="{F339D443-561A-4CF5-8377-8097CE9579CE}" destId="{7677E042-FA0B-40DE-8E67-4485FA4FC7D0}" srcOrd="6" destOrd="0" presId="urn:microsoft.com/office/officeart/2009/3/layout/StepUpProcess"/>
    <dgm:cxn modelId="{6C0C638B-6891-4EBA-AA5F-EC10ADC6A139}" type="presParOf" srcId="{7677E042-FA0B-40DE-8E67-4485FA4FC7D0}" destId="{6EA234E1-8493-437D-8DAC-B640A67B193E}" srcOrd="0" destOrd="0" presId="urn:microsoft.com/office/officeart/2009/3/layout/StepUpProcess"/>
    <dgm:cxn modelId="{4F2AD14F-78DA-41B0-BC9F-7BEE0339A80C}" type="presParOf" srcId="{7677E042-FA0B-40DE-8E67-4485FA4FC7D0}" destId="{92BB6201-28E2-4B72-AD51-0917CCEBDF38}" srcOrd="1" destOrd="0" presId="urn:microsoft.com/office/officeart/2009/3/layout/StepUp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DBD2933A-5264-4BD3-A71E-1B17E1B9826E}" type="doc">
      <dgm:prSet loTypeId="urn:microsoft.com/office/officeart/2011/layout/CircleProcess" loCatId="process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D96AA66E-7B1B-4089-A49F-D5997D14CD6C}">
      <dgm:prSet/>
      <dgm:spPr>
        <a:effectLst>
          <a:outerShdw blurRad="152400" dist="317500" dir="5400000" sx="90000" sy="-19000" rotWithShape="0">
            <a:prstClr val="black">
              <a:alpha val="15000"/>
            </a:prstClr>
          </a:outerShdw>
        </a:effectLst>
      </dgm:spPr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B599CBAA-8F5D-4B93-986B-0644DF3FE2F9}" type="par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4E6849E-FBBD-4D90-8F00-E1A12F50F3B9}" type="sibTrans" cxnId="{311827D7-5CD8-408B-B911-DD7F399C3DF8}">
      <dgm:prSet/>
      <dgm:spPr/>
      <dgm:t>
        <a:bodyPr/>
        <a:lstStyle/>
        <a:p>
          <a:endParaRPr kumimoji="1" lang="ja-JP" altLang="en-US"/>
        </a:p>
      </dgm:t>
    </dgm:pt>
    <dgm:pt modelId="{0A6DF754-8875-459B-B910-D1D3BF6F6820}">
      <dgm:prSet/>
      <dgm:spPr>
        <a:effectLst>
          <a:outerShdw blurRad="152400" dist="317500" dir="5400000" sx="90000" sy="-19000" rotWithShape="0">
            <a:prstClr val="black">
              <a:alpha val="15000"/>
            </a:prstClr>
          </a:outerShdw>
        </a:effectLst>
      </dgm:spPr>
      <dgm:t>
        <a:bodyPr/>
        <a:lstStyle/>
        <a:p>
          <a:pPr rtl="0"/>
          <a:r>
            <a:rPr kumimoji="1" lang="en-US" smtClean="0"/>
            <a:t>Reason</a:t>
          </a:r>
          <a:endParaRPr lang="ja-JP"/>
        </a:p>
      </dgm:t>
    </dgm:pt>
    <dgm:pt modelId="{D92EF660-A3A8-44AF-866F-5F080456ABB8}" type="par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A70D2E63-79ED-42A1-9C50-C07E82656AEA}" type="sibTrans" cxnId="{C6F78DE5-F4BF-42D5-A5ED-1188FFE2C2AC}">
      <dgm:prSet/>
      <dgm:spPr/>
      <dgm:t>
        <a:bodyPr/>
        <a:lstStyle/>
        <a:p>
          <a:endParaRPr kumimoji="1" lang="ja-JP" altLang="en-US"/>
        </a:p>
      </dgm:t>
    </dgm:pt>
    <dgm:pt modelId="{601AA9F0-BA00-497E-B2F7-6903E83ADECF}">
      <dgm:prSet/>
      <dgm:spPr>
        <a:effectLst>
          <a:outerShdw blurRad="152400" dist="317500" dir="5400000" sx="90000" sy="-19000" rotWithShape="0">
            <a:prstClr val="black">
              <a:alpha val="15000"/>
            </a:prstClr>
          </a:outerShdw>
        </a:effectLst>
      </dgm:spPr>
      <dgm:t>
        <a:bodyPr/>
        <a:lstStyle/>
        <a:p>
          <a:pPr rtl="0"/>
          <a:r>
            <a:rPr kumimoji="1" lang="en-US" smtClean="0"/>
            <a:t>Example</a:t>
          </a:r>
          <a:endParaRPr lang="ja-JP"/>
        </a:p>
      </dgm:t>
    </dgm:pt>
    <dgm:pt modelId="{675D4578-AFA0-41CB-A906-A091F9CA6F75}" type="par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C4623A24-0471-46D3-ACC3-3A97C4C82A32}" type="sibTrans" cxnId="{08C8D208-4533-486E-9E53-64C28D41F5C3}">
      <dgm:prSet/>
      <dgm:spPr/>
      <dgm:t>
        <a:bodyPr/>
        <a:lstStyle/>
        <a:p>
          <a:endParaRPr kumimoji="1" lang="ja-JP" altLang="en-US"/>
        </a:p>
      </dgm:t>
    </dgm:pt>
    <dgm:pt modelId="{FF04A8CB-4309-4754-AAA5-CA72DD365C3C}">
      <dgm:prSet/>
      <dgm:spPr>
        <a:effectLst>
          <a:outerShdw blurRad="152400" dist="317500" dir="5400000" sx="90000" sy="-19000" rotWithShape="0">
            <a:prstClr val="black">
              <a:alpha val="15000"/>
            </a:prstClr>
          </a:outerShdw>
        </a:effectLst>
      </dgm:spPr>
      <dgm:t>
        <a:bodyPr/>
        <a:lstStyle/>
        <a:p>
          <a:pPr rtl="0"/>
          <a:r>
            <a:rPr kumimoji="1" lang="en-US" smtClean="0"/>
            <a:t>Point</a:t>
          </a:r>
          <a:endParaRPr lang="ja-JP"/>
        </a:p>
      </dgm:t>
    </dgm:pt>
    <dgm:pt modelId="{F31D30AC-1FA4-4648-B6C4-C03C26154238}" type="par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AD966BD8-6DE4-4EC6-9AE5-C469B2C785C0}" type="sibTrans" cxnId="{01122372-D07B-4B2B-AB72-BB148E942A00}">
      <dgm:prSet/>
      <dgm:spPr/>
      <dgm:t>
        <a:bodyPr/>
        <a:lstStyle/>
        <a:p>
          <a:endParaRPr kumimoji="1" lang="ja-JP" altLang="en-US"/>
        </a:p>
      </dgm:t>
    </dgm:pt>
    <dgm:pt modelId="{26B66844-2A61-43B9-8045-52A520F07FA4}" type="pres">
      <dgm:prSet presAssocID="{DBD2933A-5264-4BD3-A71E-1B17E1B9826E}" presName="Name0" presStyleCnt="0">
        <dgm:presLayoutVars>
          <dgm:chMax val="11"/>
          <dgm:chPref val="11"/>
          <dgm:dir/>
          <dgm:resizeHandles/>
        </dgm:presLayoutVars>
      </dgm:prSet>
      <dgm:spPr/>
      <dgm:t>
        <a:bodyPr/>
        <a:lstStyle/>
        <a:p>
          <a:endParaRPr kumimoji="1" lang="ja-JP" altLang="en-US"/>
        </a:p>
      </dgm:t>
    </dgm:pt>
    <dgm:pt modelId="{08BF47E4-8133-45EC-A271-469CDC3B8825}" type="pres">
      <dgm:prSet presAssocID="{FF04A8CB-4309-4754-AAA5-CA72DD365C3C}" presName="Accent4" presStyleCnt="0"/>
      <dgm:spPr/>
    </dgm:pt>
    <dgm:pt modelId="{5007440B-DED7-403B-82A6-69D02803CE1A}" type="pres">
      <dgm:prSet presAssocID="{FF04A8CB-4309-4754-AAA5-CA72DD365C3C}" presName="Accent" presStyleLbl="node1" presStyleIdx="0" presStyleCnt="4"/>
      <dgm:spPr/>
      <dgm:t>
        <a:bodyPr/>
        <a:lstStyle/>
        <a:p>
          <a:endParaRPr kumimoji="1" lang="ja-JP" altLang="en-US"/>
        </a:p>
      </dgm:t>
    </dgm:pt>
    <dgm:pt modelId="{525BA0FF-EFA6-4DB0-8B8D-46E29A8CEA89}" type="pres">
      <dgm:prSet presAssocID="{FF04A8CB-4309-4754-AAA5-CA72DD365C3C}" presName="ParentBackground4" presStyleCnt="0"/>
      <dgm:spPr/>
    </dgm:pt>
    <dgm:pt modelId="{6F255B4B-49D3-45A8-808E-42AEE6DB5D17}" type="pres">
      <dgm:prSet presAssocID="{FF04A8CB-4309-4754-AAA5-CA72DD365C3C}" presName="ParentBackground" presStyleLbl="fgAcc1" presStyleIdx="0" presStyleCnt="4"/>
      <dgm:spPr/>
      <dgm:t>
        <a:bodyPr/>
        <a:lstStyle/>
        <a:p>
          <a:endParaRPr kumimoji="1" lang="ja-JP" altLang="en-US"/>
        </a:p>
      </dgm:t>
    </dgm:pt>
    <dgm:pt modelId="{D1F875CF-2FA5-4E5E-9567-F831419A1696}" type="pres">
      <dgm:prSet presAssocID="{FF04A8CB-4309-4754-AAA5-CA72DD365C3C}" presName="Parent4" presStyleLbl="revTx" presStyleIdx="0" presStyleCnt="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C76D667-71F1-4746-9D21-C6F017596EF4}" type="pres">
      <dgm:prSet presAssocID="{601AA9F0-BA00-497E-B2F7-6903E83ADECF}" presName="Accent3" presStyleCnt="0"/>
      <dgm:spPr/>
    </dgm:pt>
    <dgm:pt modelId="{E3306A0C-1600-4E85-A147-D96368FC085E}" type="pres">
      <dgm:prSet presAssocID="{601AA9F0-BA00-497E-B2F7-6903E83ADECF}" presName="Accent" presStyleLbl="node1" presStyleIdx="1" presStyleCnt="4"/>
      <dgm:spPr/>
    </dgm:pt>
    <dgm:pt modelId="{F22729FA-6CC1-40CB-B0C8-D9CD701F45E3}" type="pres">
      <dgm:prSet presAssocID="{601AA9F0-BA00-497E-B2F7-6903E83ADECF}" presName="ParentBackground3" presStyleCnt="0"/>
      <dgm:spPr/>
    </dgm:pt>
    <dgm:pt modelId="{E64DEDE3-3596-49A6-B98E-2C7B3E7F8685}" type="pres">
      <dgm:prSet presAssocID="{601AA9F0-BA00-497E-B2F7-6903E83ADECF}" presName="ParentBackground" presStyleLbl="fgAcc1" presStyleIdx="1" presStyleCnt="4"/>
      <dgm:spPr/>
      <dgm:t>
        <a:bodyPr/>
        <a:lstStyle/>
        <a:p>
          <a:endParaRPr kumimoji="1" lang="ja-JP" altLang="en-US"/>
        </a:p>
      </dgm:t>
    </dgm:pt>
    <dgm:pt modelId="{E251412E-2C1B-4FC0-8CE7-1895A0BDD162}" type="pres">
      <dgm:prSet presAssocID="{601AA9F0-BA00-497E-B2F7-6903E83ADECF}" presName="Parent3" presStyleLbl="revTx" presStyleIdx="0" presStyleCnt="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BB900BD-9B3A-4926-8585-E851800AAE80}" type="pres">
      <dgm:prSet presAssocID="{0A6DF754-8875-459B-B910-D1D3BF6F6820}" presName="Accent2" presStyleCnt="0"/>
      <dgm:spPr/>
    </dgm:pt>
    <dgm:pt modelId="{91A6E569-4A59-4127-9F9F-DE85EE84DFCC}" type="pres">
      <dgm:prSet presAssocID="{0A6DF754-8875-459B-B910-D1D3BF6F6820}" presName="Accent" presStyleLbl="node1" presStyleIdx="2" presStyleCnt="4"/>
      <dgm:spPr/>
    </dgm:pt>
    <dgm:pt modelId="{4C8B212F-B44B-4FA5-BD74-9518F79B76FA}" type="pres">
      <dgm:prSet presAssocID="{0A6DF754-8875-459B-B910-D1D3BF6F6820}" presName="ParentBackground2" presStyleCnt="0"/>
      <dgm:spPr/>
    </dgm:pt>
    <dgm:pt modelId="{4699E4F6-B280-47FB-A89B-6AA63F21426C}" type="pres">
      <dgm:prSet presAssocID="{0A6DF754-8875-459B-B910-D1D3BF6F6820}" presName="ParentBackground" presStyleLbl="fgAcc1" presStyleIdx="2" presStyleCnt="4"/>
      <dgm:spPr/>
      <dgm:t>
        <a:bodyPr/>
        <a:lstStyle/>
        <a:p>
          <a:endParaRPr kumimoji="1" lang="ja-JP" altLang="en-US"/>
        </a:p>
      </dgm:t>
    </dgm:pt>
    <dgm:pt modelId="{DC1AA177-277E-4ED3-A8AA-6A1488D53DD8}" type="pres">
      <dgm:prSet presAssocID="{0A6DF754-8875-459B-B910-D1D3BF6F6820}" presName="Parent2" presStyleLbl="revTx" presStyleIdx="0" presStyleCnt="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ABB5E98-4704-440F-BD8F-90CA6DD8515F}" type="pres">
      <dgm:prSet presAssocID="{D96AA66E-7B1B-4089-A49F-D5997D14CD6C}" presName="Accent1" presStyleCnt="0"/>
      <dgm:spPr/>
    </dgm:pt>
    <dgm:pt modelId="{494A355A-DBF7-454E-8943-3697D5212932}" type="pres">
      <dgm:prSet presAssocID="{D96AA66E-7B1B-4089-A49F-D5997D14CD6C}" presName="Accent" presStyleLbl="node1" presStyleIdx="3" presStyleCnt="4"/>
      <dgm:spPr/>
    </dgm:pt>
    <dgm:pt modelId="{F18A641D-D855-427B-B9AB-B89BBE004E1C}" type="pres">
      <dgm:prSet presAssocID="{D96AA66E-7B1B-4089-A49F-D5997D14CD6C}" presName="ParentBackground1" presStyleCnt="0"/>
      <dgm:spPr/>
    </dgm:pt>
    <dgm:pt modelId="{105E8319-5D93-4DA2-9A9A-DA87AF0199E3}" type="pres">
      <dgm:prSet presAssocID="{D96AA66E-7B1B-4089-A49F-D5997D14CD6C}" presName="ParentBackground" presStyleLbl="fgAcc1" presStyleIdx="3" presStyleCnt="4"/>
      <dgm:spPr/>
      <dgm:t>
        <a:bodyPr/>
        <a:lstStyle/>
        <a:p>
          <a:endParaRPr kumimoji="1" lang="ja-JP" altLang="en-US"/>
        </a:p>
      </dgm:t>
    </dgm:pt>
    <dgm:pt modelId="{3FE3E458-3ECA-4FE8-BCAF-BD136DEA99F7}" type="pres">
      <dgm:prSet presAssocID="{D96AA66E-7B1B-4089-A49F-D5997D14CD6C}" presName="Parent1" presStyleLbl="revTx" presStyleIdx="0" presStyleCnt="0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8C8D208-4533-486E-9E53-64C28D41F5C3}" srcId="{DBD2933A-5264-4BD3-A71E-1B17E1B9826E}" destId="{601AA9F0-BA00-497E-B2F7-6903E83ADECF}" srcOrd="2" destOrd="0" parTransId="{675D4578-AFA0-41CB-A906-A091F9CA6F75}" sibTransId="{C4623A24-0471-46D3-ACC3-3A97C4C82A32}"/>
    <dgm:cxn modelId="{311827D7-5CD8-408B-B911-DD7F399C3DF8}" srcId="{DBD2933A-5264-4BD3-A71E-1B17E1B9826E}" destId="{D96AA66E-7B1B-4089-A49F-D5997D14CD6C}" srcOrd="0" destOrd="0" parTransId="{B599CBAA-8F5D-4B93-986B-0644DF3FE2F9}" sibTransId="{04E6849E-FBBD-4D90-8F00-E1A12F50F3B9}"/>
    <dgm:cxn modelId="{3CC13196-24B0-49ED-BB1E-088DF5A7F177}" type="presOf" srcId="{D96AA66E-7B1B-4089-A49F-D5997D14CD6C}" destId="{3FE3E458-3ECA-4FE8-BCAF-BD136DEA99F7}" srcOrd="1" destOrd="0" presId="urn:microsoft.com/office/officeart/2011/layout/CircleProcess"/>
    <dgm:cxn modelId="{22E15CF4-414B-4203-8F6A-840CEB03DB3A}" type="presOf" srcId="{DBD2933A-5264-4BD3-A71E-1B17E1B9826E}" destId="{26B66844-2A61-43B9-8045-52A520F07FA4}" srcOrd="0" destOrd="0" presId="urn:microsoft.com/office/officeart/2011/layout/CircleProcess"/>
    <dgm:cxn modelId="{0B4578ED-A2FC-46CA-94D4-CC2803CB31EE}" type="presOf" srcId="{D96AA66E-7B1B-4089-A49F-D5997D14CD6C}" destId="{105E8319-5D93-4DA2-9A9A-DA87AF0199E3}" srcOrd="0" destOrd="0" presId="urn:microsoft.com/office/officeart/2011/layout/CircleProcess"/>
    <dgm:cxn modelId="{0496C133-F6EE-473B-B278-2646FD061A7F}" type="presOf" srcId="{601AA9F0-BA00-497E-B2F7-6903E83ADECF}" destId="{E64DEDE3-3596-49A6-B98E-2C7B3E7F8685}" srcOrd="0" destOrd="0" presId="urn:microsoft.com/office/officeart/2011/layout/CircleProcess"/>
    <dgm:cxn modelId="{C6F78DE5-F4BF-42D5-A5ED-1188FFE2C2AC}" srcId="{DBD2933A-5264-4BD3-A71E-1B17E1B9826E}" destId="{0A6DF754-8875-459B-B910-D1D3BF6F6820}" srcOrd="1" destOrd="0" parTransId="{D92EF660-A3A8-44AF-866F-5F080456ABB8}" sibTransId="{A70D2E63-79ED-42A1-9C50-C07E82656AEA}"/>
    <dgm:cxn modelId="{80C8A833-CDC2-45CF-914D-93DC7EC09E76}" type="presOf" srcId="{0A6DF754-8875-459B-B910-D1D3BF6F6820}" destId="{DC1AA177-277E-4ED3-A8AA-6A1488D53DD8}" srcOrd="1" destOrd="0" presId="urn:microsoft.com/office/officeart/2011/layout/CircleProcess"/>
    <dgm:cxn modelId="{6835DCEA-3429-4DB8-82C6-FCF5B46BCF8C}" type="presOf" srcId="{FF04A8CB-4309-4754-AAA5-CA72DD365C3C}" destId="{6F255B4B-49D3-45A8-808E-42AEE6DB5D17}" srcOrd="0" destOrd="0" presId="urn:microsoft.com/office/officeart/2011/layout/CircleProcess"/>
    <dgm:cxn modelId="{095179DF-EEC8-46DE-A0EA-005256C3DB48}" type="presOf" srcId="{0A6DF754-8875-459B-B910-D1D3BF6F6820}" destId="{4699E4F6-B280-47FB-A89B-6AA63F21426C}" srcOrd="0" destOrd="0" presId="urn:microsoft.com/office/officeart/2011/layout/CircleProcess"/>
    <dgm:cxn modelId="{769232B0-111C-43C9-8FA6-BB7D4F4DBB55}" type="presOf" srcId="{FF04A8CB-4309-4754-AAA5-CA72DD365C3C}" destId="{D1F875CF-2FA5-4E5E-9567-F831419A1696}" srcOrd="1" destOrd="0" presId="urn:microsoft.com/office/officeart/2011/layout/CircleProcess"/>
    <dgm:cxn modelId="{C8F4C7FC-4D27-4ED0-8037-5DFF65F344E0}" type="presOf" srcId="{601AA9F0-BA00-497E-B2F7-6903E83ADECF}" destId="{E251412E-2C1B-4FC0-8CE7-1895A0BDD162}" srcOrd="1" destOrd="0" presId="urn:microsoft.com/office/officeart/2011/layout/CircleProcess"/>
    <dgm:cxn modelId="{01122372-D07B-4B2B-AB72-BB148E942A00}" srcId="{DBD2933A-5264-4BD3-A71E-1B17E1B9826E}" destId="{FF04A8CB-4309-4754-AAA5-CA72DD365C3C}" srcOrd="3" destOrd="0" parTransId="{F31D30AC-1FA4-4648-B6C4-C03C26154238}" sibTransId="{AD966BD8-6DE4-4EC6-9AE5-C469B2C785C0}"/>
    <dgm:cxn modelId="{54D575D1-8EA4-47B0-AA18-063FFF593B5E}" type="presParOf" srcId="{26B66844-2A61-43B9-8045-52A520F07FA4}" destId="{08BF47E4-8133-45EC-A271-469CDC3B8825}" srcOrd="0" destOrd="0" presId="urn:microsoft.com/office/officeart/2011/layout/CircleProcess"/>
    <dgm:cxn modelId="{829FB66E-1C32-41AD-B8F5-207DFA5674C5}" type="presParOf" srcId="{08BF47E4-8133-45EC-A271-469CDC3B8825}" destId="{5007440B-DED7-403B-82A6-69D02803CE1A}" srcOrd="0" destOrd="0" presId="urn:microsoft.com/office/officeart/2011/layout/CircleProcess"/>
    <dgm:cxn modelId="{0DD91847-9166-4B5A-A144-2524D56FFF2A}" type="presParOf" srcId="{26B66844-2A61-43B9-8045-52A520F07FA4}" destId="{525BA0FF-EFA6-4DB0-8B8D-46E29A8CEA89}" srcOrd="1" destOrd="0" presId="urn:microsoft.com/office/officeart/2011/layout/CircleProcess"/>
    <dgm:cxn modelId="{6457F31E-D59E-48A9-8864-95D3001F85E0}" type="presParOf" srcId="{525BA0FF-EFA6-4DB0-8B8D-46E29A8CEA89}" destId="{6F255B4B-49D3-45A8-808E-42AEE6DB5D17}" srcOrd="0" destOrd="0" presId="urn:microsoft.com/office/officeart/2011/layout/CircleProcess"/>
    <dgm:cxn modelId="{4B758327-FB54-4327-A1BA-6EC4FC6621B8}" type="presParOf" srcId="{26B66844-2A61-43B9-8045-52A520F07FA4}" destId="{D1F875CF-2FA5-4E5E-9567-F831419A1696}" srcOrd="2" destOrd="0" presId="urn:microsoft.com/office/officeart/2011/layout/CircleProcess"/>
    <dgm:cxn modelId="{0A36F54D-F2F3-497A-B66C-4F6FF5B71C76}" type="presParOf" srcId="{26B66844-2A61-43B9-8045-52A520F07FA4}" destId="{FC76D667-71F1-4746-9D21-C6F017596EF4}" srcOrd="3" destOrd="0" presId="urn:microsoft.com/office/officeart/2011/layout/CircleProcess"/>
    <dgm:cxn modelId="{6CDF702C-3A5E-4CD3-880E-E091BCA8B956}" type="presParOf" srcId="{FC76D667-71F1-4746-9D21-C6F017596EF4}" destId="{E3306A0C-1600-4E85-A147-D96368FC085E}" srcOrd="0" destOrd="0" presId="urn:microsoft.com/office/officeart/2011/layout/CircleProcess"/>
    <dgm:cxn modelId="{50D03131-A7AC-4676-9250-C492A1CEB772}" type="presParOf" srcId="{26B66844-2A61-43B9-8045-52A520F07FA4}" destId="{F22729FA-6CC1-40CB-B0C8-D9CD701F45E3}" srcOrd="4" destOrd="0" presId="urn:microsoft.com/office/officeart/2011/layout/CircleProcess"/>
    <dgm:cxn modelId="{FE65E6FC-A541-48C8-97BE-AB58F1BFFFAB}" type="presParOf" srcId="{F22729FA-6CC1-40CB-B0C8-D9CD701F45E3}" destId="{E64DEDE3-3596-49A6-B98E-2C7B3E7F8685}" srcOrd="0" destOrd="0" presId="urn:microsoft.com/office/officeart/2011/layout/CircleProcess"/>
    <dgm:cxn modelId="{C1D2D4A9-87CF-430D-8C0A-1AB464CB9B78}" type="presParOf" srcId="{26B66844-2A61-43B9-8045-52A520F07FA4}" destId="{E251412E-2C1B-4FC0-8CE7-1895A0BDD162}" srcOrd="5" destOrd="0" presId="urn:microsoft.com/office/officeart/2011/layout/CircleProcess"/>
    <dgm:cxn modelId="{6CA4412B-127A-4815-8C1B-1ED4EBEFCA36}" type="presParOf" srcId="{26B66844-2A61-43B9-8045-52A520F07FA4}" destId="{DBB900BD-9B3A-4926-8585-E851800AAE80}" srcOrd="6" destOrd="0" presId="urn:microsoft.com/office/officeart/2011/layout/CircleProcess"/>
    <dgm:cxn modelId="{AE155F2F-0AC9-4334-95CF-A6E09C5450F4}" type="presParOf" srcId="{DBB900BD-9B3A-4926-8585-E851800AAE80}" destId="{91A6E569-4A59-4127-9F9F-DE85EE84DFCC}" srcOrd="0" destOrd="0" presId="urn:microsoft.com/office/officeart/2011/layout/CircleProcess"/>
    <dgm:cxn modelId="{1E3D44E1-1F28-4655-9AE6-5E765AB3AC91}" type="presParOf" srcId="{26B66844-2A61-43B9-8045-52A520F07FA4}" destId="{4C8B212F-B44B-4FA5-BD74-9518F79B76FA}" srcOrd="7" destOrd="0" presId="urn:microsoft.com/office/officeart/2011/layout/CircleProcess"/>
    <dgm:cxn modelId="{D3DC0B25-8DFE-4F8F-AE46-FE4C76211822}" type="presParOf" srcId="{4C8B212F-B44B-4FA5-BD74-9518F79B76FA}" destId="{4699E4F6-B280-47FB-A89B-6AA63F21426C}" srcOrd="0" destOrd="0" presId="urn:microsoft.com/office/officeart/2011/layout/CircleProcess"/>
    <dgm:cxn modelId="{8B9C7176-774A-4B8A-B6F2-9CB4E1BE5AEE}" type="presParOf" srcId="{26B66844-2A61-43B9-8045-52A520F07FA4}" destId="{DC1AA177-277E-4ED3-A8AA-6A1488D53DD8}" srcOrd="8" destOrd="0" presId="urn:microsoft.com/office/officeart/2011/layout/CircleProcess"/>
    <dgm:cxn modelId="{9B311C1C-53E9-416D-9E01-E138C076ED40}" type="presParOf" srcId="{26B66844-2A61-43B9-8045-52A520F07FA4}" destId="{FABB5E98-4704-440F-BD8F-90CA6DD8515F}" srcOrd="9" destOrd="0" presId="urn:microsoft.com/office/officeart/2011/layout/CircleProcess"/>
    <dgm:cxn modelId="{6D199698-161F-4AAF-9472-D14238CDACF8}" type="presParOf" srcId="{FABB5E98-4704-440F-BD8F-90CA6DD8515F}" destId="{494A355A-DBF7-454E-8943-3697D5212932}" srcOrd="0" destOrd="0" presId="urn:microsoft.com/office/officeart/2011/layout/CircleProcess"/>
    <dgm:cxn modelId="{C4DC0B6E-CDD5-401B-A158-91C420986547}" type="presParOf" srcId="{26B66844-2A61-43B9-8045-52A520F07FA4}" destId="{F18A641D-D855-427B-B9AB-B89BBE004E1C}" srcOrd="10" destOrd="0" presId="urn:microsoft.com/office/officeart/2011/layout/CircleProcess"/>
    <dgm:cxn modelId="{CABEBE2F-4622-4E1D-B232-A306CCE3403F}" type="presParOf" srcId="{F18A641D-D855-427B-B9AB-B89BBE004E1C}" destId="{105E8319-5D93-4DA2-9A9A-DA87AF0199E3}" srcOrd="0" destOrd="0" presId="urn:microsoft.com/office/officeart/2011/layout/CircleProcess"/>
    <dgm:cxn modelId="{985DC050-BE84-4C42-BEE0-A93C9DA9CB1D}" type="presParOf" srcId="{26B66844-2A61-43B9-8045-52A520F07FA4}" destId="{3FE3E458-3ECA-4FE8-BCAF-BD136DEA99F7}" srcOrd="11" destOrd="0" presId="urn:microsoft.com/office/officeart/2011/layout/CircleProcess"/>
  </dgm:cxnLst>
  <dgm:bg>
    <a:effectLst/>
  </dgm:bg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7A73837-0909-4F15-9009-8BE74A62A2A6}">
      <dsp:nvSpPr>
        <dsp:cNvPr id="0" name=""/>
        <dsp:cNvSpPr/>
      </dsp:nvSpPr>
      <dsp:spPr>
        <a:xfrm>
          <a:off x="253566" y="0"/>
          <a:ext cx="6699431" cy="3543533"/>
        </a:xfrm>
        <a:prstGeom prst="swooshArrow">
          <a:avLst>
            <a:gd name="adj1" fmla="val 25000"/>
            <a:gd name="adj2" fmla="val 25000"/>
          </a:avLst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76200" dir="13500000" sy="23000" kx="1200000" algn="br" rotWithShape="0">
            <a:prstClr val="black">
              <a:alpha val="20000"/>
            </a:prst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</dsp:sp>
    <dsp:sp modelId="{A62B8A31-13C4-4F6A-A283-DB982FA69810}">
      <dsp:nvSpPr>
        <dsp:cNvPr id="0" name=""/>
        <dsp:cNvSpPr/>
      </dsp:nvSpPr>
      <dsp:spPr>
        <a:xfrm>
          <a:off x="1326916" y="2634971"/>
          <a:ext cx="130402" cy="130402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BDF48F61-4BE9-4CE6-8C9D-CC1C3F58E38C}">
      <dsp:nvSpPr>
        <dsp:cNvPr id="0" name=""/>
        <dsp:cNvSpPr/>
      </dsp:nvSpPr>
      <dsp:spPr>
        <a:xfrm>
          <a:off x="1392117" y="2700172"/>
          <a:ext cx="969510" cy="84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9097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2000" kern="1200" smtClean="0"/>
            <a:t>Point</a:t>
          </a:r>
          <a:endParaRPr lang="ja-JP" sz="2000" kern="1200"/>
        </a:p>
      </dsp:txBody>
      <dsp:txXfrm>
        <a:off x="1392117" y="2700172"/>
        <a:ext cx="969510" cy="843360"/>
      </dsp:txXfrm>
    </dsp:sp>
    <dsp:sp modelId="{655CD48F-F25C-4CFA-B7E0-3DE4BB972E0F}">
      <dsp:nvSpPr>
        <dsp:cNvPr id="0" name=""/>
        <dsp:cNvSpPr/>
      </dsp:nvSpPr>
      <dsp:spPr>
        <a:xfrm>
          <a:off x="2248234" y="1810745"/>
          <a:ext cx="226786" cy="226786"/>
        </a:xfrm>
        <a:prstGeom prst="ellipse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78D78C7C-1B23-416A-9BDB-9EE8F813856C}">
      <dsp:nvSpPr>
        <dsp:cNvPr id="0" name=""/>
        <dsp:cNvSpPr/>
      </dsp:nvSpPr>
      <dsp:spPr>
        <a:xfrm>
          <a:off x="2361628" y="1924138"/>
          <a:ext cx="1190627" cy="161939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0169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2000" kern="1200" smtClean="0"/>
            <a:t>Reason</a:t>
          </a:r>
          <a:endParaRPr lang="ja-JP" sz="2000" kern="1200"/>
        </a:p>
      </dsp:txBody>
      <dsp:txXfrm>
        <a:off x="2361628" y="1924138"/>
        <a:ext cx="1190627" cy="1619394"/>
      </dsp:txXfrm>
    </dsp:sp>
    <dsp:sp modelId="{DB0B986E-D67A-4DE9-9F50-1BF8D156624E}">
      <dsp:nvSpPr>
        <dsp:cNvPr id="0" name=""/>
        <dsp:cNvSpPr/>
      </dsp:nvSpPr>
      <dsp:spPr>
        <a:xfrm>
          <a:off x="3424687" y="1203383"/>
          <a:ext cx="300491" cy="300491"/>
        </a:xfrm>
        <a:prstGeom prst="ellipse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66A34E34-1B47-4054-95C9-A4CE54035C2F}">
      <dsp:nvSpPr>
        <dsp:cNvPr id="0" name=""/>
        <dsp:cNvSpPr/>
      </dsp:nvSpPr>
      <dsp:spPr>
        <a:xfrm>
          <a:off x="3574933" y="1353629"/>
          <a:ext cx="1190627" cy="218990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9224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2000" kern="1200" smtClean="0"/>
            <a:t>Example</a:t>
          </a:r>
          <a:endParaRPr lang="ja-JP" sz="2000" kern="1200"/>
        </a:p>
      </dsp:txBody>
      <dsp:txXfrm>
        <a:off x="3574933" y="1353629"/>
        <a:ext cx="1190627" cy="2189903"/>
      </dsp:txXfrm>
    </dsp:sp>
    <dsp:sp modelId="{3E680AF4-24F9-4E4F-94EB-81A6494A47F1}">
      <dsp:nvSpPr>
        <dsp:cNvPr id="0" name=""/>
        <dsp:cNvSpPr/>
      </dsp:nvSpPr>
      <dsp:spPr>
        <a:xfrm>
          <a:off x="4706029" y="801547"/>
          <a:ext cx="402545" cy="402545"/>
        </a:xfrm>
        <a:prstGeom prst="ellipse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1C4BD397-9926-47DE-A87B-B6B8CA5D090C}">
      <dsp:nvSpPr>
        <dsp:cNvPr id="0" name=""/>
        <dsp:cNvSpPr/>
      </dsp:nvSpPr>
      <dsp:spPr>
        <a:xfrm>
          <a:off x="4907302" y="1002819"/>
          <a:ext cx="1190627" cy="254071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13300" tIns="0" rIns="0" bIns="0" numCol="1" spcCol="1270" anchor="t" anchorCtr="0">
          <a:noAutofit/>
        </a:bodyPr>
        <a:lstStyle/>
        <a:p>
          <a:pPr lvl="0" algn="l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sz="2000" kern="1200" smtClean="0"/>
            <a:t>Point</a:t>
          </a:r>
          <a:endParaRPr lang="ja-JP" sz="2000" kern="1200"/>
        </a:p>
      </dsp:txBody>
      <dsp:txXfrm>
        <a:off x="4907302" y="1002819"/>
        <a:ext cx="1190627" cy="254071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Chevron3">
  <dgm:title val=""/>
  <dgm:desc val=""/>
  <dgm:catLst>
    <dgm:cat type="process" pri="10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func="maxDepth" op="gte" val="2">
        <dgm:constrLst>
          <dgm:constr type="w" for="ch" forName="parAndChTx" refType="w"/>
          <dgm:constr type="primFontSz" for="ch" ptType="node" op="equ"/>
          <dgm:constr type="w" for="ch" forName="parAndChSpace" refType="w" refFor="ch" refForName="parAndChTx" fact="-0.2"/>
          <dgm:constr type="w" for="ch" ptType="sibTrans" op="equ"/>
        </dgm:constrLst>
        <dgm:ruleLst/>
        <dgm:forEach name="Name6" axis="ch" ptType="node">
          <dgm:layoutNode name="parAndChTx">
            <dgm:varLst>
              <dgm:bulletEnabled val="1"/>
            </dgm:varLst>
            <dgm:alg type="tx"/>
            <dgm:choose name="Name7">
              <dgm:if name="Name8" func="var" arg="dir" op="equ" val="norm">
                <dgm:choose name="Name9">
                  <dgm:if name="Name10" axis="self" ptType="node" func="pos" op="equ" val="1">
                    <dgm:shape xmlns:r="http://schemas.openxmlformats.org/officeDocument/2006/relationships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4"/>
                    </dgm:constrLst>
                  </dgm:if>
                  <dgm:else name="Name11">
                    <dgm:shape xmlns:r="http://schemas.openxmlformats.org/officeDocument/2006/relationships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if>
              <dgm:else name="Name12">
                <dgm:choose name="Name13">
                  <dgm:if name="Name14" axis="self" ptType="node" func="pos" op="equ" val="1">
                    <dgm:shape xmlns:r="http://schemas.openxmlformats.org/officeDocument/2006/relationships" rot="180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4"/>
                      <dgm:constr type="rMarg" refType="w" fact="0.1"/>
                    </dgm:constrLst>
                  </dgm:if>
                  <dgm:else name="Name15">
                    <dgm:shape xmlns:r="http://schemas.openxmlformats.org/officeDocument/2006/relationships" rot="180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16" axis="followSib" ptType="sibTrans" cnt="1">
            <dgm:layoutNode name="parAndCh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17">
        <dgm:constrLst>
          <dgm:constr type="w" for="ch" forName="parTxOnly" refType="w"/>
          <dgm:constr type="primFontSz" for="ch" ptType="node" op="equ"/>
          <dgm:constr type="w" for="ch" forName="parSpace" refType="w" refFor="ch" refForName="parTxOnly" fact="-0.2"/>
          <dgm:constr type="w" for="ch" ptType="sibTrans" op="equ"/>
        </dgm:constrLst>
        <dgm:ruleLst/>
        <dgm:forEach name="Name18" axis="ch" ptType="node">
          <dgm:layoutNode name="parTxOnly">
            <dgm:varLst>
              <dgm:bulletEnabled val="1"/>
            </dgm:varLst>
            <dgm:alg type="tx"/>
            <dgm:presOf axis="desOrSelf" ptType="node"/>
            <dgm:choose name="Name19">
              <dgm:if name="Name20" func="var" arg="dir" op="equ" val="norm">
                <dgm:choose name="Name21">
                  <dgm:if name="Name22" axis="self" ptType="node" func="pos" op="equ" val="1">
                    <dgm:shape xmlns:r="http://schemas.openxmlformats.org/officeDocument/2006/relationships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42"/>
                      <dgm:constr type="rMarg" refType="primFontSz" fact="0.105"/>
                    </dgm:constrLst>
                  </dgm:if>
                  <dgm:else name="Name23">
                    <dgm:shape xmlns:r="http://schemas.openxmlformats.org/officeDocument/2006/relationships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315"/>
                      <dgm:constr type="rMarg" refType="primFontSz" fact="0.105"/>
                    </dgm:constrLst>
                  </dgm:else>
                </dgm:choose>
              </dgm:if>
              <dgm:else name="Name24">
                <dgm:choose name="Name25">
                  <dgm:if name="Name26" axis="self" ptType="node" func="pos" op="equ" val="1">
                    <dgm:shape xmlns:r="http://schemas.openxmlformats.org/officeDocument/2006/relationships" rot="180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42"/>
                    </dgm:constrLst>
                  </dgm:if>
                  <dgm:else name="Name27">
                    <dgm:shape xmlns:r="http://schemas.openxmlformats.org/officeDocument/2006/relationships" rot="180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315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StepUpProcess">
  <dgm:title val=""/>
  <dgm:desc val=""/>
  <dgm:catLst>
    <dgm:cat type="process" pri="13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b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b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onstrLst>
      <dgm:constr type="alignOff" forName="rootnode" val="1"/>
      <dgm:constr type="primFontSz" for="des" ptType="node" op="equ" val="65"/>
      <dgm:constr type="w" for="ch" forName="composite" refType="w"/>
      <dgm:constr type="h" for="ch" forName="composite" refType="h"/>
      <dgm:constr type="sp" refType="h" refFor="ch" refForName="composite" op="equ" fact="-0.765"/>
      <dgm:constr type="w" for="ch" forName="sibTrans" refType="w" fact="0.103"/>
      <dgm:constr type="h" for="ch" forName="sibTrans" refType="h" fact="0.103"/>
    </dgm:constrLst>
    <dgm:forEach name="nodesForEach" axis="ch" ptType="node">
      <dgm:layoutNode name="composite">
        <dgm:alg type="composite">
          <dgm:param type="ar" val="0.861"/>
        </dgm:alg>
        <dgm:shape xmlns:r="http://schemas.openxmlformats.org/officeDocument/2006/relationships" r:blip="">
          <dgm:adjLst/>
        </dgm:shape>
        <dgm:choose name="Name3">
          <dgm:if name="Name4" func="var" arg="dir" op="equ" val="norm">
            <dgm:constrLst>
              <dgm:constr type="l" for="ch" forName="LShape" refType="w" fact="0"/>
              <dgm:constr type="t" for="ch" forName="LShape" refType="h" fact="0.2347"/>
              <dgm:constr type="w" for="ch" forName="LShape" refType="w" fact="0.998"/>
              <dgm:constr type="h" for="ch" forName="LShape" refType="h" fact="0.5164"/>
              <dgm:constr type="r" for="ch" forName="ParentText" refType="w"/>
              <dgm:constr type="t" for="ch" forName="ParentText" refType="h" fact="0.32"/>
              <dgm:constr type="w" for="ch" forName="ParentText" refType="w" fact="0.901"/>
              <dgm:constr type="h" for="ch" forName="ParentText" refType="h" fact="0.68"/>
              <dgm:constr type="l" for="ch" forName="Triangle" refType="w" fact="0.83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if>
          <dgm:else name="Name5">
            <dgm:constrLst>
              <dgm:constr type="l" for="ch" forName="LShape" refType="w" fact="0.002"/>
              <dgm:constr type="t" for="ch" forName="LShape" refType="h" fact="0.2347"/>
              <dgm:constr type="w" for="ch" forName="LShape" refType="w"/>
              <dgm:constr type="h" for="ch" forName="LShape" refType="h" fact="0.5164"/>
              <dgm:constr type="l" for="ch" forName="ParentText" refType="w" fact="0"/>
              <dgm:constr type="t" for="ch" forName="ParentText" refType="h" fact="0.32"/>
              <dgm:constr type="w" for="ch" forName="ParentText" refType="w" fact="0.902"/>
              <dgm:constr type="h" for="ch" forName="ParentText" refType="h" fact="0.68"/>
              <dgm:constr type="l" for="ch" forName="Triangle" refType="w" fact="0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else>
        </dgm:choose>
        <dgm:layoutNode name="LShape" styleLbl="alignNode1">
          <dgm:alg type="sp"/>
          <dgm:choose name="Name6">
            <dgm:if name="Name7" func="var" arg="dir" op="equ" val="norm">
              <dgm:shape xmlns:r="http://schemas.openxmlformats.org/officeDocument/2006/relationships" rot="90" type="corner" r:blip="">
                <dgm:adjLst>
                  <dgm:adj idx="1" val="0.1612"/>
                  <dgm:adj idx="2" val="0.1611"/>
                </dgm:adjLst>
              </dgm:shape>
            </dgm:if>
            <dgm:else name="Name8">
              <dgm:shape xmlns:r="http://schemas.openxmlformats.org/officeDocument/2006/relationships" rot="180" type="corner" r:blip="">
                <dgm:adjLst>
                  <dgm:adj idx="1" val="0.1612"/>
                  <dgm:adj idx="2" val="0.1611"/>
                </dgm:adjLst>
              </dgm:shape>
            </dgm:else>
          </dgm:choose>
          <dgm:presOf/>
        </dgm:layoutNode>
        <dgm:layoutNode name="ParentText" styleLbl="revTx">
          <dgm:varLst>
            <dgm:chMax val="0"/>
            <dgm:chPref val="0"/>
            <dgm:bulletEnabled val="1"/>
          </dgm:varLst>
          <dgm:alg type="tx">
            <dgm:param type="parTxLTRAlign" val="l"/>
            <dgm:param type="txAnchorVert" val="t"/>
          </dgm:alg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9">
          <dgm:if name="Name10" axis="followSib" ptType="node" func="cnt" op="gte" val="1">
            <dgm:layoutNode name="Triangle" styleLbl="alignNode1">
              <dgm:alg type="sp"/>
              <dgm:choose name="Name11">
                <dgm:if name="Name12" func="var" arg="dir" op="equ" val="norm">
                  <dgm:shape xmlns:r="http://schemas.openxmlformats.org/officeDocument/2006/relationships" type="triangle" r:blip="">
                    <dgm:adjLst>
                      <dgm:adj idx="1" val="1"/>
                    </dgm:adjLst>
                  </dgm:shape>
                </dgm:if>
                <dgm:else name="Name13">
                  <dgm:shape xmlns:r="http://schemas.openxmlformats.org/officeDocument/2006/relationships" rot="90" type="triangle" r:blip="">
                    <dgm:adjLst>
                      <dgm:adj idx="1" val="1"/>
                    </dgm:adjLst>
                  </dgm:shape>
                </dgm:else>
              </dgm:choose>
              <dgm:presOf/>
            </dgm:layoutNode>
          </dgm:if>
          <dgm:else name="Name14"/>
        </dgm:choose>
      </dgm:layoutNode>
      <dgm:forEach name="sibTransForEach" axis="followSib" ptType="sibTrans" cnt="1">
        <dgm:layoutNode name="sibTrans">
          <dgm:alg type="composite">
            <dgm:param type="ar" val="0.861"/>
          </dgm:alg>
          <dgm:constrLst>
            <dgm:constr type="w" for="ch" forName="space" refType="w"/>
            <dgm:constr type="h" for="ch" forName="space" refType="w"/>
          </dgm:constrLst>
          <dgm:layoutNode name="space" styleLbl="alignNode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11/layout/CircleProcess">
  <dgm:title val="巡回プロセス"/>
  <dgm:desc val="プロセスの一連のステップを示す場合に使用します。 第 2 レベルの図形 (上限なし) を持つ第 1 レベルの図形を 11 個まで使用できます。 テキストが少ない場合に適しています。 使用されていないテキストは表示されませんが、レイアウトを切り替えると使用可能になります。"/>
  <dgm:catLst>
    <dgm:cat type="process" pri="8500"/>
    <dgm:cat type="officeonline" pri="85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30" srcId="0" destId="10" srcOrd="0" destOrd="0"/>
        <dgm:cxn modelId="4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50" srcId="0" destId="10" srcOrd="0" destOrd="0"/>
        <dgm:cxn modelId="60" srcId="0" destId="20" srcOrd="1" destOrd="0"/>
        <dgm:cxn modelId="70" srcId="0" destId="30" srcOrd="2" destOrd="0"/>
        <dgm:cxn modelId="80" srcId="0" destId="40" srcOrd="3" destOrd="0"/>
      </dgm:cxnLst>
      <dgm:bg/>
      <dgm:whole/>
    </dgm:dataModel>
  </dgm:clrData>
  <dgm:layoutNode name="Name0">
    <dgm:varLst>
      <dgm:chMax val="11"/>
      <dgm:chPref val="11"/>
      <dgm:dir/>
      <dgm:resizeHandles/>
    </dgm:varLst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" ptType="node" func="cnt" op="equ" val="1">
            <dgm:alg type="composite">
              <dgm:param type="ar" val="0.638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Parent1" refType="w" fact="0.1667"/>
              <dgm:constr type="t" for="ch" forName="Parent1" refType="h" fact="0.1064"/>
              <dgm:constr type="w" for="ch" forName="Parent1" refType="w" fact="0.6667"/>
              <dgm:constr type="h" for="ch" forName="Parent1" refType="h" fact="0.4255"/>
              <dgm:constr type="l" for="ch" forName="Accent1" refType="w" fact="0"/>
              <dgm:constr type="t" for="ch" forName="Accent1" refType="h" fact="0"/>
              <dgm:constr type="w" for="ch" forName="Accent1" refType="w"/>
              <dgm:constr type="h" for="ch" forName="Accent1" refType="h" fact="0.6383"/>
              <dgm:constr type="l" for="ch" forName="ParentBackground1" refType="w" fact="0.0333"/>
              <dgm:constr type="t" for="ch" forName="ParentBackground1" refType="h" fact="0.0213"/>
              <dgm:constr type="w" for="ch" forName="ParentBackground1" refType="w" fact="0.9333"/>
              <dgm:constr type="h" for="ch" forName="ParentBackground1" refType="h" fact="0.5957"/>
              <dgm:constr type="l" for="ch" forName="Child1" refType="w" fact="0.0333"/>
              <dgm:constr type="t" for="ch" forName="Child1" refType="h" fact="0.6574"/>
              <dgm:constr type="w" for="ch" forName="Child1" refType="w" fact="0.9333"/>
              <dgm:constr type="h" for="ch" forName="Child1" refType="h" fact="0.3426"/>
            </dgm:constrLst>
          </dgm:if>
          <dgm:if name="Name5" axis="ch" ptType="node" func="cnt" op="equ" val="2">
            <dgm:alg type="composite">
              <dgm:param type="ar" val="1.265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l" for="ch" forName="Parent2" refType="w" fact="0.6249"/>
              <dgm:constr type="t" for="ch" forName="Parent2" refType="h" fact="0.2022"/>
              <dgm:constr type="w" for="ch" forName="Parent2" refType="w" fact="0.3001"/>
              <dgm:constr type="h" for="ch" forName="Parent2" refType="h" fact="0.3799"/>
              <dgm:constr type="l" for="ch" forName="Parent1" refType="w" fact="0.1597"/>
              <dgm:constr type="t" for="ch" forName="Parent1" refType="h" fact="0.2022"/>
              <dgm:constr type="w" for="ch" forName="Parent1" refType="w" fact="0.3001"/>
              <dgm:constr type="h" for="ch" forName="Parent1" refType="h" fact="0.3799"/>
              <dgm:constr type="l" for="ch" forName="Accent2" refType="w" fact="0.5498"/>
              <dgm:constr type="t" for="ch" forName="Accent2" refType="h" fact="0.1072"/>
              <dgm:constr type="w" for="ch" forName="Accent2" refType="w" fact="0.4502"/>
              <dgm:constr type="h" for="ch" forName="Accent2" refType="h" fact="0.5699"/>
              <dgm:constr type="l" for="ch" forName="ParentBackground2" refType="w" fact="0.5648"/>
              <dgm:constr type="t" for="ch" forName="ParentBackground2" refType="h" fact="0.1262"/>
              <dgm:constr type="w" for="ch" forName="ParentBackground2" refType="w" fact="0.4201"/>
              <dgm:constr type="h" for="ch" forName="ParentBackground2" refType="h" fact="0.5319"/>
              <dgm:constr type="l" for="ch" forName="Child2" refType="w" fact="0.5648"/>
              <dgm:constr type="t" for="ch" forName="Child2" refType="h" fact="0.6876"/>
              <dgm:constr type="w" for="ch" forName="Child2" refType="w" fact="0.4201"/>
              <dgm:constr type="h" for="ch" forName="Child2" refType="h" fact="0.3124"/>
              <dgm:constr type="l" for="ch" forName="Accent1" refType="w" fact="-0.0086"/>
              <dgm:constr type="t" for="ch" forName="Accent1" refType="h" fact="-0.0109"/>
              <dgm:constr type="w" for="ch" forName="Accent1" refType="w" fact="0.6367"/>
              <dgm:constr type="h" for="ch" forName="Accent1" refType="h" fact="0.806"/>
              <dgm:constr type="l" for="ch" forName="ParentBackground1" refType="w" fact="0.0997"/>
              <dgm:constr type="t" for="ch" forName="ParentBackground1" refType="h" fact="0.1262"/>
              <dgm:constr type="w" for="ch" forName="ParentBackground1" refType="w" fact="0.4201"/>
              <dgm:constr type="h" for="ch" forName="ParentBackground1" refType="h" fact="0.5319"/>
              <dgm:constr type="l" for="ch" forName="Child1" refType="w" fact="0.0997"/>
              <dgm:constr type="t" for="ch" forName="Child1" refType="h" fact="0.6876"/>
              <dgm:constr type="w" for="ch" forName="Child1" refType="w" fact="0.4201"/>
              <dgm:constr type="h" for="ch" forName="Child1" refType="h" fact="0.3124"/>
            </dgm:constrLst>
          </dgm:if>
          <dgm:if name="Name6" axis="ch" ptType="node" func="cnt" op="equ" val="3">
            <dgm:alg type="composite">
              <dgm:param type="ar" val="1.854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l" for="ch" forName="Parent3" refType="w" fact="0.744"/>
              <dgm:constr type="t" for="ch" forName="Parent3" refType="h" fact="0.2022"/>
              <dgm:constr type="w" for="ch" forName="Parent3" refType="w" fact="0.2048"/>
              <dgm:constr type="h" for="ch" forName="Parent3" refType="h" fact="0.3799"/>
              <dgm:constr type="l" for="ch" forName="Parent2" refType="w" fact="0.4265"/>
              <dgm:constr type="t" for="ch" forName="Parent2" refType="h" fact="0.2022"/>
              <dgm:constr type="w" for="ch" forName="Parent2" refType="w" fact="0.2048"/>
              <dgm:constr type="h" for="ch" forName="Parent2" refType="h" fact="0.3799"/>
              <dgm:constr type="l" for="ch" forName="Parent1" refType="w" fact="0.109"/>
              <dgm:constr type="t" for="ch" forName="Parent1" refType="h" fact="0.2022"/>
              <dgm:constr type="w" for="ch" forName="Parent1" refType="w" fact="0.2048"/>
              <dgm:constr type="h" for="ch" forName="Parent1" refType="h" fact="0.3799"/>
              <dgm:constr type="l" for="ch" forName="Accent3" refType="w" fact="0.6928"/>
              <dgm:constr type="t" for="ch" forName="Accent3" refType="h" fact="0.1072"/>
              <dgm:constr type="w" for="ch" forName="Accent3" refType="w" fact="0.3072"/>
              <dgm:constr type="h" for="ch" forName="Accent3" refType="h" fact="0.5699"/>
              <dgm:constr type="l" for="ch" forName="ParentBackground3" refType="w" fact="0.703"/>
              <dgm:constr type="t" for="ch" forName="ParentBackground3" refType="h" fact="0.1262"/>
              <dgm:constr type="w" for="ch" forName="ParentBackground3" refType="w" fact="0.2868"/>
              <dgm:constr type="h" for="ch" forName="ParentBackground3" refType="h" fact="0.5319"/>
              <dgm:constr type="l" for="ch" forName="Child3" refType="w" fact="0.703"/>
              <dgm:constr type="t" for="ch" forName="Child3" refType="h" fact="0.6876"/>
              <dgm:constr type="w" for="ch" forName="Child3" refType="w" fact="0.2868"/>
              <dgm:constr type="h" for="ch" forName="Child3" refType="h" fact="0.3124"/>
              <dgm:constr type="l" for="ch" forName="Accent2" refType="w" fact="0.3122"/>
              <dgm:constr type="t" for="ch" forName="Accent2" refType="h" fact="-0.0109"/>
              <dgm:constr type="w" for="ch" forName="Accent2" refType="w" fact="0.4334"/>
              <dgm:constr type="h" for="ch" forName="Accent2" refType="h" fact="0.806"/>
              <dgm:constr type="l" for="ch" forName="ParentBackground2" refType="w" fact="0.3855"/>
              <dgm:constr type="t" for="ch" forName="ParentBackground2" refType="h" fact="0.1262"/>
              <dgm:constr type="w" for="ch" forName="ParentBackground2" refType="w" fact="0.2868"/>
              <dgm:constr type="h" for="ch" forName="ParentBackground2" refType="h" fact="0.5319"/>
              <dgm:constr type="l" for="ch" forName="Child2" refType="w" fact="0.3855"/>
              <dgm:constr type="t" for="ch" forName="Child2" refType="h" fact="0.6876"/>
              <dgm:constr type="w" for="ch" forName="Child2" refType="w" fact="0.2868"/>
              <dgm:constr type="h" for="ch" forName="Child2" refType="h" fact="0.3124"/>
              <dgm:constr type="l" for="ch" forName="Accent1" refType="w" fact="-0.0053"/>
              <dgm:constr type="t" for="ch" forName="Accent1" refType="h" fact="-0.0109"/>
              <dgm:constr type="w" for="ch" forName="Accent1" refType="w" fact="0.4334"/>
              <dgm:constr type="h" for="ch" forName="Accent1" refType="h" fact="0.806"/>
              <dgm:constr type="l" for="ch" forName="ParentBackground1" refType="w" fact="0.068"/>
              <dgm:constr type="t" for="ch" forName="ParentBackground1" refType="h" fact="0.1262"/>
              <dgm:constr type="w" for="ch" forName="ParentBackground1" refType="w" fact="0.2868"/>
              <dgm:constr type="h" for="ch" forName="ParentBackground1" refType="h" fact="0.5319"/>
              <dgm:constr type="l" for="ch" forName="Child1" refType="w" fact="0.068"/>
              <dgm:constr type="t" for="ch" forName="Child1" refType="h" fact="0.6876"/>
              <dgm:constr type="w" for="ch" forName="Child1" refType="w" fact="0.2868"/>
              <dgm:constr type="h" for="ch" forName="Child1" refType="h" fact="0.3124"/>
            </dgm:constrLst>
          </dgm:if>
          <dgm:if name="Name7" axis="ch" ptType="node" func="cnt" op="equ" val="4">
            <dgm:alg type="composite">
              <dgm:param type="ar" val="2.44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l" for="ch" forName="Parent4" refType="w" fact="0.8057"/>
              <dgm:constr type="t" for="ch" forName="Parent4" refType="h" fact="0.2022"/>
              <dgm:constr type="w" for="ch" forName="Parent4" refType="w" fact="0.1555"/>
              <dgm:constr type="h" for="ch" forName="Parent4" refType="h" fact="0.3799"/>
              <dgm:constr type="l" for="ch" forName="Parent3" refType="w" fact="0.5647"/>
              <dgm:constr type="t" for="ch" forName="Parent3" refType="h" fact="0.2022"/>
              <dgm:constr type="w" for="ch" forName="Parent3" refType="w" fact="0.1555"/>
              <dgm:constr type="h" for="ch" forName="Parent3" refType="h" fact="0.3799"/>
              <dgm:constr type="l" for="ch" forName="Parent2" refType="w" fact="0.3237"/>
              <dgm:constr type="t" for="ch" forName="Parent2" refType="h" fact="0.2022"/>
              <dgm:constr type="w" for="ch" forName="Parent2" refType="w" fact="0.1555"/>
              <dgm:constr type="h" for="ch" forName="Parent2" refType="h" fact="0.3799"/>
              <dgm:constr type="l" for="ch" forName="Parent1" refType="w" fact="0.0827"/>
              <dgm:constr type="t" for="ch" forName="Parent1" refType="h" fact="0.2022"/>
              <dgm:constr type="w" for="ch" forName="Parent1" refType="w" fact="0.1555"/>
              <dgm:constr type="h" for="ch" forName="Parent1" refType="h" fact="0.3799"/>
              <dgm:constr type="l" for="ch" forName="Accent4" refType="w" fact="0.7668"/>
              <dgm:constr type="t" for="ch" forName="Accent4" refType="h" fact="0.1072"/>
              <dgm:constr type="w" for="ch" forName="Accent4" refType="w" fact="0.2332"/>
              <dgm:constr type="h" for="ch" forName="Accent4" refType="h" fact="0.5699"/>
              <dgm:constr type="l" for="ch" forName="ParentBackground4" refType="w" fact="0.7746"/>
              <dgm:constr type="t" for="ch" forName="ParentBackground4" refType="h" fact="0.1262"/>
              <dgm:constr type="w" for="ch" forName="ParentBackground4" refType="w" fact="0.2177"/>
              <dgm:constr type="h" for="ch" forName="ParentBackground4" refType="h" fact="0.5319"/>
              <dgm:constr type="l" for="ch" forName="Child4" refType="w" fact="0.7746"/>
              <dgm:constr type="t" for="ch" forName="Child4" refType="h" fact="0.6876"/>
              <dgm:constr type="w" for="ch" forName="Child4" refType="w" fact="0.2177"/>
              <dgm:constr type="h" for="ch" forName="Child4" refType="h" fact="0.3124"/>
              <dgm:constr type="l" for="ch" forName="Accent3" refType="w" fact="0.4765"/>
              <dgm:constr type="t" for="ch" forName="Accent3" refType="h" fact="-0.0109"/>
              <dgm:constr type="w" for="ch" forName="Accent3" refType="w" fact="0.3298"/>
              <dgm:constr type="h" for="ch" forName="Accent3" refType="h" fact="0.806"/>
              <dgm:constr type="l" for="ch" forName="ParentBackground3" refType="w" fact="0.5336"/>
              <dgm:constr type="t" for="ch" forName="ParentBackground3" refType="h" fact="0.1262"/>
              <dgm:constr type="w" for="ch" forName="ParentBackground3" refType="w" fact="0.2177"/>
              <dgm:constr type="h" for="ch" forName="ParentBackground3" refType="h" fact="0.5319"/>
              <dgm:constr type="l" for="ch" forName="Child3" refType="w" fact="0.5336"/>
              <dgm:constr type="t" for="ch" forName="Child3" refType="h" fact="0.6876"/>
              <dgm:constr type="w" for="ch" forName="Child3" refType="w" fact="0.2177"/>
              <dgm:constr type="h" for="ch" forName="Child3" refType="h" fact="0.3124"/>
              <dgm:constr type="l" for="ch" forName="Accent2" refType="w" fact="0.2365"/>
              <dgm:constr type="t" for="ch" forName="Accent2" refType="h" fact="-0.0109"/>
              <dgm:constr type="w" for="ch" forName="Accent2" refType="w" fact="0.3298"/>
              <dgm:constr type="h" for="ch" forName="Accent2" refType="h" fact="0.806"/>
              <dgm:constr type="l" for="ch" forName="ParentBackground2" refType="w" fact="0.2926"/>
              <dgm:constr type="t" for="ch" forName="ParentBackground2" refType="h" fact="0.1262"/>
              <dgm:constr type="w" for="ch" forName="ParentBackground2" refType="w" fact="0.2177"/>
              <dgm:constr type="h" for="ch" forName="ParentBackground2" refType="h" fact="0.5319"/>
              <dgm:constr type="l" for="ch" forName="Child2" refType="w" fact="0.2926"/>
              <dgm:constr type="t" for="ch" forName="Child2" refType="h" fact="0.6876"/>
              <dgm:constr type="w" for="ch" forName="Child2" refType="w" fact="0.2177"/>
              <dgm:constr type="h" for="ch" forName="Child2" refType="h" fact="0.3124"/>
              <dgm:constr type="l" for="ch" forName="Accent1" refType="w" fact="-0.0045"/>
              <dgm:constr type="t" for="ch" forName="Accent1" refType="h" fact="-0.0109"/>
              <dgm:constr type="w" for="ch" forName="Accent1" refType="w" fact="0.3298"/>
              <dgm:constr type="h" for="ch" forName="Accent1" refType="h" fact="0.806"/>
              <dgm:constr type="l" for="ch" forName="ParentBackground1" refType="w" fact="0.0516"/>
              <dgm:constr type="t" for="ch" forName="ParentBackground1" refType="h" fact="0.1262"/>
              <dgm:constr type="w" for="ch" forName="ParentBackground1" refType="w" fact="0.2177"/>
              <dgm:constr type="h" for="ch" forName="ParentBackground1" refType="h" fact="0.5319"/>
              <dgm:constr type="l" for="ch" forName="Child1" refType="w" fact="0.0516"/>
              <dgm:constr type="t" for="ch" forName="Child1" refType="h" fact="0.6876"/>
              <dgm:constr type="w" for="ch" forName="Child1" refType="w" fact="0.2177"/>
              <dgm:constr type="h" for="ch" forName="Child1" refType="h" fact="0.3124"/>
            </dgm:constrLst>
          </dgm:if>
          <dgm:if name="Name8" axis="ch" ptType="node" func="cnt" op="equ" val="5">
            <dgm:alg type="composite">
              <dgm:param type="ar" val="3.032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l" for="ch" forName="Parent5" refType="w" fact="0.8434"/>
              <dgm:constr type="t" for="ch" forName="Parent5" refType="h" fact="0.2022"/>
              <dgm:constr type="w" for="ch" forName="Parent5" refType="w" fact="0.1253"/>
              <dgm:constr type="h" for="ch" forName="Parent5" refType="h" fact="0.3799"/>
              <dgm:constr type="l" for="ch" forName="Parent4" refType="w" fact="0.6492"/>
              <dgm:constr type="t" for="ch" forName="Parent4" refType="h" fact="0.2022"/>
              <dgm:constr type="w" for="ch" forName="Parent4" refType="w" fact="0.1253"/>
              <dgm:constr type="h" for="ch" forName="Parent4" refType="h" fact="0.3799"/>
              <dgm:constr type="l" for="ch" forName="Parent3" refType="w" fact="0.455"/>
              <dgm:constr type="t" for="ch" forName="Parent3" refType="h" fact="0.2022"/>
              <dgm:constr type="w" for="ch" forName="Parent3" refType="w" fact="0.1253"/>
              <dgm:constr type="h" for="ch" forName="Parent3" refType="h" fact="0.3799"/>
              <dgm:constr type="l" for="ch" forName="Parent2" refType="w" fact="0.2609"/>
              <dgm:constr type="t" for="ch" forName="Parent2" refType="h" fact="0.2022"/>
              <dgm:constr type="w" for="ch" forName="Parent2" refType="w" fact="0.1253"/>
              <dgm:constr type="h" for="ch" forName="Parent2" refType="h" fact="0.3799"/>
              <dgm:constr type="l" for="ch" forName="Parent1" refType="w" fact="0.0667"/>
              <dgm:constr type="t" for="ch" forName="Parent1" refType="h" fact="0.2022"/>
              <dgm:constr type="w" for="ch" forName="Parent1" refType="w" fact="0.1253"/>
              <dgm:constr type="h" for="ch" forName="Parent1" refType="h" fact="0.3799"/>
              <dgm:constr type="l" for="ch" forName="Accent5" refType="w" fact="0.8121"/>
              <dgm:constr type="t" for="ch" forName="Accent5" refType="h" fact="0.1072"/>
              <dgm:constr type="w" for="ch" forName="Accent5" refType="w" fact="0.1879"/>
              <dgm:constr type="h" for="ch" forName="Accent5" refType="h" fact="0.5699"/>
              <dgm:constr type="l" for="ch" forName="ParentBackground5" refType="w" fact="0.8183"/>
              <dgm:constr type="t" for="ch" forName="ParentBackground5" refType="h" fact="0.1262"/>
              <dgm:constr type="w" for="ch" forName="ParentBackground5" refType="w" fact="0.1754"/>
              <dgm:constr type="h" for="ch" forName="ParentBackground5" refType="h" fact="0.5319"/>
              <dgm:constr type="l" for="ch" forName="Child5" refType="w" fact="0.8183"/>
              <dgm:constr type="t" for="ch" forName="Child5" refType="h" fact="0.6876"/>
              <dgm:constr type="w" for="ch" forName="Child5" refType="w" fact="0.1754"/>
              <dgm:constr type="h" for="ch" forName="Child5" refType="h" fact="0.3124"/>
              <dgm:constr type="l" for="ch" forName="Accent4" refType="w" fact="0.5789"/>
              <dgm:constr type="t" for="ch" forName="Accent4" refType="h" fact="-0.0109"/>
              <dgm:constr type="w" for="ch" forName="Accent4" refType="w" fact="0.2657"/>
              <dgm:constr type="h" for="ch" forName="Accent4" refType="h" fact="0.806"/>
              <dgm:constr type="l" for="ch" forName="ParentBackground4" refType="w" fact="0.6242"/>
              <dgm:constr type="t" for="ch" forName="ParentBackground4" refType="h" fact="0.1262"/>
              <dgm:constr type="w" for="ch" forName="ParentBackground4" refType="w" fact="0.1754"/>
              <dgm:constr type="h" for="ch" forName="ParentBackground4" refType="h" fact="0.5319"/>
              <dgm:constr type="l" for="ch" forName="Child4" refType="w" fact="0.6242"/>
              <dgm:constr type="t" for="ch" forName="Child4" refType="h" fact="0.6876"/>
              <dgm:constr type="w" for="ch" forName="Child4" refType="w" fact="0.1754"/>
              <dgm:constr type="h" for="ch" forName="Child4" refType="h" fact="0.3124"/>
              <dgm:constr type="l" for="ch" forName="Accent3" refType="w" fact="0.3848"/>
              <dgm:constr type="t" for="ch" forName="Accent3" refType="h" fact="-0.0109"/>
              <dgm:constr type="w" for="ch" forName="Accent3" refType="w" fact="0.2657"/>
              <dgm:constr type="h" for="ch" forName="Accent3" refType="h" fact="0.806"/>
              <dgm:constr type="l" for="ch" forName="ParentBackground3" refType="w" fact="0.43"/>
              <dgm:constr type="t" for="ch" forName="ParentBackground3" refType="h" fact="0.1262"/>
              <dgm:constr type="w" for="ch" forName="ParentBackground3" refType="w" fact="0.1754"/>
              <dgm:constr type="h" for="ch" forName="ParentBackground3" refType="h" fact="0.5319"/>
              <dgm:constr type="l" for="ch" forName="Child3" refType="w" fact="0.43"/>
              <dgm:constr type="t" for="ch" forName="Child3" refType="h" fact="0.6876"/>
              <dgm:constr type="w" for="ch" forName="Child3" refType="w" fact="0.1754"/>
              <dgm:constr type="h" for="ch" forName="Child3" refType="h" fact="0.3124"/>
              <dgm:constr type="l" for="ch" forName="Accent2" refType="w" fact="0.1906"/>
              <dgm:constr type="t" for="ch" forName="Accent2" refType="h" fact="-0.0109"/>
              <dgm:constr type="w" for="ch" forName="Accent2" refType="w" fact="0.2657"/>
              <dgm:constr type="h" for="ch" forName="Accent2" refType="h" fact="0.806"/>
              <dgm:constr type="l" for="ch" forName="ParentBackground2" refType="w" fact="0.2358"/>
              <dgm:constr type="t" for="ch" forName="ParentBackground2" refType="h" fact="0.1262"/>
              <dgm:constr type="w" for="ch" forName="ParentBackground2" refType="w" fact="0.1754"/>
              <dgm:constr type="h" for="ch" forName="ParentBackground2" refType="h" fact="0.5319"/>
              <dgm:constr type="l" for="ch" forName="Child2" refType="w" fact="0.2358"/>
              <dgm:constr type="t" for="ch" forName="Child2" refType="h" fact="0.6876"/>
              <dgm:constr type="w" for="ch" forName="Child2" refType="w" fact="0.1754"/>
              <dgm:constr type="h" for="ch" forName="Child2" refType="h" fact="0.3124"/>
              <dgm:constr type="l" for="ch" forName="Accent1" refType="w" fact="-0.0036"/>
              <dgm:constr type="t" for="ch" forName="Accent1" refType="h" fact="-0.0109"/>
              <dgm:constr type="w" for="ch" forName="Accent1" refType="w" fact="0.2657"/>
              <dgm:constr type="h" for="ch" forName="Accent1" refType="h" fact="0.806"/>
              <dgm:constr type="l" for="ch" forName="ParentBackground1" refType="w" fact="0.0416"/>
              <dgm:constr type="t" for="ch" forName="ParentBackground1" refType="h" fact="0.1262"/>
              <dgm:constr type="w" for="ch" forName="ParentBackground1" refType="w" fact="0.1754"/>
              <dgm:constr type="h" for="ch" forName="ParentBackground1" refType="h" fact="0.5319"/>
              <dgm:constr type="l" for="ch" forName="Child1" refType="w" fact="0.0416"/>
              <dgm:constr type="t" for="ch" forName="Child1" refType="h" fact="0.6876"/>
              <dgm:constr type="w" for="ch" forName="Child1" refType="w" fact="0.1754"/>
              <dgm:constr type="h" for="ch" forName="Child1" refType="h" fact="0.3124"/>
            </dgm:constrLst>
          </dgm:if>
          <dgm:if name="Name9" axis="ch" ptType="node" func="cnt" op="equ" val="6">
            <dgm:alg type="composite">
              <dgm:param type="ar" val="3.621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l" for="ch" forName="Parent6" refType="w" fact="0.8689"/>
              <dgm:constr type="t" for="ch" forName="Parent6" refType="h" fact="0.2022"/>
              <dgm:constr type="w" for="ch" forName="Parent6" refType="w" fact="0.1049"/>
              <dgm:constr type="h" for="ch" forName="Parent6" refType="h" fact="0.3799"/>
              <dgm:constr type="l" for="ch" forName="Parent5" refType="w" fact="0.7063"/>
              <dgm:constr type="t" for="ch" forName="Parent5" refType="h" fact="0.2022"/>
              <dgm:constr type="w" for="ch" forName="Parent5" refType="w" fact="0.1049"/>
              <dgm:constr type="h" for="ch" forName="Parent5" refType="h" fact="0.3799"/>
              <dgm:constr type="l" for="ch" forName="Parent4" refType="w" fact="0.5437"/>
              <dgm:constr type="t" for="ch" forName="Parent4" refType="h" fact="0.2022"/>
              <dgm:constr type="w" for="ch" forName="Parent4" refType="w" fact="0.1049"/>
              <dgm:constr type="h" for="ch" forName="Parent4" refType="h" fact="0.3799"/>
              <dgm:constr type="l" for="ch" forName="Parent3" refType="w" fact="0.381"/>
              <dgm:constr type="t" for="ch" forName="Parent3" refType="h" fact="0.2022"/>
              <dgm:constr type="w" for="ch" forName="Parent3" refType="w" fact="0.1049"/>
              <dgm:constr type="h" for="ch" forName="Parent3" refType="h" fact="0.3799"/>
              <dgm:constr type="l" for="ch" forName="Parent2" refType="w" fact="0.2184"/>
              <dgm:constr type="t" for="ch" forName="Parent2" refType="h" fact="0.2022"/>
              <dgm:constr type="w" for="ch" forName="Parent2" refType="w" fact="0.1049"/>
              <dgm:constr type="h" for="ch" forName="Parent2" refType="h" fact="0.3799"/>
              <dgm:constr type="l" for="ch" forName="Parent1" refType="w" fact="0.0558"/>
              <dgm:constr type="t" for="ch" forName="Parent1" refType="h" fact="0.2022"/>
              <dgm:constr type="w" for="ch" forName="Parent1" refType="w" fact="0.1049"/>
              <dgm:constr type="h" for="ch" forName="Parent1" refType="h" fact="0.3799"/>
              <dgm:constr type="l" for="ch" forName="Accent6" refType="w" fact="0.8426"/>
              <dgm:constr type="t" for="ch" forName="Accent6" refType="h" fact="0.1072"/>
              <dgm:constr type="w" for="ch" forName="Accent6" refType="w" fact="0.1574"/>
              <dgm:constr type="h" for="ch" forName="Accent6" refType="h" fact="0.5699"/>
              <dgm:constr type="l" for="ch" forName="ParentBackground6" refType="w" fact="0.8479"/>
              <dgm:constr type="t" for="ch" forName="ParentBackground6" refType="h" fact="0.1262"/>
              <dgm:constr type="w" for="ch" forName="ParentBackground6" refType="w" fact="0.1469"/>
              <dgm:constr type="h" for="ch" forName="ParentBackground6" refType="h" fact="0.5319"/>
              <dgm:constr type="l" for="ch" forName="Child6" refType="w" fact="0.8479"/>
              <dgm:constr type="t" for="ch" forName="Child6" refType="h" fact="0.6876"/>
              <dgm:constr type="w" for="ch" forName="Child6" refType="w" fact="0.1469"/>
              <dgm:constr type="h" for="ch" forName="Child6" refType="h" fact="0.3124"/>
              <dgm:constr type="l" for="ch" forName="Accent5" refType="w" fact="0.6474"/>
              <dgm:constr type="t" for="ch" forName="Accent5" refType="h" fact="-0.0109"/>
              <dgm:constr type="w" for="ch" forName="Accent5" refType="w" fact="0.2226"/>
              <dgm:constr type="h" for="ch" forName="Accent5" refType="h" fact="0.806"/>
              <dgm:constr type="l" for="ch" forName="ParentBackground5" refType="w" fact="0.6853"/>
              <dgm:constr type="t" for="ch" forName="ParentBackground5" refType="h" fact="0.1262"/>
              <dgm:constr type="w" for="ch" forName="ParentBackground5" refType="w" fact="0.1469"/>
              <dgm:constr type="h" for="ch" forName="ParentBackground5" refType="h" fact="0.5319"/>
              <dgm:constr type="l" for="ch" forName="Child5" refType="w" fact="0.6853"/>
              <dgm:constr type="t" for="ch" forName="Child5" refType="h" fact="0.6876"/>
              <dgm:constr type="w" for="ch" forName="Child5" refType="w" fact="0.1469"/>
              <dgm:constr type="h" for="ch" forName="Child5" refType="h" fact="0.3124"/>
              <dgm:constr type="l" for="ch" forName="Accent4" refType="w" fact="0.4848"/>
              <dgm:constr type="t" for="ch" forName="Accent4" refType="h" fact="-0.0109"/>
              <dgm:constr type="w" for="ch" forName="Accent4" refType="w" fact="0.2226"/>
              <dgm:constr type="h" for="ch" forName="Accent4" refType="h" fact="0.806"/>
              <dgm:constr type="l" for="ch" forName="ParentBackground4" refType="w" fact="0.5227"/>
              <dgm:constr type="t" for="ch" forName="ParentBackground4" refType="h" fact="0.1262"/>
              <dgm:constr type="w" for="ch" forName="ParentBackground4" refType="w" fact="0.1469"/>
              <dgm:constr type="h" for="ch" forName="ParentBackground4" refType="h" fact="0.5319"/>
              <dgm:constr type="l" for="ch" forName="Child4" refType="w" fact="0.5227"/>
              <dgm:constr type="t" for="ch" forName="Child4" refType="h" fact="0.6876"/>
              <dgm:constr type="w" for="ch" forName="Child4" refType="w" fact="0.1469"/>
              <dgm:constr type="h" for="ch" forName="Child4" refType="h" fact="0.3124"/>
              <dgm:constr type="l" for="ch" forName="Accent3" refType="w" fact="0.3222"/>
              <dgm:constr type="t" for="ch" forName="Accent3" refType="h" fact="-0.0109"/>
              <dgm:constr type="w" for="ch" forName="Accent3" refType="w" fact="0.2226"/>
              <dgm:constr type="h" for="ch" forName="Accent3" refType="h" fact="0.806"/>
              <dgm:constr type="l" for="ch" forName="ParentBackground3" refType="w" fact="0.3601"/>
              <dgm:constr type="t" for="ch" forName="ParentBackground3" refType="h" fact="0.1262"/>
              <dgm:constr type="w" for="ch" forName="ParentBackground3" refType="w" fact="0.1469"/>
              <dgm:constr type="h" for="ch" forName="ParentBackground3" refType="h" fact="0.5319"/>
              <dgm:constr type="l" for="ch" forName="Child3" refType="w" fact="0.3601"/>
              <dgm:constr type="t" for="ch" forName="Child3" refType="h" fact="0.6876"/>
              <dgm:constr type="w" for="ch" forName="Child3" refType="w" fact="0.1469"/>
              <dgm:constr type="h" for="ch" forName="Child3" refType="h" fact="0.3124"/>
              <dgm:constr type="l" for="ch" forName="Accent2" refType="w" fact="0.1596"/>
              <dgm:constr type="t" for="ch" forName="Accent2" refType="h" fact="-0.0109"/>
              <dgm:constr type="w" for="ch" forName="Accent2" refType="w" fact="0.2226"/>
              <dgm:constr type="h" for="ch" forName="Accent2" refType="h" fact="0.806"/>
              <dgm:constr type="l" for="ch" forName="ParentBackground2" refType="w" fact="0.1975"/>
              <dgm:constr type="t" for="ch" forName="ParentBackground2" refType="h" fact="0.1262"/>
              <dgm:constr type="w" for="ch" forName="ParentBackground2" refType="w" fact="0.1469"/>
              <dgm:constr type="h" for="ch" forName="ParentBackground2" refType="h" fact="0.5319"/>
              <dgm:constr type="l" for="ch" forName="Child2" refType="w" fact="0.1975"/>
              <dgm:constr type="t" for="ch" forName="Child2" refType="h" fact="0.6876"/>
              <dgm:constr type="w" for="ch" forName="Child2" refType="w" fact="0.1469"/>
              <dgm:constr type="h" for="ch" forName="Child2" refType="h" fact="0.3124"/>
              <dgm:constr type="l" for="ch" forName="Accent1" refType="w" fact="-0.003"/>
              <dgm:constr type="t" for="ch" forName="Accent1" refType="h" fact="-0.0109"/>
              <dgm:constr type="w" for="ch" forName="Accent1" refType="w" fact="0.2226"/>
              <dgm:constr type="h" for="ch" forName="Accent1" refType="h" fact="0.806"/>
              <dgm:constr type="l" for="ch" forName="ParentBackground1" refType="w" fact="0.0348"/>
              <dgm:constr type="t" for="ch" forName="ParentBackground1" refType="h" fact="0.1262"/>
              <dgm:constr type="w" for="ch" forName="ParentBackground1" refType="w" fact="0.1469"/>
              <dgm:constr type="h" for="ch" forName="ParentBackground1" refType="h" fact="0.5319"/>
              <dgm:constr type="l" for="ch" forName="Child1" refType="w" fact="0.0348"/>
              <dgm:constr type="t" for="ch" forName="Child1" refType="h" fact="0.6876"/>
              <dgm:constr type="w" for="ch" forName="Child1" refType="w" fact="0.1469"/>
              <dgm:constr type="h" for="ch" forName="Child1" refType="h" fact="0.3124"/>
            </dgm:constrLst>
          </dgm:if>
          <dgm:if name="Name10" axis="ch" ptType="node" func="cnt" op="equ" val="7">
            <dgm:alg type="composite">
              <dgm:param type="ar" val="4.210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l" for="ch" forName="Parent7" refType="w" fact="0.8872"/>
              <dgm:constr type="t" for="ch" forName="Parent7" refType="h" fact="0.2022"/>
              <dgm:constr type="w" for="ch" forName="Parent7" refType="w" fact="0.0902"/>
              <dgm:constr type="h" for="ch" forName="Parent7" refType="h" fact="0.3799"/>
              <dgm:constr type="l" for="ch" forName="Parent6" refType="w" fact="0.7473"/>
              <dgm:constr type="t" for="ch" forName="Parent6" refType="h" fact="0.2022"/>
              <dgm:constr type="w" for="ch" forName="Parent6" refType="w" fact="0.0902"/>
              <dgm:constr type="h" for="ch" forName="Parent6" refType="h" fact="0.3799"/>
              <dgm:constr type="l" for="ch" forName="Parent5" refType="w" fact="0.6075"/>
              <dgm:constr type="t" for="ch" forName="Parent5" refType="h" fact="0.2022"/>
              <dgm:constr type="w" for="ch" forName="Parent5" refType="w" fact="0.0902"/>
              <dgm:constr type="h" for="ch" forName="Parent5" refType="h" fact="0.3799"/>
              <dgm:constr type="l" for="ch" forName="Parent4" refType="w" fact="0.4676"/>
              <dgm:constr type="t" for="ch" forName="Parent4" refType="h" fact="0.2022"/>
              <dgm:constr type="w" for="ch" forName="Parent4" refType="w" fact="0.0902"/>
              <dgm:constr type="h" for="ch" forName="Parent4" refType="h" fact="0.3799"/>
              <dgm:constr type="l" for="ch" forName="Parent3" refType="w" fact="0.3277"/>
              <dgm:constr type="t" for="ch" forName="Parent3" refType="h" fact="0.2022"/>
              <dgm:constr type="w" for="ch" forName="Parent3" refType="w" fact="0.0902"/>
              <dgm:constr type="h" for="ch" forName="Parent3" refType="h" fact="0.3799"/>
              <dgm:constr type="l" for="ch" forName="Parent2" refType="w" fact="0.1879"/>
              <dgm:constr type="t" for="ch" forName="Parent2" refType="h" fact="0.2022"/>
              <dgm:constr type="w" for="ch" forName="Parent2" refType="w" fact="0.0902"/>
              <dgm:constr type="h" for="ch" forName="Parent2" refType="h" fact="0.3799"/>
              <dgm:constr type="l" for="ch" forName="Parent1" refType="w" fact="0.048"/>
              <dgm:constr type="t" for="ch" forName="Parent1" refType="h" fact="0.2022"/>
              <dgm:constr type="w" for="ch" forName="Parent1" refType="w" fact="0.0902"/>
              <dgm:constr type="h" for="ch" forName="Parent1" refType="h" fact="0.3799"/>
              <dgm:constr type="l" for="ch" forName="Accent7" refType="w" fact="0.8646"/>
              <dgm:constr type="t" for="ch" forName="Accent7" refType="h" fact="0.1072"/>
              <dgm:constr type="w" for="ch" forName="Accent7" refType="w" fact="0.1354"/>
              <dgm:constr type="h" for="ch" forName="Accent7" refType="h" fact="0.5699"/>
              <dgm:constr type="l" for="ch" forName="ParentBackground7" refType="w" fact="0.8692"/>
              <dgm:constr type="t" for="ch" forName="ParentBackground7" refType="h" fact="0.1262"/>
              <dgm:constr type="w" for="ch" forName="ParentBackground7" refType="w" fact="0.1263"/>
              <dgm:constr type="h" for="ch" forName="ParentBackground7" refType="h" fact="0.5319"/>
              <dgm:constr type="l" for="ch" forName="Child7" refType="w" fact="0.8692"/>
              <dgm:constr type="t" for="ch" forName="Child7" refType="h" fact="0.6876"/>
              <dgm:constr type="w" for="ch" forName="Child7" refType="w" fact="0.1263"/>
              <dgm:constr type="h" for="ch" forName="Child7" refType="h" fact="0.3124"/>
              <dgm:constr type="l" for="ch" forName="Accent6" refType="w" fact="0.6967"/>
              <dgm:constr type="t" for="ch" forName="Accent6" refType="h" fact="-0.0109"/>
              <dgm:constr type="w" for="ch" forName="Accent6" refType="w" fact="0.1915"/>
              <dgm:constr type="h" for="ch" forName="Accent6" refType="h" fact="0.806"/>
              <dgm:constr type="l" for="ch" forName="ParentBackground6" refType="w" fact="0.7293"/>
              <dgm:constr type="t" for="ch" forName="ParentBackground6" refType="h" fact="0.1262"/>
              <dgm:constr type="w" for="ch" forName="ParentBackground6" refType="w" fact="0.1263"/>
              <dgm:constr type="h" for="ch" forName="ParentBackground6" refType="h" fact="0.5319"/>
              <dgm:constr type="l" for="ch" forName="Child6" refType="w" fact="0.7293"/>
              <dgm:constr type="t" for="ch" forName="Child6" refType="h" fact="0.6876"/>
              <dgm:constr type="w" for="ch" forName="Child6" refType="w" fact="0.1263"/>
              <dgm:constr type="h" for="ch" forName="Child6" refType="h" fact="0.3124"/>
              <dgm:constr type="l" for="ch" forName="Accent5" refType="w" fact="0.5569"/>
              <dgm:constr type="t" for="ch" forName="Accent5" refType="h" fact="-0.0109"/>
              <dgm:constr type="w" for="ch" forName="Accent5" refType="w" fact="0.1915"/>
              <dgm:constr type="h" for="ch" forName="Accent5" refType="h" fact="0.806"/>
              <dgm:constr type="l" for="ch" forName="ParentBackground5" refType="w" fact="0.5894"/>
              <dgm:constr type="t" for="ch" forName="ParentBackground5" refType="h" fact="0.1262"/>
              <dgm:constr type="w" for="ch" forName="ParentBackground5" refType="w" fact="0.1263"/>
              <dgm:constr type="h" for="ch" forName="ParentBackground5" refType="h" fact="0.5319"/>
              <dgm:constr type="l" for="ch" forName="Child5" refType="w" fact="0.5894"/>
              <dgm:constr type="t" for="ch" forName="Child5" refType="h" fact="0.6876"/>
              <dgm:constr type="w" for="ch" forName="Child5" refType="w" fact="0.1263"/>
              <dgm:constr type="h" for="ch" forName="Child5" refType="h" fact="0.3124"/>
              <dgm:constr type="l" for="ch" forName="Accent4" refType="w" fact="0.417"/>
              <dgm:constr type="t" for="ch" forName="Accent4" refType="h" fact="-0.0109"/>
              <dgm:constr type="w" for="ch" forName="Accent4" refType="w" fact="0.1915"/>
              <dgm:constr type="h" for="ch" forName="Accent4" refType="h" fact="0.806"/>
              <dgm:constr type="l" for="ch" forName="ParentBackground4" refType="w" fact="0.4496"/>
              <dgm:constr type="t" for="ch" forName="ParentBackground4" refType="h" fact="0.1262"/>
              <dgm:constr type="w" for="ch" forName="ParentBackground4" refType="w" fact="0.1263"/>
              <dgm:constr type="h" for="ch" forName="ParentBackground4" refType="h" fact="0.5319"/>
              <dgm:constr type="l" for="ch" forName="Child4" refType="w" fact="0.4496"/>
              <dgm:constr type="t" for="ch" forName="Child4" refType="h" fact="0.6876"/>
              <dgm:constr type="w" for="ch" forName="Child4" refType="w" fact="0.1263"/>
              <dgm:constr type="h" for="ch" forName="Child4" refType="h" fact="0.3124"/>
              <dgm:constr type="l" for="ch" forName="Accent3" refType="w" fact="0.2771"/>
              <dgm:constr type="t" for="ch" forName="Accent3" refType="h" fact="-0.0109"/>
              <dgm:constr type="w" for="ch" forName="Accent3" refType="w" fact="0.1915"/>
              <dgm:constr type="h" for="ch" forName="Accent3" refType="h" fact="0.806"/>
              <dgm:constr type="l" for="ch" forName="ParentBackground3" refType="w" fact="0.3097"/>
              <dgm:constr type="t" for="ch" forName="ParentBackground3" refType="h" fact="0.1262"/>
              <dgm:constr type="w" for="ch" forName="ParentBackground3" refType="w" fact="0.1263"/>
              <dgm:constr type="h" for="ch" forName="ParentBackground3" refType="h" fact="0.5319"/>
              <dgm:constr type="l" for="ch" forName="Child3" refType="w" fact="0.3097"/>
              <dgm:constr type="t" for="ch" forName="Child3" refType="h" fact="0.6876"/>
              <dgm:constr type="w" for="ch" forName="Child3" refType="w" fact="0.1263"/>
              <dgm:constr type="h" for="ch" forName="Child3" refType="h" fact="0.3124"/>
              <dgm:constr type="l" for="ch" forName="Accent2" refType="w" fact="0.1373"/>
              <dgm:constr type="t" for="ch" forName="Accent2" refType="h" fact="-0.0109"/>
              <dgm:constr type="w" for="ch" forName="Accent2" refType="w" fact="0.1915"/>
              <dgm:constr type="h" for="ch" forName="Accent2" refType="h" fact="0.806"/>
              <dgm:constr type="l" for="ch" forName="ParentBackground2" refType="w" fact="0.1698"/>
              <dgm:constr type="t" for="ch" forName="ParentBackground2" refType="h" fact="0.1262"/>
              <dgm:constr type="w" for="ch" forName="ParentBackground2" refType="w" fact="0.1263"/>
              <dgm:constr type="h" for="ch" forName="ParentBackground2" refType="h" fact="0.5319"/>
              <dgm:constr type="l" for="ch" forName="Child2" refType="w" fact="0.1698"/>
              <dgm:constr type="t" for="ch" forName="Child2" refType="h" fact="0.6876"/>
              <dgm:constr type="w" for="ch" forName="Child2" refType="w" fact="0.1263"/>
              <dgm:constr type="h" for="ch" forName="Child2" refType="h" fact="0.3124"/>
              <dgm:constr type="l" for="ch" forName="Accent1" refType="w" fact="-0.0026"/>
              <dgm:constr type="t" for="ch" forName="Accent1" refType="h" fact="-0.0109"/>
              <dgm:constr type="w" for="ch" forName="Accent1" refType="w" fact="0.1915"/>
              <dgm:constr type="h" for="ch" forName="Accent1" refType="h" fact="0.806"/>
              <dgm:constr type="l" for="ch" forName="ParentBackground1" refType="w" fact="0.03"/>
              <dgm:constr type="t" for="ch" forName="ParentBackground1" refType="h" fact="0.1262"/>
              <dgm:constr type="w" for="ch" forName="ParentBackground1" refType="w" fact="0.1263"/>
              <dgm:constr type="h" for="ch" forName="ParentBackground1" refType="h" fact="0.5319"/>
              <dgm:constr type="l" for="ch" forName="Child1" refType="w" fact="0.03"/>
              <dgm:constr type="t" for="ch" forName="Child1" refType="h" fact="0.6876"/>
              <dgm:constr type="w" for="ch" forName="Child1" refType="w" fact="0.1263"/>
              <dgm:constr type="h" for="ch" forName="Child1" refType="h" fact="0.3124"/>
            </dgm:constrLst>
          </dgm:if>
          <dgm:if name="Name11" axis="ch" ptType="node" func="cnt" op="equ" val="8">
            <dgm:alg type="composite">
              <dgm:param type="ar" val="4.799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l" for="ch" forName="Parent8" refType="w" fact="0.901"/>
              <dgm:constr type="t" for="ch" forName="Parent8" refType="h" fact="0.2022"/>
              <dgm:constr type="w" for="ch" forName="Parent8" refType="w" fact="0.0792"/>
              <dgm:constr type="h" for="ch" forName="Parent8" refType="h" fact="0.3799"/>
              <dgm:constr type="l" for="ch" forName="Parent7" refType="w" fact="0.7783"/>
              <dgm:constr type="t" for="ch" forName="Parent7" refType="h" fact="0.2022"/>
              <dgm:constr type="w" for="ch" forName="Parent7" refType="w" fact="0.0792"/>
              <dgm:constr type="h" for="ch" forName="Parent7" refType="h" fact="0.3799"/>
              <dgm:constr type="l" for="ch" forName="Parent6" refType="w" fact="0.6556"/>
              <dgm:constr type="t" for="ch" forName="Parent6" refType="h" fact="0.2022"/>
              <dgm:constr type="w" for="ch" forName="Parent6" refType="w" fact="0.0792"/>
              <dgm:constr type="h" for="ch" forName="Parent6" refType="h" fact="0.3799"/>
              <dgm:constr type="l" for="ch" forName="Parent5" refType="w" fact="0.5329"/>
              <dgm:constr type="t" for="ch" forName="Parent5" refType="h" fact="0.2022"/>
              <dgm:constr type="w" for="ch" forName="Parent5" refType="w" fact="0.0792"/>
              <dgm:constr type="h" for="ch" forName="Parent5" refType="h" fact="0.3799"/>
              <dgm:constr type="l" for="ch" forName="Parent4" refType="w" fact="0.4102"/>
              <dgm:constr type="t" for="ch" forName="Parent4" refType="h" fact="0.2022"/>
              <dgm:constr type="w" for="ch" forName="Parent4" refType="w" fact="0.0792"/>
              <dgm:constr type="h" for="ch" forName="Parent4" refType="h" fact="0.3799"/>
              <dgm:constr type="l" for="ch" forName="Parent3" refType="w" fact="0.2875"/>
              <dgm:constr type="t" for="ch" forName="Parent3" refType="h" fact="0.2022"/>
              <dgm:constr type="w" for="ch" forName="Parent3" refType="w" fact="0.0792"/>
              <dgm:constr type="h" for="ch" forName="Parent3" refType="h" fact="0.3799"/>
              <dgm:constr type="l" for="ch" forName="Parent2" refType="w" fact="0.1648"/>
              <dgm:constr type="t" for="ch" forName="Parent2" refType="h" fact="0.2022"/>
              <dgm:constr type="w" for="ch" forName="Parent2" refType="w" fact="0.0792"/>
              <dgm:constr type="h" for="ch" forName="Parent2" refType="h" fact="0.3799"/>
              <dgm:constr type="l" for="ch" forName="Parent1" refType="w" fact="0.0421"/>
              <dgm:constr type="t" for="ch" forName="Parent1" refType="h" fact="0.2022"/>
              <dgm:constr type="w" for="ch" forName="Parent1" refType="w" fact="0.0792"/>
              <dgm:constr type="h" for="ch" forName="Parent1" refType="h" fact="0.3799"/>
              <dgm:constr type="l" for="ch" forName="Accent8" refType="w" fact="0.8813"/>
              <dgm:constr type="t" for="ch" forName="Accent8" refType="h" fact="0.1072"/>
              <dgm:constr type="w" for="ch" forName="Accent8" refType="w" fact="0.1187"/>
              <dgm:constr type="h" for="ch" forName="Accent8" refType="h" fact="0.5699"/>
              <dgm:constr type="l" for="ch" forName="ParentBackground8" refType="w" fact="0.8852"/>
              <dgm:constr type="t" for="ch" forName="ParentBackground8" refType="h" fact="0.1262"/>
              <dgm:constr type="w" for="ch" forName="ParentBackground8" refType="w" fact="0.1108"/>
              <dgm:constr type="h" for="ch" forName="ParentBackground8" refType="h" fact="0.5319"/>
              <dgm:constr type="l" for="ch" forName="Child8" refType="w" fact="0.8852"/>
              <dgm:constr type="t" for="ch" forName="Child8" refType="h" fact="0.6876"/>
              <dgm:constr type="w" for="ch" forName="Child8" refType="w" fact="0.1108"/>
              <dgm:constr type="h" for="ch" forName="Child8" refType="h" fact="0.3124"/>
              <dgm:constr type="l" for="ch" forName="Accent7" refType="w" fact="0.7339"/>
              <dgm:constr type="t" for="ch" forName="Accent7" refType="h" fact="-0.0109"/>
              <dgm:constr type="w" for="ch" forName="Accent7" refType="w" fact="0.1679"/>
              <dgm:constr type="h" for="ch" forName="Accent7" refType="h" fact="0.806"/>
              <dgm:constr type="l" for="ch" forName="ParentBackground7" refType="w" fact="0.7625"/>
              <dgm:constr type="t" for="ch" forName="ParentBackground7" refType="h" fact="0.1262"/>
              <dgm:constr type="w" for="ch" forName="ParentBackground7" refType="w" fact="0.1108"/>
              <dgm:constr type="h" for="ch" forName="ParentBackground7" refType="h" fact="0.5319"/>
              <dgm:constr type="l" for="ch" forName="Child7" refType="w" fact="0.7625"/>
              <dgm:constr type="t" for="ch" forName="Child7" refType="h" fact="0.6876"/>
              <dgm:constr type="w" for="ch" forName="Child7" refType="w" fact="0.1108"/>
              <dgm:constr type="h" for="ch" forName="Child7" refType="h" fact="0.3124"/>
              <dgm:constr type="l" for="ch" forName="Accent6" refType="w" fact="0.6112"/>
              <dgm:constr type="t" for="ch" forName="Accent6" refType="h" fact="-0.0109"/>
              <dgm:constr type="w" for="ch" forName="Accent6" refType="w" fact="0.1679"/>
              <dgm:constr type="h" for="ch" forName="Accent6" refType="h" fact="0.806"/>
              <dgm:constr type="l" for="ch" forName="ParentBackground6" refType="w" fact="0.6398"/>
              <dgm:constr type="t" for="ch" forName="ParentBackground6" refType="h" fact="0.1262"/>
              <dgm:constr type="w" for="ch" forName="ParentBackground6" refType="w" fact="0.1108"/>
              <dgm:constr type="h" for="ch" forName="ParentBackground6" refType="h" fact="0.5319"/>
              <dgm:constr type="l" for="ch" forName="Child6" refType="w" fact="0.6398"/>
              <dgm:constr type="t" for="ch" forName="Child6" refType="h" fact="0.6876"/>
              <dgm:constr type="w" for="ch" forName="Child6" refType="w" fact="0.1108"/>
              <dgm:constr type="h" for="ch" forName="Child6" refType="h" fact="0.3124"/>
              <dgm:constr type="l" for="ch" forName="Accent5" refType="w" fact="0.4885"/>
              <dgm:constr type="t" for="ch" forName="Accent5" refType="h" fact="-0.0109"/>
              <dgm:constr type="w" for="ch" forName="Accent5" refType="w" fact="0.1679"/>
              <dgm:constr type="h" for="ch" forName="Accent5" refType="h" fact="0.806"/>
              <dgm:constr type="l" for="ch" forName="ParentBackground5" refType="w" fact="0.5171"/>
              <dgm:constr type="t" for="ch" forName="ParentBackground5" refType="h" fact="0.1262"/>
              <dgm:constr type="w" for="ch" forName="ParentBackground5" refType="w" fact="0.1108"/>
              <dgm:constr type="h" for="ch" forName="ParentBackground5" refType="h" fact="0.5319"/>
              <dgm:constr type="l" for="ch" forName="Child5" refType="w" fact="0.5171"/>
              <dgm:constr type="t" for="ch" forName="Child5" refType="h" fact="0.6876"/>
              <dgm:constr type="w" for="ch" forName="Child5" refType="w" fact="0.1108"/>
              <dgm:constr type="h" for="ch" forName="Child5" refType="h" fact="0.3124"/>
              <dgm:constr type="l" for="ch" forName="Accent4" refType="w" fact="0.3658"/>
              <dgm:constr type="t" for="ch" forName="Accent4" refType="h" fact="-0.0109"/>
              <dgm:constr type="w" for="ch" forName="Accent4" refType="w" fact="0.1679"/>
              <dgm:constr type="h" for="ch" forName="Accent4" refType="h" fact="0.806"/>
              <dgm:constr type="l" for="ch" forName="ParentBackground4" refType="w" fact="0.3944"/>
              <dgm:constr type="t" for="ch" forName="ParentBackground4" refType="h" fact="0.1262"/>
              <dgm:constr type="w" for="ch" forName="ParentBackground4" refType="w" fact="0.1108"/>
              <dgm:constr type="h" for="ch" forName="ParentBackground4" refType="h" fact="0.5319"/>
              <dgm:constr type="l" for="ch" forName="Child4" refType="w" fact="0.3944"/>
              <dgm:constr type="t" for="ch" forName="Child4" refType="h" fact="0.6876"/>
              <dgm:constr type="w" for="ch" forName="Child4" refType="w" fact="0.1108"/>
              <dgm:constr type="h" for="ch" forName="Child4" refType="h" fact="0.3124"/>
              <dgm:constr type="l" for="ch" forName="Accent3" refType="w" fact="0.2431"/>
              <dgm:constr type="t" for="ch" forName="Accent3" refType="h" fact="-0.0109"/>
              <dgm:constr type="w" for="ch" forName="Accent3" refType="w" fact="0.1679"/>
              <dgm:constr type="h" for="ch" forName="Accent3" refType="h" fact="0.806"/>
              <dgm:constr type="l" for="ch" forName="ParentBackground3" refType="w" fact="0.2717"/>
              <dgm:constr type="t" for="ch" forName="ParentBackground3" refType="h" fact="0.1262"/>
              <dgm:constr type="w" for="ch" forName="ParentBackground3" refType="w" fact="0.1108"/>
              <dgm:constr type="h" for="ch" forName="ParentBackground3" refType="h" fact="0.5319"/>
              <dgm:constr type="l" for="ch" forName="Child3" refType="w" fact="0.2717"/>
              <dgm:constr type="t" for="ch" forName="Child3" refType="h" fact="0.6876"/>
              <dgm:constr type="w" for="ch" forName="Child3" refType="w" fact="0.1108"/>
              <dgm:constr type="h" for="ch" forName="Child3" refType="h" fact="0.3124"/>
              <dgm:constr type="l" for="ch" forName="Accent2" refType="w" fact="0.1204"/>
              <dgm:constr type="t" for="ch" forName="Accent2" refType="h" fact="-0.0109"/>
              <dgm:constr type="w" for="ch" forName="Accent2" refType="w" fact="0.1679"/>
              <dgm:constr type="h" for="ch" forName="Accent2" refType="h" fact="0.806"/>
              <dgm:constr type="l" for="ch" forName="ParentBackground2" refType="w" fact="0.149"/>
              <dgm:constr type="t" for="ch" forName="ParentBackground2" refType="h" fact="0.1262"/>
              <dgm:constr type="w" for="ch" forName="ParentBackground2" refType="w" fact="0.1108"/>
              <dgm:constr type="h" for="ch" forName="ParentBackground2" refType="h" fact="0.5319"/>
              <dgm:constr type="l" for="ch" forName="Child2" refType="w" fact="0.149"/>
              <dgm:constr type="t" for="ch" forName="Child2" refType="h" fact="0.6876"/>
              <dgm:constr type="w" for="ch" forName="Child2" refType="w" fact="0.1108"/>
              <dgm:constr type="h" for="ch" forName="Child2" refType="h" fact="0.3124"/>
              <dgm:constr type="l" for="ch" forName="Accent1" refType="w" fact="-0.0023"/>
              <dgm:constr type="t" for="ch" forName="Accent1" refType="h" fact="-0.0109"/>
              <dgm:constr type="w" for="ch" forName="Accent1" refType="w" fact="0.1679"/>
              <dgm:constr type="h" for="ch" forName="Accent1" refType="h" fact="0.806"/>
              <dgm:constr type="l" for="ch" forName="ParentBackground1" refType="w" fact="0.0263"/>
              <dgm:constr type="t" for="ch" forName="ParentBackground1" refType="h" fact="0.1262"/>
              <dgm:constr type="w" for="ch" forName="ParentBackground1" refType="w" fact="0.1108"/>
              <dgm:constr type="h" for="ch" forName="ParentBackground1" refType="h" fact="0.5319"/>
              <dgm:constr type="l" for="ch" forName="Child1" refType="w" fact="0.0263"/>
              <dgm:constr type="t" for="ch" forName="Child1" refType="h" fact="0.6876"/>
              <dgm:constr type="w" for="ch" forName="Child1" refType="w" fact="0.1108"/>
              <dgm:constr type="h" for="ch" forName="Child1" refType="h" fact="0.3124"/>
            </dgm:constrLst>
          </dgm:if>
          <dgm:if name="Name12" axis="ch" ptType="node" func="cnt" op="equ" val="9">
            <dgm:alg type="composite">
              <dgm:param type="ar" val="5.38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l" for="ch" forName="Parent9" refType="w" fact="0.9119"/>
              <dgm:constr type="t" for="ch" forName="Parent9" refType="h" fact="0.2022"/>
              <dgm:constr type="w" for="ch" forName="Parent9" refType="w" fact="0.0705"/>
              <dgm:constr type="h" for="ch" forName="Parent9" refType="h" fact="0.3799"/>
              <dgm:constr type="l" for="ch" forName="Parent8" refType="w" fact="0.8026"/>
              <dgm:constr type="t" for="ch" forName="Parent8" refType="h" fact="0.2022"/>
              <dgm:constr type="w" for="ch" forName="Parent8" refType="w" fact="0.0705"/>
              <dgm:constr type="h" for="ch" forName="Parent8" refType="h" fact="0.3799"/>
              <dgm:constr type="l" for="ch" forName="Parent7" refType="w" fact="0.6933"/>
              <dgm:constr type="t" for="ch" forName="Parent7" refType="h" fact="0.2022"/>
              <dgm:constr type="w" for="ch" forName="Parent7" refType="w" fact="0.0705"/>
              <dgm:constr type="h" for="ch" forName="Parent7" refType="h" fact="0.3799"/>
              <dgm:constr type="l" for="ch" forName="Parent6" refType="w" fact="0.584"/>
              <dgm:constr type="t" for="ch" forName="Parent6" refType="h" fact="0.2022"/>
              <dgm:constr type="w" for="ch" forName="Parent6" refType="w" fact="0.0705"/>
              <dgm:constr type="h" for="ch" forName="Parent6" refType="h" fact="0.3799"/>
              <dgm:constr type="l" for="ch" forName="Parent5" refType="w" fact="0.4747"/>
              <dgm:constr type="t" for="ch" forName="Parent5" refType="h" fact="0.2022"/>
              <dgm:constr type="w" for="ch" forName="Parent5" refType="w" fact="0.0705"/>
              <dgm:constr type="h" for="ch" forName="Parent5" refType="h" fact="0.3799"/>
              <dgm:constr type="l" for="ch" forName="Parent4" refType="w" fact="0.3654"/>
              <dgm:constr type="t" for="ch" forName="Parent4" refType="h" fact="0.2022"/>
              <dgm:constr type="w" for="ch" forName="Parent4" refType="w" fact="0.0705"/>
              <dgm:constr type="h" for="ch" forName="Parent4" refType="h" fact="0.3799"/>
              <dgm:constr type="l" for="ch" forName="Parent3" refType="w" fact="0.2561"/>
              <dgm:constr type="t" for="ch" forName="Parent3" refType="h" fact="0.2022"/>
              <dgm:constr type="w" for="ch" forName="Parent3" refType="w" fact="0.0705"/>
              <dgm:constr type="h" for="ch" forName="Parent3" refType="h" fact="0.3799"/>
              <dgm:constr type="l" for="ch" forName="Parent2" refType="w" fact="0.1468"/>
              <dgm:constr type="t" for="ch" forName="Parent2" refType="h" fact="0.2022"/>
              <dgm:constr type="w" for="ch" forName="Parent2" refType="w" fact="0.0705"/>
              <dgm:constr type="h" for="ch" forName="Parent2" refType="h" fact="0.3799"/>
              <dgm:constr type="l" for="ch" forName="Parent1" refType="w" fact="0.0375"/>
              <dgm:constr type="t" for="ch" forName="Parent1" refType="h" fact="0.2022"/>
              <dgm:constr type="w" for="ch" forName="Parent1" refType="w" fact="0.0705"/>
              <dgm:constr type="h" for="ch" forName="Parent1" refType="h" fact="0.3799"/>
              <dgm:constr type="l" for="ch" forName="Accent9" refType="w" fact="0.8942"/>
              <dgm:constr type="t" for="ch" forName="Accent9" refType="h" fact="0.1072"/>
              <dgm:constr type="w" for="ch" forName="Accent9" refType="w" fact="0.1058"/>
              <dgm:constr type="h" for="ch" forName="Accent9" refType="h" fact="0.5699"/>
              <dgm:constr type="l" for="ch" forName="ParentBackground9" refType="w" fact="0.8978"/>
              <dgm:constr type="t" for="ch" forName="ParentBackground9" refType="h" fact="0.1262"/>
              <dgm:constr type="w" for="ch" forName="ParentBackground9" refType="w" fact="0.0987"/>
              <dgm:constr type="h" for="ch" forName="ParentBackground9" refType="h" fact="0.5319"/>
              <dgm:constr type="l" for="ch" forName="Child9" refType="w" fact="0.8978"/>
              <dgm:constr type="t" for="ch" forName="Child9" refType="h" fact="0.6876"/>
              <dgm:constr type="w" for="ch" forName="Child9" refType="w" fact="0.0987"/>
              <dgm:constr type="h" for="ch" forName="Child9" refType="h" fact="0.3124"/>
              <dgm:constr type="l" for="ch" forName="Accent8" refType="w" fact="0.763"/>
              <dgm:constr type="t" for="ch" forName="Accent8" refType="h" fact="-0.0109"/>
              <dgm:constr type="w" for="ch" forName="Accent8" refType="w" fact="0.1496"/>
              <dgm:constr type="h" for="ch" forName="Accent8" refType="h" fact="0.806"/>
              <dgm:constr type="l" for="ch" forName="ParentBackground8" refType="w" fact="0.7885"/>
              <dgm:constr type="t" for="ch" forName="ParentBackground8" refType="h" fact="0.1262"/>
              <dgm:constr type="w" for="ch" forName="ParentBackground8" refType="w" fact="0.0987"/>
              <dgm:constr type="h" for="ch" forName="ParentBackground8" refType="h" fact="0.5319"/>
              <dgm:constr type="l" for="ch" forName="Child8" refType="w" fact="0.7885"/>
              <dgm:constr type="t" for="ch" forName="Child8" refType="h" fact="0.6876"/>
              <dgm:constr type="w" for="ch" forName="Child8" refType="w" fact="0.0987"/>
              <dgm:constr type="h" for="ch" forName="Child8" refType="h" fact="0.3124"/>
              <dgm:constr type="l" for="ch" forName="Accent7" refType="w" fact="0.6538"/>
              <dgm:constr type="t" for="ch" forName="Accent7" refType="h" fact="-0.0109"/>
              <dgm:constr type="w" for="ch" forName="Accent7" refType="w" fact="0.1496"/>
              <dgm:constr type="h" for="ch" forName="Accent7" refType="h" fact="0.806"/>
              <dgm:constr type="l" for="ch" forName="ParentBackground7" refType="w" fact="0.6792"/>
              <dgm:constr type="t" for="ch" forName="ParentBackground7" refType="h" fact="0.1262"/>
              <dgm:constr type="w" for="ch" forName="ParentBackground7" refType="w" fact="0.0987"/>
              <dgm:constr type="h" for="ch" forName="ParentBackground7" refType="h" fact="0.5319"/>
              <dgm:constr type="l" for="ch" forName="Child7" refType="w" fact="0.6792"/>
              <dgm:constr type="t" for="ch" forName="Child7" refType="h" fact="0.6876"/>
              <dgm:constr type="w" for="ch" forName="Child7" refType="w" fact="0.0987"/>
              <dgm:constr type="h" for="ch" forName="Child7" refType="h" fact="0.3124"/>
              <dgm:constr type="l" for="ch" forName="Accent6" refType="w" fact="0.5445"/>
              <dgm:constr type="t" for="ch" forName="Accent6" refType="h" fact="-0.0109"/>
              <dgm:constr type="w" for="ch" forName="Accent6" refType="w" fact="0.1496"/>
              <dgm:constr type="h" for="ch" forName="Accent6" refType="h" fact="0.806"/>
              <dgm:constr type="l" for="ch" forName="ParentBackground6" refType="w" fact="0.5699"/>
              <dgm:constr type="t" for="ch" forName="ParentBackground6" refType="h" fact="0.1262"/>
              <dgm:constr type="w" for="ch" forName="ParentBackground6" refType="w" fact="0.0987"/>
              <dgm:constr type="h" for="ch" forName="ParentBackground6" refType="h" fact="0.5319"/>
              <dgm:constr type="l" for="ch" forName="Child6" refType="w" fact="0.5699"/>
              <dgm:constr type="t" for="ch" forName="Child6" refType="h" fact="0.6876"/>
              <dgm:constr type="w" for="ch" forName="Child6" refType="w" fact="0.0987"/>
              <dgm:constr type="h" for="ch" forName="Child6" refType="h" fact="0.3124"/>
              <dgm:constr type="l" for="ch" forName="Accent5" refType="w" fact="0.4352"/>
              <dgm:constr type="t" for="ch" forName="Accent5" refType="h" fact="-0.0109"/>
              <dgm:constr type="w" for="ch" forName="Accent5" refType="w" fact="0.1496"/>
              <dgm:constr type="h" for="ch" forName="Accent5" refType="h" fact="0.806"/>
              <dgm:constr type="l" for="ch" forName="ParentBackground5" refType="w" fact="0.4606"/>
              <dgm:constr type="t" for="ch" forName="ParentBackground5" refType="h" fact="0.1262"/>
              <dgm:constr type="w" for="ch" forName="ParentBackground5" refType="w" fact="0.0987"/>
              <dgm:constr type="h" for="ch" forName="ParentBackground5" refType="h" fact="0.5319"/>
              <dgm:constr type="l" for="ch" forName="Child5" refType="w" fact="0.4606"/>
              <dgm:constr type="t" for="ch" forName="Child5" refType="h" fact="0.6876"/>
              <dgm:constr type="w" for="ch" forName="Child5" refType="w" fact="0.0987"/>
              <dgm:constr type="h" for="ch" forName="Child5" refType="h" fact="0.3124"/>
              <dgm:constr type="l" for="ch" forName="Accent4" refType="w" fact="0.3259"/>
              <dgm:constr type="t" for="ch" forName="Accent4" refType="h" fact="-0.0109"/>
              <dgm:constr type="w" for="ch" forName="Accent4" refType="w" fact="0.1496"/>
              <dgm:constr type="h" for="ch" forName="Accent4" refType="h" fact="0.806"/>
              <dgm:constr type="l" for="ch" forName="ParentBackground4" refType="w" fact="0.3513"/>
              <dgm:constr type="t" for="ch" forName="ParentBackground4" refType="h" fact="0.1262"/>
              <dgm:constr type="w" for="ch" forName="ParentBackground4" refType="w" fact="0.0987"/>
              <dgm:constr type="h" for="ch" forName="ParentBackground4" refType="h" fact="0.5319"/>
              <dgm:constr type="l" for="ch" forName="Child4" refType="w" fact="0.3513"/>
              <dgm:constr type="t" for="ch" forName="Child4" refType="h" fact="0.6876"/>
              <dgm:constr type="w" for="ch" forName="Child4" refType="w" fact="0.0987"/>
              <dgm:constr type="h" for="ch" forName="Child4" refType="h" fact="0.3124"/>
              <dgm:constr type="l" for="ch" forName="Accent3" refType="w" fact="0.2166"/>
              <dgm:constr type="t" for="ch" forName="Accent3" refType="h" fact="-0.0109"/>
              <dgm:constr type="w" for="ch" forName="Accent3" refType="w" fact="0.1496"/>
              <dgm:constr type="h" for="ch" forName="Accent3" refType="h" fact="0.806"/>
              <dgm:constr type="l" for="ch" forName="ParentBackground3" refType="w" fact="0.242"/>
              <dgm:constr type="t" for="ch" forName="ParentBackground3" refType="h" fact="0.1262"/>
              <dgm:constr type="w" for="ch" forName="ParentBackground3" refType="w" fact="0.0987"/>
              <dgm:constr type="h" for="ch" forName="ParentBackground3" refType="h" fact="0.5319"/>
              <dgm:constr type="l" for="ch" forName="Child3" refType="w" fact="0.242"/>
              <dgm:constr type="t" for="ch" forName="Child3" refType="h" fact="0.6876"/>
              <dgm:constr type="w" for="ch" forName="Child3" refType="w" fact="0.0987"/>
              <dgm:constr type="h" for="ch" forName="Child3" refType="h" fact="0.3124"/>
              <dgm:constr type="l" for="ch" forName="Accent2" refType="w" fact="0.1073"/>
              <dgm:constr type="t" for="ch" forName="Accent2" refType="h" fact="-0.0109"/>
              <dgm:constr type="w" for="ch" forName="Accent2" refType="w" fact="0.1496"/>
              <dgm:constr type="h" for="ch" forName="Accent2" refType="h" fact="0.806"/>
              <dgm:constr type="l" for="ch" forName="ParentBackground2" refType="w" fact="0.1327"/>
              <dgm:constr type="t" for="ch" forName="ParentBackground2" refType="h" fact="0.1262"/>
              <dgm:constr type="w" for="ch" forName="ParentBackground2" refType="w" fact="0.0987"/>
              <dgm:constr type="h" for="ch" forName="ParentBackground2" refType="h" fact="0.5319"/>
              <dgm:constr type="l" for="ch" forName="Child2" refType="w" fact="0.1327"/>
              <dgm:constr type="t" for="ch" forName="Child2" refType="h" fact="0.6876"/>
              <dgm:constr type="w" for="ch" forName="Child2" refType="w" fact="0.0987"/>
              <dgm:constr type="h" for="ch" forName="Child2" refType="h" fact="0.3124"/>
              <dgm:constr type="l" for="ch" forName="Accent1" refType="w" fact="-0.002"/>
              <dgm:constr type="t" for="ch" forName="Accent1" refType="h" fact="-0.0109"/>
              <dgm:constr type="w" for="ch" forName="Accent1" refType="w" fact="0.1496"/>
              <dgm:constr type="h" for="ch" forName="Accent1" refType="h" fact="0.806"/>
              <dgm:constr type="l" for="ch" forName="ParentBackground1" refType="w" fact="0.0234"/>
              <dgm:constr type="t" for="ch" forName="ParentBackground1" refType="h" fact="0.1262"/>
              <dgm:constr type="w" for="ch" forName="ParentBackground1" refType="w" fact="0.0987"/>
              <dgm:constr type="h" for="ch" forName="ParentBackground1" refType="h" fact="0.5319"/>
              <dgm:constr type="l" for="ch" forName="Child1" refType="w" fact="0.0234"/>
              <dgm:constr type="t" for="ch" forName="Child1" refType="h" fact="0.6876"/>
              <dgm:constr type="w" for="ch" forName="Child1" refType="w" fact="0.0987"/>
              <dgm:constr type="h" for="ch" forName="Child1" refType="h" fact="0.3124"/>
            </dgm:constrLst>
          </dgm:if>
          <dgm:if name="Name13" axis="ch" ptType="node" func="cnt" op="equ" val="10">
            <dgm:alg type="composite">
              <dgm:param type="ar" val="5.976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0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0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0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0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0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0" refType="primFontSz" refFor="des" refForName="Parent7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0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0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Child10" refType="primFontSz" refFor="des" refForName="Parent9" op="lte"/>
              <dgm:constr type="primFontSz" for="des" forName="Child1" refType="primFontSz" refFor="des" refForName="Parent10" op="lte"/>
              <dgm:constr type="primFontSz" for="des" forName="Child2" refType="primFontSz" refFor="des" refForName="Parent10" op="lte"/>
              <dgm:constr type="primFontSz" for="des" forName="Child3" refType="primFontSz" refFor="des" refForName="Parent10" op="lte"/>
              <dgm:constr type="primFontSz" for="des" forName="Child4" refType="primFontSz" refFor="des" refForName="Parent10" op="lte"/>
              <dgm:constr type="primFontSz" for="des" forName="Child5" refType="primFontSz" refFor="des" refForName="Parent10" op="lte"/>
              <dgm:constr type="primFontSz" for="des" forName="Child6" refType="primFontSz" refFor="des" refForName="Parent10" op="lte"/>
              <dgm:constr type="primFontSz" for="des" forName="Child7" refType="primFontSz" refFor="des" refForName="Parent10" op="lte"/>
              <dgm:constr type="primFontSz" for="des" forName="Child8" refType="primFontSz" refFor="des" refForName="Parent10" op="lte"/>
              <dgm:constr type="primFontSz" for="des" forName="Child9" refType="primFontSz" refFor="des" refForName="Parent10" op="lte"/>
              <dgm:constr type="primFontSz" for="des" forName="Child10" refType="primFontSz" refFor="des" refForName="Parent10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Parent10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primFontSz" for="des" forName="Child10" refType="primFontSz" refFor="des" refForName="Child1" op="equ"/>
              <dgm:constr type="l" for="ch" forName="Parent10" refType="w" fact="0.9205"/>
              <dgm:constr type="t" for="ch" forName="Parent10" refType="h" fact="0.2022"/>
              <dgm:constr type="w" for="ch" forName="Parent10" refType="w" fact="0.0636"/>
              <dgm:constr type="h" for="ch" forName="Parent10" refType="h" fact="0.3799"/>
              <dgm:constr type="l" for="ch" forName="Parent9" refType="w" fact="0.822"/>
              <dgm:constr type="t" for="ch" forName="Parent9" refType="h" fact="0.2022"/>
              <dgm:constr type="w" for="ch" forName="Parent9" refType="w" fact="0.0636"/>
              <dgm:constr type="h" for="ch" forName="Parent9" refType="h" fact="0.3799"/>
              <dgm:constr type="l" for="ch" forName="Parent8" refType="w" fact="0.7235"/>
              <dgm:constr type="t" for="ch" forName="Parent8" refType="h" fact="0.2022"/>
              <dgm:constr type="w" for="ch" forName="Parent8" refType="w" fact="0.0636"/>
              <dgm:constr type="h" for="ch" forName="Parent8" refType="h" fact="0.3799"/>
              <dgm:constr type="l" for="ch" forName="Parent7" refType="w" fact="0.625"/>
              <dgm:constr type="t" for="ch" forName="Parent7" refType="h" fact="0.2022"/>
              <dgm:constr type="w" for="ch" forName="Parent7" refType="w" fact="0.0636"/>
              <dgm:constr type="h" for="ch" forName="Parent7" refType="h" fact="0.3799"/>
              <dgm:constr type="l" for="ch" forName="Parent6" refType="w" fact="0.5264"/>
              <dgm:constr type="t" for="ch" forName="Parent6" refType="h" fact="0.2022"/>
              <dgm:constr type="w" for="ch" forName="Parent6" refType="w" fact="0.0636"/>
              <dgm:constr type="h" for="ch" forName="Parent6" refType="h" fact="0.3799"/>
              <dgm:constr type="l" for="ch" forName="Parent5" refType="w" fact="0.4279"/>
              <dgm:constr type="t" for="ch" forName="Parent5" refType="h" fact="0.2022"/>
              <dgm:constr type="w" for="ch" forName="Parent5" refType="w" fact="0.0636"/>
              <dgm:constr type="h" for="ch" forName="Parent5" refType="h" fact="0.3799"/>
              <dgm:constr type="l" for="ch" forName="Parent4" refType="w" fact="0.3294"/>
              <dgm:constr type="t" for="ch" forName="Parent4" refType="h" fact="0.2022"/>
              <dgm:constr type="w" for="ch" forName="Parent4" refType="w" fact="0.0636"/>
              <dgm:constr type="h" for="ch" forName="Parent4" refType="h" fact="0.3799"/>
              <dgm:constr type="l" for="ch" forName="Parent3" refType="w" fact="0.2309"/>
              <dgm:constr type="t" for="ch" forName="Parent3" refType="h" fact="0.2022"/>
              <dgm:constr type="w" for="ch" forName="Parent3" refType="w" fact="0.0636"/>
              <dgm:constr type="h" for="ch" forName="Parent3" refType="h" fact="0.3799"/>
              <dgm:constr type="l" for="ch" forName="Parent2" refType="w" fact="0.1324"/>
              <dgm:constr type="t" for="ch" forName="Parent2" refType="h" fact="0.2022"/>
              <dgm:constr type="w" for="ch" forName="Parent2" refType="w" fact="0.0636"/>
              <dgm:constr type="h" for="ch" forName="Parent2" refType="h" fact="0.3799"/>
              <dgm:constr type="l" for="ch" forName="Parent1" refType="w" fact="0.0338"/>
              <dgm:constr type="t" for="ch" forName="Parent1" refType="h" fact="0.2022"/>
              <dgm:constr type="w" for="ch" forName="Parent1" refType="w" fact="0.0636"/>
              <dgm:constr type="h" for="ch" forName="Parent1" refType="h" fact="0.3799"/>
              <dgm:constr type="l" for="ch" forName="Accent10" refType="w" fact="0.9047"/>
              <dgm:constr type="t" for="ch" forName="Accent10" refType="h" fact="0.1072"/>
              <dgm:constr type="w" for="ch" forName="Accent10" refType="w" fact="0.0953"/>
              <dgm:constr type="h" for="ch" forName="Accent10" refType="h" fact="0.5699"/>
              <dgm:constr type="l" for="ch" forName="ParentBackground10" refType="w" fact="0.9078"/>
              <dgm:constr type="t" for="ch" forName="ParentBackground10" refType="h" fact="0.1262"/>
              <dgm:constr type="w" for="ch" forName="ParentBackground10" refType="w" fact="0.089"/>
              <dgm:constr type="h" for="ch" forName="ParentBackground10" refType="h" fact="0.5319"/>
              <dgm:constr type="l" for="ch" forName="Child10" refType="w" fact="0.9078"/>
              <dgm:constr type="t" for="ch" forName="Child10" refType="h" fact="0.6876"/>
              <dgm:constr type="w" for="ch" forName="Child10" refType="w" fact="0.089"/>
              <dgm:constr type="h" for="ch" forName="Child10" refType="h" fact="0.3124"/>
              <dgm:constr type="l" for="ch" forName="Accent9" refType="w" fact="0.7864"/>
              <dgm:constr type="t" for="ch" forName="Accent9" refType="h" fact="-0.0109"/>
              <dgm:constr type="w" for="ch" forName="Accent9" refType="w" fact="0.1348"/>
              <dgm:constr type="h" for="ch" forName="Accent9" refType="h" fact="0.806"/>
              <dgm:constr type="l" for="ch" forName="ParentBackground9" refType="w" fact="0.8093"/>
              <dgm:constr type="t" for="ch" forName="ParentBackground9" refType="h" fact="0.1262"/>
              <dgm:constr type="w" for="ch" forName="ParentBackground9" refType="w" fact="0.089"/>
              <dgm:constr type="h" for="ch" forName="ParentBackground9" refType="h" fact="0.5319"/>
              <dgm:constr type="l" for="ch" forName="Child9" refType="w" fact="0.8093"/>
              <dgm:constr type="t" for="ch" forName="Child9" refType="h" fact="0.6876"/>
              <dgm:constr type="w" for="ch" forName="Child9" refType="w" fact="0.089"/>
              <dgm:constr type="h" for="ch" forName="Child9" refType="h" fact="0.3124"/>
              <dgm:constr type="l" for="ch" forName="Accent8" refType="w" fact="0.6879"/>
              <dgm:constr type="t" for="ch" forName="Accent8" refType="h" fact="-0.0109"/>
              <dgm:constr type="w" for="ch" forName="Accent8" refType="w" fact="0.1348"/>
              <dgm:constr type="h" for="ch" forName="Accent8" refType="h" fact="0.806"/>
              <dgm:constr type="l" for="ch" forName="ParentBackground8" refType="w" fact="0.7108"/>
              <dgm:constr type="t" for="ch" forName="ParentBackground8" refType="h" fact="0.1262"/>
              <dgm:constr type="w" for="ch" forName="ParentBackground8" refType="w" fact="0.089"/>
              <dgm:constr type="h" for="ch" forName="ParentBackground8" refType="h" fact="0.5319"/>
              <dgm:constr type="l" for="ch" forName="Child8" refType="w" fact="0.7108"/>
              <dgm:constr type="t" for="ch" forName="Child8" refType="h" fact="0.6876"/>
              <dgm:constr type="w" for="ch" forName="Child8" refType="w" fact="0.089"/>
              <dgm:constr type="h" for="ch" forName="Child8" refType="h" fact="0.3124"/>
              <dgm:constr type="l" for="ch" forName="Accent7" refType="w" fact="0.5893"/>
              <dgm:constr type="t" for="ch" forName="Accent7" refType="h" fact="-0.0109"/>
              <dgm:constr type="w" for="ch" forName="Accent7" refType="w" fact="0.1348"/>
              <dgm:constr type="h" for="ch" forName="Accent7" refType="h" fact="0.806"/>
              <dgm:constr type="l" for="ch" forName="ParentBackground7" refType="w" fact="0.6123"/>
              <dgm:constr type="t" for="ch" forName="ParentBackground7" refType="h" fact="0.1262"/>
              <dgm:constr type="w" for="ch" forName="ParentBackground7" refType="w" fact="0.089"/>
              <dgm:constr type="h" for="ch" forName="ParentBackground7" refType="h" fact="0.5319"/>
              <dgm:constr type="l" for="ch" forName="Child7" refType="w" fact="0.6123"/>
              <dgm:constr type="t" for="ch" forName="Child7" refType="h" fact="0.6876"/>
              <dgm:constr type="w" for="ch" forName="Child7" refType="w" fact="0.089"/>
              <dgm:constr type="h" for="ch" forName="Child7" refType="h" fact="0.3124"/>
              <dgm:constr type="l" for="ch" forName="Accent6" refType="w" fact="0.4908"/>
              <dgm:constr type="t" for="ch" forName="Accent6" refType="h" fact="-0.0109"/>
              <dgm:constr type="w" for="ch" forName="Accent6" refType="w" fact="0.1348"/>
              <dgm:constr type="h" for="ch" forName="Accent6" refType="h" fact="0.806"/>
              <dgm:constr type="l" for="ch" forName="ParentBackground6" refType="w" fact="0.5137"/>
              <dgm:constr type="t" for="ch" forName="ParentBackground6" refType="h" fact="0.1262"/>
              <dgm:constr type="w" for="ch" forName="ParentBackground6" refType="w" fact="0.089"/>
              <dgm:constr type="h" for="ch" forName="ParentBackground6" refType="h" fact="0.5319"/>
              <dgm:constr type="l" for="ch" forName="Child6" refType="w" fact="0.5137"/>
              <dgm:constr type="t" for="ch" forName="Child6" refType="h" fact="0.6876"/>
              <dgm:constr type="w" for="ch" forName="Child6" refType="w" fact="0.089"/>
              <dgm:constr type="h" for="ch" forName="Child6" refType="h" fact="0.3124"/>
              <dgm:constr type="l" for="ch" forName="Accent5" refType="w" fact="0.3923"/>
              <dgm:constr type="t" for="ch" forName="Accent5" refType="h" fact="-0.0109"/>
              <dgm:constr type="w" for="ch" forName="Accent5" refType="w" fact="0.1348"/>
              <dgm:constr type="h" for="ch" forName="Accent5" refType="h" fact="0.806"/>
              <dgm:constr type="l" for="ch" forName="ParentBackground5" refType="w" fact="0.4152"/>
              <dgm:constr type="t" for="ch" forName="ParentBackground5" refType="h" fact="0.1262"/>
              <dgm:constr type="w" for="ch" forName="ParentBackground5" refType="w" fact="0.089"/>
              <dgm:constr type="h" for="ch" forName="ParentBackground5" refType="h" fact="0.5319"/>
              <dgm:constr type="l" for="ch" forName="Child5" refType="w" fact="0.4152"/>
              <dgm:constr type="t" for="ch" forName="Child5" refType="h" fact="0.6876"/>
              <dgm:constr type="w" for="ch" forName="Child5" refType="w" fact="0.089"/>
              <dgm:constr type="h" for="ch" forName="Child5" refType="h" fact="0.3124"/>
              <dgm:constr type="l" for="ch" forName="Accent4" refType="w" fact="0.2938"/>
              <dgm:constr type="t" for="ch" forName="Accent4" refType="h" fact="-0.0109"/>
              <dgm:constr type="w" for="ch" forName="Accent4" refType="w" fact="0.1348"/>
              <dgm:constr type="h" for="ch" forName="Accent4" refType="h" fact="0.806"/>
              <dgm:constr type="l" for="ch" forName="ParentBackground4" refType="w" fact="0.3167"/>
              <dgm:constr type="t" for="ch" forName="ParentBackground4" refType="h" fact="0.1262"/>
              <dgm:constr type="w" for="ch" forName="ParentBackground4" refType="w" fact="0.089"/>
              <dgm:constr type="h" for="ch" forName="ParentBackground4" refType="h" fact="0.5319"/>
              <dgm:constr type="l" for="ch" forName="Child4" refType="w" fact="0.3167"/>
              <dgm:constr type="t" for="ch" forName="Child4" refType="h" fact="0.6876"/>
              <dgm:constr type="w" for="ch" forName="Child4" refType="w" fact="0.089"/>
              <dgm:constr type="h" for="ch" forName="Child4" refType="h" fact="0.3124"/>
              <dgm:constr type="l" for="ch" forName="Accent3" refType="w" fact="0.1952"/>
              <dgm:constr type="t" for="ch" forName="Accent3" refType="h" fact="-0.0109"/>
              <dgm:constr type="w" for="ch" forName="Accent3" refType="w" fact="0.1348"/>
              <dgm:constr type="h" for="ch" forName="Accent3" refType="h" fact="0.806"/>
              <dgm:constr type="l" for="ch" forName="ParentBackground3" refType="w" fact="0.2182"/>
              <dgm:constr type="t" for="ch" forName="ParentBackground3" refType="h" fact="0.1262"/>
              <dgm:constr type="w" for="ch" forName="ParentBackground3" refType="w" fact="0.089"/>
              <dgm:constr type="h" for="ch" forName="ParentBackground3" refType="h" fact="0.5319"/>
              <dgm:constr type="l" for="ch" forName="Child3" refType="w" fact="0.2182"/>
              <dgm:constr type="t" for="ch" forName="Child3" refType="h" fact="0.6876"/>
              <dgm:constr type="w" for="ch" forName="Child3" refType="w" fact="0.089"/>
              <dgm:constr type="h" for="ch" forName="Child3" refType="h" fact="0.3124"/>
              <dgm:constr type="l" for="ch" forName="Accent2" refType="w" fact="0.0967"/>
              <dgm:constr type="t" for="ch" forName="Accent2" refType="h" fact="-0.0109"/>
              <dgm:constr type="w" for="ch" forName="Accent2" refType="w" fact="0.1348"/>
              <dgm:constr type="h" for="ch" forName="Accent2" refType="h" fact="0.806"/>
              <dgm:constr type="l" for="ch" forName="ParentBackground2" refType="w" fact="0.1196"/>
              <dgm:constr type="t" for="ch" forName="ParentBackground2" refType="h" fact="0.1262"/>
              <dgm:constr type="w" for="ch" forName="ParentBackground2" refType="w" fact="0.089"/>
              <dgm:constr type="h" for="ch" forName="ParentBackground2" refType="h" fact="0.5319"/>
              <dgm:constr type="l" for="ch" forName="Child2" refType="w" fact="0.1196"/>
              <dgm:constr type="t" for="ch" forName="Child2" refType="h" fact="0.6876"/>
              <dgm:constr type="w" for="ch" forName="Child2" refType="w" fact="0.089"/>
              <dgm:constr type="h" for="ch" forName="Child2" refType="h" fact="0.3124"/>
              <dgm:constr type="l" for="ch" forName="Accent1" refType="w" fact="-0.0018"/>
              <dgm:constr type="t" for="ch" forName="Accent1" refType="h" fact="-0.0109"/>
              <dgm:constr type="w" for="ch" forName="Accent1" refType="w" fact="0.1348"/>
              <dgm:constr type="h" for="ch" forName="Accent1" refType="h" fact="0.806"/>
              <dgm:constr type="l" for="ch" forName="ParentBackground1" refType="w" fact="0.0211"/>
              <dgm:constr type="t" for="ch" forName="ParentBackground1" refType="h" fact="0.1262"/>
              <dgm:constr type="w" for="ch" forName="ParentBackground1" refType="w" fact="0.089"/>
              <dgm:constr type="h" for="ch" forName="ParentBackground1" refType="h" fact="0.5319"/>
              <dgm:constr type="l" for="ch" forName="Child1" refType="w" fact="0.0211"/>
              <dgm:constr type="t" for="ch" forName="Child1" refType="h" fact="0.6876"/>
              <dgm:constr type="w" for="ch" forName="Child1" refType="w" fact="0.089"/>
              <dgm:constr type="h" for="ch" forName="Child1" refType="h" fact="0.3124"/>
            </dgm:constrLst>
          </dgm:if>
          <dgm:else name="Name14">
            <dgm:alg type="composite">
              <dgm:param type="ar" val="6.565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0" refType="primFontSz" refFor="des" refForName="Parent1" op="lte"/>
              <dgm:constr type="primFontSz" for="des" forName="Child11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0" refType="primFontSz" refFor="des" refForName="Parent2" op="lte"/>
              <dgm:constr type="primFontSz" for="des" forName="Child11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0" refType="primFontSz" refFor="des" refForName="Parent3" op="lte"/>
              <dgm:constr type="primFontSz" for="des" forName="Child11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0" refType="primFontSz" refFor="des" refForName="Parent4" op="lte"/>
              <dgm:constr type="primFontSz" for="des" forName="Child11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0" refType="primFontSz" refFor="des" refForName="Parent5" op="lte"/>
              <dgm:constr type="primFontSz" for="des" forName="Child11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0" refType="primFontSz" refFor="des" refForName="Parent6" op="lte"/>
              <dgm:constr type="primFontSz" for="des" forName="Child11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0" refType="primFontSz" refFor="des" refForName="Parent7" op="lte"/>
              <dgm:constr type="primFontSz" for="des" forName="Child11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0" refType="primFontSz" refFor="des" refForName="Parent8" op="lte"/>
              <dgm:constr type="primFontSz" for="des" forName="Child11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Child10" refType="primFontSz" refFor="des" refForName="Parent9" op="lte"/>
              <dgm:constr type="primFontSz" for="des" forName="Child11" refType="primFontSz" refFor="des" refForName="Parent9" op="lte"/>
              <dgm:constr type="primFontSz" for="des" forName="Child1" refType="primFontSz" refFor="des" refForName="Parent10" op="lte"/>
              <dgm:constr type="primFontSz" for="des" forName="Child2" refType="primFontSz" refFor="des" refForName="Parent10" op="lte"/>
              <dgm:constr type="primFontSz" for="des" forName="Child3" refType="primFontSz" refFor="des" refForName="Parent10" op="lte"/>
              <dgm:constr type="primFontSz" for="des" forName="Child4" refType="primFontSz" refFor="des" refForName="Parent10" op="lte"/>
              <dgm:constr type="primFontSz" for="des" forName="Child5" refType="primFontSz" refFor="des" refForName="Parent10" op="lte"/>
              <dgm:constr type="primFontSz" for="des" forName="Child6" refType="primFontSz" refFor="des" refForName="Parent10" op="lte"/>
              <dgm:constr type="primFontSz" for="des" forName="Child7" refType="primFontSz" refFor="des" refForName="Parent10" op="lte"/>
              <dgm:constr type="primFontSz" for="des" forName="Child8" refType="primFontSz" refFor="des" refForName="Parent10" op="lte"/>
              <dgm:constr type="primFontSz" for="des" forName="Child9" refType="primFontSz" refFor="des" refForName="Parent10" op="lte"/>
              <dgm:constr type="primFontSz" for="des" forName="Child10" refType="primFontSz" refFor="des" refForName="Parent10" op="lte"/>
              <dgm:constr type="primFontSz" for="des" forName="Child11" refType="primFontSz" refFor="des" refForName="Parent10" op="lte"/>
              <dgm:constr type="primFontSz" for="des" forName="Child1" refType="primFontSz" refFor="des" refForName="Parent11" op="lte"/>
              <dgm:constr type="primFontSz" for="des" forName="Child2" refType="primFontSz" refFor="des" refForName="Parent11" op="lte"/>
              <dgm:constr type="primFontSz" for="des" forName="Child3" refType="primFontSz" refFor="des" refForName="Parent11" op="lte"/>
              <dgm:constr type="primFontSz" for="des" forName="Child4" refType="primFontSz" refFor="des" refForName="Parent11" op="lte"/>
              <dgm:constr type="primFontSz" for="des" forName="Child5" refType="primFontSz" refFor="des" refForName="Parent11" op="lte"/>
              <dgm:constr type="primFontSz" for="des" forName="Child6" refType="primFontSz" refFor="des" refForName="Parent11" op="lte"/>
              <dgm:constr type="primFontSz" for="des" forName="Child7" refType="primFontSz" refFor="des" refForName="Parent11" op="lte"/>
              <dgm:constr type="primFontSz" for="des" forName="Child8" refType="primFontSz" refFor="des" refForName="Parent11" op="lte"/>
              <dgm:constr type="primFontSz" for="des" forName="Child9" refType="primFontSz" refFor="des" refForName="Parent11" op="lte"/>
              <dgm:constr type="primFontSz" for="des" forName="Child10" refType="primFontSz" refFor="des" refForName="Parent11" op="lte"/>
              <dgm:constr type="primFontSz" for="des" forName="Child11" refType="primFontSz" refFor="des" refForName="Parent11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Parent10" refType="primFontSz" refFor="des" refForName="Parent1" op="equ"/>
              <dgm:constr type="primFontSz" for="des" forName="Parent11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primFontSz" for="des" forName="Child10" refType="primFontSz" refFor="des" refForName="Child1" op="equ"/>
              <dgm:constr type="primFontSz" for="des" forName="Child11" refType="primFontSz" refFor="des" refForName="Child1" op="equ"/>
              <dgm:constr type="l" for="ch" forName="Parent11" refType="w" fact="0.9277"/>
              <dgm:constr type="t" for="ch" forName="Parent11" refType="h" fact="0.2022"/>
              <dgm:constr type="w" for="ch" forName="Parent11" refType="w" fact="0.0579"/>
              <dgm:constr type="h" for="ch" forName="Parent11" refType="h" fact="0.3799"/>
              <dgm:constr type="l" for="ch" forName="Parent10" refType="w" fact="0.838"/>
              <dgm:constr type="t" for="ch" forName="Parent10" refType="h" fact="0.2022"/>
              <dgm:constr type="w" for="ch" forName="Parent10" refType="w" fact="0.0579"/>
              <dgm:constr type="h" for="ch" forName="Parent10" refType="h" fact="0.3799"/>
              <dgm:constr type="l" for="ch" forName="Parent9" refType="w" fact="0.7483"/>
              <dgm:constr type="t" for="ch" forName="Parent9" refType="h" fact="0.2022"/>
              <dgm:constr type="w" for="ch" forName="Parent9" refType="w" fact="0.0579"/>
              <dgm:constr type="h" for="ch" forName="Parent9" refType="h" fact="0.3799"/>
              <dgm:constr type="l" for="ch" forName="Parent8" refType="w" fact="0.6586"/>
              <dgm:constr type="t" for="ch" forName="Parent8" refType="h" fact="0.2022"/>
              <dgm:constr type="w" for="ch" forName="Parent8" refType="w" fact="0.0579"/>
              <dgm:constr type="h" for="ch" forName="Parent8" refType="h" fact="0.3799"/>
              <dgm:constr type="l" for="ch" forName="Parent7" refType="w" fact="0.5689"/>
              <dgm:constr type="t" for="ch" forName="Parent7" refType="h" fact="0.2022"/>
              <dgm:constr type="w" for="ch" forName="Parent7" refType="w" fact="0.0579"/>
              <dgm:constr type="h" for="ch" forName="Parent7" refType="h" fact="0.3799"/>
              <dgm:constr type="l" for="ch" forName="Parent6" refType="w" fact="0.4792"/>
              <dgm:constr type="t" for="ch" forName="Parent6" refType="h" fact="0.2022"/>
              <dgm:constr type="w" for="ch" forName="Parent6" refType="w" fact="0.0579"/>
              <dgm:constr type="h" for="ch" forName="Parent6" refType="h" fact="0.3799"/>
              <dgm:constr type="l" for="ch" forName="Parent5" refType="w" fact="0.3895"/>
              <dgm:constr type="t" for="ch" forName="Parent5" refType="h" fact="0.2022"/>
              <dgm:constr type="w" for="ch" forName="Parent5" refType="w" fact="0.0579"/>
              <dgm:constr type="h" for="ch" forName="Parent5" refType="h" fact="0.3799"/>
              <dgm:constr type="l" for="ch" forName="Parent4" refType="w" fact="0.2999"/>
              <dgm:constr type="t" for="ch" forName="Parent4" refType="h" fact="0.2022"/>
              <dgm:constr type="w" for="ch" forName="Parent4" refType="w" fact="0.0579"/>
              <dgm:constr type="h" for="ch" forName="Parent4" refType="h" fact="0.3799"/>
              <dgm:constr type="l" for="ch" forName="Parent3" refType="w" fact="0.2102"/>
              <dgm:constr type="t" for="ch" forName="Parent3" refType="h" fact="0.2022"/>
              <dgm:constr type="w" for="ch" forName="Parent3" refType="w" fact="0.0579"/>
              <dgm:constr type="h" for="ch" forName="Parent3" refType="h" fact="0.3799"/>
              <dgm:constr type="l" for="ch" forName="Parent2" refType="w" fact="0.1205"/>
              <dgm:constr type="t" for="ch" forName="Parent2" refType="h" fact="0.2022"/>
              <dgm:constr type="w" for="ch" forName="Parent2" refType="w" fact="0.0579"/>
              <dgm:constr type="h" for="ch" forName="Parent2" refType="h" fact="0.3799"/>
              <dgm:constr type="l" for="ch" forName="Parent1" refType="w" fact="0.0308"/>
              <dgm:constr type="t" for="ch" forName="Parent1" refType="h" fact="0.2022"/>
              <dgm:constr type="w" for="ch" forName="Parent1" refType="w" fact="0.0579"/>
              <dgm:constr type="h" for="ch" forName="Parent1" refType="h" fact="0.3799"/>
              <dgm:constr type="l" for="ch" forName="Accent11" refType="w" fact="0.9132"/>
              <dgm:constr type="t" for="ch" forName="Accent11" refType="h" fact="0.1072"/>
              <dgm:constr type="w" for="ch" forName="Accent11" refType="w" fact="0.0868"/>
              <dgm:constr type="h" for="ch" forName="Accent11" refType="h" fact="0.5699"/>
              <dgm:constr type="l" for="ch" forName="ParentBackground11" refType="w" fact="0.9161"/>
              <dgm:constr type="t" for="ch" forName="ParentBackground11" refType="h" fact="0.1262"/>
              <dgm:constr type="w" for="ch" forName="ParentBackground11" refType="w" fact="0.081"/>
              <dgm:constr type="h" for="ch" forName="ParentBackground11" refType="h" fact="0.5319"/>
              <dgm:constr type="l" for="ch" forName="Child11" refType="w" fact="0.9161"/>
              <dgm:constr type="t" for="ch" forName="Child11" refType="h" fact="0.6876"/>
              <dgm:constr type="w" for="ch" forName="Child11" refType="w" fact="0.081"/>
              <dgm:constr type="h" for="ch" forName="Child11" refType="h" fact="0.3124"/>
              <dgm:constr type="l" for="ch" forName="Accent10" refType="w" fact="0.8055"/>
              <dgm:constr type="t" for="ch" forName="Accent10" refType="h" fact="-0.0109"/>
              <dgm:constr type="w" for="ch" forName="Accent10" refType="w" fact="0.1228"/>
              <dgm:constr type="h" for="ch" forName="Accent10" refType="h" fact="0.806"/>
              <dgm:constr type="l" for="ch" forName="ParentBackground10" refType="w" fact="0.8264"/>
              <dgm:constr type="t" for="ch" forName="ParentBackground10" refType="h" fact="0.1262"/>
              <dgm:constr type="w" for="ch" forName="ParentBackground10" refType="w" fact="0.081"/>
              <dgm:constr type="h" for="ch" forName="ParentBackground10" refType="h" fact="0.5319"/>
              <dgm:constr type="l" for="ch" forName="Child10" refType="w" fact="0.8264"/>
              <dgm:constr type="t" for="ch" forName="Child10" refType="h" fact="0.6876"/>
              <dgm:constr type="w" for="ch" forName="Child10" refType="w" fact="0.081"/>
              <dgm:constr type="h" for="ch" forName="Child10" refType="h" fact="0.3124"/>
              <dgm:constr type="l" for="ch" forName="Accent9" refType="w" fact="0.7158"/>
              <dgm:constr type="t" for="ch" forName="Accent9" refType="h" fact="-0.0109"/>
              <dgm:constr type="w" for="ch" forName="Accent9" refType="w" fact="0.1228"/>
              <dgm:constr type="h" for="ch" forName="Accent9" refType="h" fact="0.806"/>
              <dgm:constr type="l" for="ch" forName="ParentBackground9" refType="w" fact="0.7367"/>
              <dgm:constr type="t" for="ch" forName="ParentBackground9" refType="h" fact="0.1262"/>
              <dgm:constr type="w" for="ch" forName="ParentBackground9" refType="w" fact="0.081"/>
              <dgm:constr type="h" for="ch" forName="ParentBackground9" refType="h" fact="0.5319"/>
              <dgm:constr type="l" for="ch" forName="Child9" refType="w" fact="0.7367"/>
              <dgm:constr type="t" for="ch" forName="Child9" refType="h" fact="0.6876"/>
              <dgm:constr type="w" for="ch" forName="Child9" refType="w" fact="0.081"/>
              <dgm:constr type="h" for="ch" forName="Child9" refType="h" fact="0.3124"/>
              <dgm:constr type="l" for="ch" forName="Accent8" refType="w" fact="0.6261"/>
              <dgm:constr type="t" for="ch" forName="Accent8" refType="h" fact="-0.0109"/>
              <dgm:constr type="w" for="ch" forName="Accent8" refType="w" fact="0.1228"/>
              <dgm:constr type="h" for="ch" forName="Accent8" refType="h" fact="0.806"/>
              <dgm:constr type="l" for="ch" forName="ParentBackground8" refType="w" fact="0.647"/>
              <dgm:constr type="t" for="ch" forName="ParentBackground8" refType="h" fact="0.1262"/>
              <dgm:constr type="w" for="ch" forName="ParentBackground8" refType="w" fact="0.081"/>
              <dgm:constr type="h" for="ch" forName="ParentBackground8" refType="h" fact="0.5319"/>
              <dgm:constr type="l" for="ch" forName="Child8" refType="w" fact="0.647"/>
              <dgm:constr type="t" for="ch" forName="Child8" refType="h" fact="0.6876"/>
              <dgm:constr type="w" for="ch" forName="Child8" refType="w" fact="0.081"/>
              <dgm:constr type="h" for="ch" forName="Child8" refType="h" fact="0.3124"/>
              <dgm:constr type="l" for="ch" forName="Accent7" refType="w" fact="0.5364"/>
              <dgm:constr type="t" for="ch" forName="Accent7" refType="h" fact="-0.0109"/>
              <dgm:constr type="w" for="ch" forName="Accent7" refType="w" fact="0.1228"/>
              <dgm:constr type="h" for="ch" forName="Accent7" refType="h" fact="0.806"/>
              <dgm:constr type="l" for="ch" forName="ParentBackground7" refType="w" fact="0.5573"/>
              <dgm:constr type="t" for="ch" forName="ParentBackground7" refType="h" fact="0.1262"/>
              <dgm:constr type="w" for="ch" forName="ParentBackground7" refType="w" fact="0.081"/>
              <dgm:constr type="h" for="ch" forName="ParentBackground7" refType="h" fact="0.5319"/>
              <dgm:constr type="l" for="ch" forName="Child7" refType="w" fact="0.5573"/>
              <dgm:constr type="t" for="ch" forName="Child7" refType="h" fact="0.6876"/>
              <dgm:constr type="w" for="ch" forName="Child7" refType="w" fact="0.081"/>
              <dgm:constr type="h" for="ch" forName="Child7" refType="h" fact="0.3124"/>
              <dgm:constr type="l" for="ch" forName="Accent6" refType="w" fact="0.4467"/>
              <dgm:constr type="t" for="ch" forName="Accent6" refType="h" fact="-0.0109"/>
              <dgm:constr type="w" for="ch" forName="Accent6" refType="w" fact="0.1228"/>
              <dgm:constr type="h" for="ch" forName="Accent6" refType="h" fact="0.806"/>
              <dgm:constr type="l" for="ch" forName="ParentBackground6" refType="w" fact="0.4677"/>
              <dgm:constr type="t" for="ch" forName="ParentBackground6" refType="h" fact="0.1262"/>
              <dgm:constr type="w" for="ch" forName="ParentBackground6" refType="w" fact="0.081"/>
              <dgm:constr type="h" for="ch" forName="ParentBackground6" refType="h" fact="0.5319"/>
              <dgm:constr type="l" for="ch" forName="Child6" refType="w" fact="0.4677"/>
              <dgm:constr type="t" for="ch" forName="Child6" refType="h" fact="0.6876"/>
              <dgm:constr type="w" for="ch" forName="Child6" refType="w" fact="0.081"/>
              <dgm:constr type="h" for="ch" forName="Child6" refType="h" fact="0.3124"/>
              <dgm:constr type="l" for="ch" forName="Accent5" refType="w" fact="0.3571"/>
              <dgm:constr type="t" for="ch" forName="Accent5" refType="h" fact="-0.0109"/>
              <dgm:constr type="w" for="ch" forName="Accent5" refType="w" fact="0.1228"/>
              <dgm:constr type="h" for="ch" forName="Accent5" refType="h" fact="0.806"/>
              <dgm:constr type="l" for="ch" forName="ParentBackground5" refType="w" fact="0.378"/>
              <dgm:constr type="t" for="ch" forName="ParentBackground5" refType="h" fact="0.1262"/>
              <dgm:constr type="w" for="ch" forName="ParentBackground5" refType="w" fact="0.081"/>
              <dgm:constr type="h" for="ch" forName="ParentBackground5" refType="h" fact="0.5319"/>
              <dgm:constr type="l" for="ch" forName="Child5" refType="w" fact="0.378"/>
              <dgm:constr type="t" for="ch" forName="Child5" refType="h" fact="0.6876"/>
              <dgm:constr type="w" for="ch" forName="Child5" refType="w" fact="0.081"/>
              <dgm:constr type="h" for="ch" forName="Child5" refType="h" fact="0.3124"/>
              <dgm:constr type="l" for="ch" forName="Accent4" refType="w" fact="0.2674"/>
              <dgm:constr type="t" for="ch" forName="Accent4" refType="h" fact="-0.0109"/>
              <dgm:constr type="w" for="ch" forName="Accent4" refType="w" fact="0.1228"/>
              <dgm:constr type="h" for="ch" forName="Accent4" refType="h" fact="0.806"/>
              <dgm:constr type="l" for="ch" forName="ParentBackground4" refType="w" fact="0.2883"/>
              <dgm:constr type="t" for="ch" forName="ParentBackground4" refType="h" fact="0.1262"/>
              <dgm:constr type="w" for="ch" forName="ParentBackground4" refType="w" fact="0.081"/>
              <dgm:constr type="h" for="ch" forName="ParentBackground4" refType="h" fact="0.5319"/>
              <dgm:constr type="l" for="ch" forName="Child4" refType="w" fact="0.2883"/>
              <dgm:constr type="t" for="ch" forName="Child4" refType="h" fact="0.6876"/>
              <dgm:constr type="w" for="ch" forName="Child4" refType="w" fact="0.081"/>
              <dgm:constr type="h" for="ch" forName="Child4" refType="h" fact="0.3124"/>
              <dgm:constr type="l" for="ch" forName="Accent3" refType="w" fact="0.1777"/>
              <dgm:constr type="t" for="ch" forName="Accent3" refType="h" fact="-0.0109"/>
              <dgm:constr type="w" for="ch" forName="Accent3" refType="w" fact="0.1228"/>
              <dgm:constr type="h" for="ch" forName="Accent3" refType="h" fact="0.806"/>
              <dgm:constr type="l" for="ch" forName="ParentBackground3" refType="w" fact="0.1986"/>
              <dgm:constr type="t" for="ch" forName="ParentBackground3" refType="h" fact="0.1262"/>
              <dgm:constr type="w" for="ch" forName="ParentBackground3" refType="w" fact="0.081"/>
              <dgm:constr type="h" for="ch" forName="ParentBackground3" refType="h" fact="0.5319"/>
              <dgm:constr type="l" for="ch" forName="Child3" refType="w" fact="0.1986"/>
              <dgm:constr type="t" for="ch" forName="Child3" refType="h" fact="0.6876"/>
              <dgm:constr type="w" for="ch" forName="Child3" refType="w" fact="0.081"/>
              <dgm:constr type="h" for="ch" forName="Child3" refType="h" fact="0.3124"/>
              <dgm:constr type="l" for="ch" forName="Accent2" refType="w" fact="0.088"/>
              <dgm:constr type="t" for="ch" forName="Accent2" refType="h" fact="-0.0109"/>
              <dgm:constr type="w" for="ch" forName="Accent2" refType="w" fact="0.1228"/>
              <dgm:constr type="h" for="ch" forName="Accent2" refType="h" fact="0.806"/>
              <dgm:constr type="l" for="ch" forName="ParentBackground2" refType="w" fact="0.1089"/>
              <dgm:constr type="t" for="ch" forName="ParentBackground2" refType="h" fact="0.1262"/>
              <dgm:constr type="w" for="ch" forName="ParentBackground2" refType="w" fact="0.081"/>
              <dgm:constr type="h" for="ch" forName="ParentBackground2" refType="h" fact="0.5319"/>
              <dgm:constr type="l" for="ch" forName="Child2" refType="w" fact="0.1089"/>
              <dgm:constr type="t" for="ch" forName="Child2" refType="h" fact="0.6876"/>
              <dgm:constr type="w" for="ch" forName="Child2" refType="w" fact="0.081"/>
              <dgm:constr type="h" for="ch" forName="Child2" refType="h" fact="0.3124"/>
              <dgm:constr type="l" for="ch" forName="Accent1" refType="w" fact="-0.0017"/>
              <dgm:constr type="t" for="ch" forName="Accent1" refType="h" fact="-0.0109"/>
              <dgm:constr type="w" for="ch" forName="Accent1" refType="w" fact="0.1228"/>
              <dgm:constr type="h" for="ch" forName="Accent1" refType="h" fact="0.806"/>
              <dgm:constr type="l" for="ch" forName="ParentBackground1" refType="w" fact="0.0192"/>
              <dgm:constr type="t" for="ch" forName="ParentBackground1" refType="h" fact="0.1262"/>
              <dgm:constr type="w" for="ch" forName="ParentBackground1" refType="w" fact="0.081"/>
              <dgm:constr type="h" for="ch" forName="ParentBackground1" refType="h" fact="0.5319"/>
              <dgm:constr type="l" for="ch" forName="Child1" refType="w" fact="0.0192"/>
              <dgm:constr type="t" for="ch" forName="Child1" refType="h" fact="0.6876"/>
              <dgm:constr type="w" for="ch" forName="Child1" refType="w" fact="0.081"/>
              <dgm:constr type="h" for="ch" forName="Child1" refType="h" fact="0.3124"/>
            </dgm:constrLst>
          </dgm:else>
        </dgm:choose>
      </dgm:if>
      <dgm:else name="Name15">
        <dgm:choose name="Name16">
          <dgm:if name="Name17" axis="ch" ptType="node" func="cnt" op="equ" val="1">
            <dgm:alg type="composite">
              <dgm:param type="ar" val="0.638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l" for="ch" forName="Parent1" refType="w" fact="0.1667"/>
              <dgm:constr type="t" for="ch" forName="Parent1" refType="h" fact="0.1064"/>
              <dgm:constr type="w" for="ch" forName="Parent1" refType="w" fact="0.6667"/>
              <dgm:constr type="h" for="ch" forName="Parent1" refType="h" fact="0.4255"/>
              <dgm:constr type="l" for="ch" forName="Accent1" refType="w" fact="0"/>
              <dgm:constr type="t" for="ch" forName="Accent1" refType="h" fact="0"/>
              <dgm:constr type="w" for="ch" forName="Accent1" refType="w"/>
              <dgm:constr type="h" for="ch" forName="Accent1" refType="h" fact="0.6383"/>
              <dgm:constr type="l" for="ch" forName="ParentBackground1" refType="w" fact="0.0333"/>
              <dgm:constr type="t" for="ch" forName="ParentBackground1" refType="h" fact="0.0213"/>
              <dgm:constr type="w" for="ch" forName="ParentBackground1" refType="w" fact="0.9333"/>
              <dgm:constr type="h" for="ch" forName="ParentBackground1" refType="h" fact="0.5957"/>
              <dgm:constr type="l" for="ch" forName="Child1" refType="w" fact="0.0333"/>
              <dgm:constr type="t" for="ch" forName="Child1" refType="h" fact="0.6574"/>
              <dgm:constr type="w" for="ch" forName="Child1" refType="w" fact="0.9333"/>
              <dgm:constr type="h" for="ch" forName="Child1" refType="h" fact="0.3426"/>
            </dgm:constrLst>
          </dgm:if>
          <dgm:if name="Name18" axis="ch" ptType="node" func="cnt" op="equ" val="2">
            <dgm:alg type="composite">
              <dgm:param type="ar" val="1.265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Parent2" refType="primFontSz" refFor="des" refForName="Parent1" op="equ"/>
              <dgm:constr type="primFontSz" for="des" forName="Child2" refType="primFontSz" refFor="des" refForName="Child1" op="equ"/>
              <dgm:constr type="r" for="ch" forName="Parent2" refType="w" fact="0.3751"/>
              <dgm:constr type="t" for="ch" forName="Parent2" refType="h" fact="0.2022"/>
              <dgm:constr type="w" for="ch" forName="Parent2" refType="w" fact="0.3001"/>
              <dgm:constr type="h" for="ch" forName="Parent2" refType="h" fact="0.3799"/>
              <dgm:constr type="r" for="ch" forName="Parent1" refType="w" fact="0.8403"/>
              <dgm:constr type="t" for="ch" forName="Parent1" refType="h" fact="0.2022"/>
              <dgm:constr type="w" for="ch" forName="Parent1" refType="w" fact="0.3001"/>
              <dgm:constr type="h" for="ch" forName="Parent1" refType="h" fact="0.3799"/>
              <dgm:constr type="r" for="ch" forName="Accent2" refType="w" fact="0.4502"/>
              <dgm:constr type="t" for="ch" forName="Accent2" refType="h" fact="0.1072"/>
              <dgm:constr type="w" for="ch" forName="Accent2" refType="w" fact="0.4502"/>
              <dgm:constr type="h" for="ch" forName="Accent2" refType="h" fact="0.5699"/>
              <dgm:constr type="r" for="ch" forName="ParentBackground2" refType="w" fact="0.4352"/>
              <dgm:constr type="t" for="ch" forName="ParentBackground2" refType="h" fact="0.1262"/>
              <dgm:constr type="w" for="ch" forName="ParentBackground2" refType="w" fact="0.4201"/>
              <dgm:constr type="h" for="ch" forName="ParentBackground2" refType="h" fact="0.5319"/>
              <dgm:constr type="r" for="ch" forName="Child2" refType="w" fact="0.4352"/>
              <dgm:constr type="t" for="ch" forName="Child2" refType="h" fact="0.6876"/>
              <dgm:constr type="w" for="ch" forName="Child2" refType="w" fact="0.4201"/>
              <dgm:constr type="h" for="ch" forName="Child2" refType="h" fact="0.3124"/>
              <dgm:constr type="r" for="ch" forName="Accent1" refType="w" fact="1.0086"/>
              <dgm:constr type="t" for="ch" forName="Accent1" refType="h" fact="-0.0109"/>
              <dgm:constr type="w" for="ch" forName="Accent1" refType="w" fact="0.6367"/>
              <dgm:constr type="h" for="ch" forName="Accent1" refType="h" fact="0.806"/>
              <dgm:constr type="r" for="ch" forName="ParentBackground1" refType="w" fact="0.9003"/>
              <dgm:constr type="t" for="ch" forName="ParentBackground1" refType="h" fact="0.1262"/>
              <dgm:constr type="w" for="ch" forName="ParentBackground1" refType="w" fact="0.4201"/>
              <dgm:constr type="h" for="ch" forName="ParentBackground1" refType="h" fact="0.5319"/>
              <dgm:constr type="r" for="ch" forName="Child1" refType="w" fact="0.9003"/>
              <dgm:constr type="t" for="ch" forName="Child1" refType="h" fact="0.6876"/>
              <dgm:constr type="w" for="ch" forName="Child1" refType="w" fact="0.4201"/>
              <dgm:constr type="h" for="ch" forName="Child1" refType="h" fact="0.3124"/>
            </dgm:constrLst>
          </dgm:if>
          <dgm:if name="Name19" axis="ch" ptType="node" func="cnt" op="equ" val="3">
            <dgm:alg type="composite">
              <dgm:param type="ar" val="1.854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r" for="ch" forName="Parent3" refType="w" fact="0.256"/>
              <dgm:constr type="t" for="ch" forName="Parent3" refType="h" fact="0.2022"/>
              <dgm:constr type="w" for="ch" forName="Parent3" refType="w" fact="0.2048"/>
              <dgm:constr type="h" for="ch" forName="Parent3" refType="h" fact="0.3799"/>
              <dgm:constr type="r" for="ch" forName="Parent2" refType="w" fact="0.5735"/>
              <dgm:constr type="t" for="ch" forName="Parent2" refType="h" fact="0.2022"/>
              <dgm:constr type="w" for="ch" forName="Parent2" refType="w" fact="0.2048"/>
              <dgm:constr type="h" for="ch" forName="Parent2" refType="h" fact="0.3799"/>
              <dgm:constr type="r" for="ch" forName="Parent1" refType="w" fact="0.891"/>
              <dgm:constr type="t" for="ch" forName="Parent1" refType="h" fact="0.2022"/>
              <dgm:constr type="w" for="ch" forName="Parent1" refType="w" fact="0.2048"/>
              <dgm:constr type="h" for="ch" forName="Parent1" refType="h" fact="0.3799"/>
              <dgm:constr type="r" for="ch" forName="Accent3" refType="w" fact="0.3072"/>
              <dgm:constr type="t" for="ch" forName="Accent3" refType="h" fact="0.1072"/>
              <dgm:constr type="w" for="ch" forName="Accent3" refType="w" fact="0.3072"/>
              <dgm:constr type="h" for="ch" forName="Accent3" refType="h" fact="0.5699"/>
              <dgm:constr type="r" for="ch" forName="ParentBackground3" refType="w" fact="0.297"/>
              <dgm:constr type="t" for="ch" forName="ParentBackground3" refType="h" fact="0.1262"/>
              <dgm:constr type="w" for="ch" forName="ParentBackground3" refType="w" fact="0.2868"/>
              <dgm:constr type="h" for="ch" forName="ParentBackground3" refType="h" fact="0.5319"/>
              <dgm:constr type="r" for="ch" forName="Child3" refType="w" fact="0.297"/>
              <dgm:constr type="t" for="ch" forName="Child3" refType="h" fact="0.6876"/>
              <dgm:constr type="w" for="ch" forName="Child3" refType="w" fact="0.2868"/>
              <dgm:constr type="h" for="ch" forName="Child3" refType="h" fact="0.3124"/>
              <dgm:constr type="r" for="ch" forName="Accent2" refType="w" fact="0.6878"/>
              <dgm:constr type="t" for="ch" forName="Accent2" refType="h" fact="-0.0109"/>
              <dgm:constr type="w" for="ch" forName="Accent2" refType="w" fact="0.4334"/>
              <dgm:constr type="h" for="ch" forName="Accent2" refType="h" fact="0.806"/>
              <dgm:constr type="r" for="ch" forName="ParentBackground2" refType="w" fact="0.6145"/>
              <dgm:constr type="t" for="ch" forName="ParentBackground2" refType="h" fact="0.1262"/>
              <dgm:constr type="w" for="ch" forName="ParentBackground2" refType="w" fact="0.2868"/>
              <dgm:constr type="h" for="ch" forName="ParentBackground2" refType="h" fact="0.5319"/>
              <dgm:constr type="r" for="ch" forName="Child2" refType="w" fact="0.6145"/>
              <dgm:constr type="t" for="ch" forName="Child2" refType="h" fact="0.6876"/>
              <dgm:constr type="w" for="ch" forName="Child2" refType="w" fact="0.2868"/>
              <dgm:constr type="h" for="ch" forName="Child2" refType="h" fact="0.3124"/>
              <dgm:constr type="r" for="ch" forName="Accent1" refType="w" fact="1.0053"/>
              <dgm:constr type="t" for="ch" forName="Accent1" refType="h" fact="-0.0109"/>
              <dgm:constr type="w" for="ch" forName="Accent1" refType="w" fact="0.4334"/>
              <dgm:constr type="h" for="ch" forName="Accent1" refType="h" fact="0.806"/>
              <dgm:constr type="r" for="ch" forName="ParentBackground1" refType="w" fact="0.932"/>
              <dgm:constr type="t" for="ch" forName="ParentBackground1" refType="h" fact="0.1262"/>
              <dgm:constr type="w" for="ch" forName="ParentBackground1" refType="w" fact="0.2868"/>
              <dgm:constr type="h" for="ch" forName="ParentBackground1" refType="h" fact="0.5319"/>
              <dgm:constr type="r" for="ch" forName="Child1" refType="w" fact="0.932"/>
              <dgm:constr type="t" for="ch" forName="Child1" refType="h" fact="0.6876"/>
              <dgm:constr type="w" for="ch" forName="Child1" refType="w" fact="0.2868"/>
              <dgm:constr type="h" for="ch" forName="Child1" refType="h" fact="0.3124"/>
            </dgm:constrLst>
          </dgm:if>
          <dgm:if name="Name20" axis="ch" ptType="node" func="cnt" op="equ" val="4">
            <dgm:alg type="composite">
              <dgm:param type="ar" val="2.4437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r" for="ch" forName="Parent4" refType="w" fact="0.1943"/>
              <dgm:constr type="t" for="ch" forName="Parent4" refType="h" fact="0.2022"/>
              <dgm:constr type="w" for="ch" forName="Parent4" refType="w" fact="0.1555"/>
              <dgm:constr type="h" for="ch" forName="Parent4" refType="h" fact="0.3799"/>
              <dgm:constr type="r" for="ch" forName="Parent3" refType="w" fact="0.4353"/>
              <dgm:constr type="t" for="ch" forName="Parent3" refType="h" fact="0.2022"/>
              <dgm:constr type="w" for="ch" forName="Parent3" refType="w" fact="0.1555"/>
              <dgm:constr type="h" for="ch" forName="Parent3" refType="h" fact="0.3799"/>
              <dgm:constr type="r" for="ch" forName="Parent2" refType="w" fact="0.6763"/>
              <dgm:constr type="t" for="ch" forName="Parent2" refType="h" fact="0.2022"/>
              <dgm:constr type="w" for="ch" forName="Parent2" refType="w" fact="0.1555"/>
              <dgm:constr type="h" for="ch" forName="Parent2" refType="h" fact="0.3799"/>
              <dgm:constr type="r" for="ch" forName="Parent1" refType="w" fact="0.9173"/>
              <dgm:constr type="t" for="ch" forName="Parent1" refType="h" fact="0.2022"/>
              <dgm:constr type="w" for="ch" forName="Parent1" refType="w" fact="0.1555"/>
              <dgm:constr type="h" for="ch" forName="Parent1" refType="h" fact="0.3799"/>
              <dgm:constr type="r" for="ch" forName="Accent4" refType="w" fact="0.2332"/>
              <dgm:constr type="t" for="ch" forName="Accent4" refType="h" fact="0.1072"/>
              <dgm:constr type="w" for="ch" forName="Accent4" refType="w" fact="0.2332"/>
              <dgm:constr type="h" for="ch" forName="Accent4" refType="h" fact="0.5699"/>
              <dgm:constr type="r" for="ch" forName="ParentBackground4" refType="w" fact="0.2254"/>
              <dgm:constr type="t" for="ch" forName="ParentBackground4" refType="h" fact="0.1262"/>
              <dgm:constr type="w" for="ch" forName="ParentBackground4" refType="w" fact="0.2177"/>
              <dgm:constr type="h" for="ch" forName="ParentBackground4" refType="h" fact="0.5319"/>
              <dgm:constr type="r" for="ch" forName="Child4" refType="w" fact="0.2254"/>
              <dgm:constr type="t" for="ch" forName="Child4" refType="h" fact="0.6876"/>
              <dgm:constr type="w" for="ch" forName="Child4" refType="w" fact="0.2177"/>
              <dgm:constr type="h" for="ch" forName="Child4" refType="h" fact="0.3124"/>
              <dgm:constr type="r" for="ch" forName="Accent3" refType="w" fact="0.5235"/>
              <dgm:constr type="t" for="ch" forName="Accent3" refType="h" fact="-0.0109"/>
              <dgm:constr type="w" for="ch" forName="Accent3" refType="w" fact="0.3298"/>
              <dgm:constr type="h" for="ch" forName="Accent3" refType="h" fact="0.806"/>
              <dgm:constr type="r" for="ch" forName="ParentBackground3" refType="w" fact="0.4664"/>
              <dgm:constr type="t" for="ch" forName="ParentBackground3" refType="h" fact="0.1262"/>
              <dgm:constr type="w" for="ch" forName="ParentBackground3" refType="w" fact="0.2177"/>
              <dgm:constr type="h" for="ch" forName="ParentBackground3" refType="h" fact="0.5319"/>
              <dgm:constr type="r" for="ch" forName="Child3" refType="w" fact="0.4664"/>
              <dgm:constr type="t" for="ch" forName="Child3" refType="h" fact="0.6876"/>
              <dgm:constr type="w" for="ch" forName="Child3" refType="w" fact="0.2177"/>
              <dgm:constr type="h" for="ch" forName="Child3" refType="h" fact="0.3124"/>
              <dgm:constr type="r" for="ch" forName="Accent2" refType="w" fact="0.7635"/>
              <dgm:constr type="t" for="ch" forName="Accent2" refType="h" fact="-0.0109"/>
              <dgm:constr type="w" for="ch" forName="Accent2" refType="w" fact="0.3298"/>
              <dgm:constr type="h" for="ch" forName="Accent2" refType="h" fact="0.806"/>
              <dgm:constr type="r" for="ch" forName="ParentBackground2" refType="w" fact="0.7074"/>
              <dgm:constr type="t" for="ch" forName="ParentBackground2" refType="h" fact="0.1262"/>
              <dgm:constr type="w" for="ch" forName="ParentBackground2" refType="w" fact="0.2177"/>
              <dgm:constr type="h" for="ch" forName="ParentBackground2" refType="h" fact="0.5319"/>
              <dgm:constr type="r" for="ch" forName="Child2" refType="w" fact="0.7074"/>
              <dgm:constr type="t" for="ch" forName="Child2" refType="h" fact="0.6876"/>
              <dgm:constr type="w" for="ch" forName="Child2" refType="w" fact="0.2177"/>
              <dgm:constr type="h" for="ch" forName="Child2" refType="h" fact="0.3124"/>
              <dgm:constr type="r" for="ch" forName="Accent1" refType="w" fact="1.0045"/>
              <dgm:constr type="t" for="ch" forName="Accent1" refType="h" fact="-0.0109"/>
              <dgm:constr type="w" for="ch" forName="Accent1" refType="w" fact="0.3298"/>
              <dgm:constr type="h" for="ch" forName="Accent1" refType="h" fact="0.806"/>
              <dgm:constr type="r" for="ch" forName="ParentBackground1" refType="w" fact="0.9484"/>
              <dgm:constr type="t" for="ch" forName="ParentBackground1" refType="h" fact="0.1262"/>
              <dgm:constr type="w" for="ch" forName="ParentBackground1" refType="w" fact="0.2177"/>
              <dgm:constr type="h" for="ch" forName="ParentBackground1" refType="h" fact="0.5319"/>
              <dgm:constr type="r" for="ch" forName="Child1" refType="w" fact="0.9484"/>
              <dgm:constr type="t" for="ch" forName="Child1" refType="h" fact="0.6876"/>
              <dgm:constr type="w" for="ch" forName="Child1" refType="w" fact="0.2177"/>
              <dgm:constr type="h" for="ch" forName="Child1" refType="h" fact="0.3124"/>
            </dgm:constrLst>
          </dgm:if>
          <dgm:if name="Name21" axis="ch" ptType="node" func="cnt" op="equ" val="5">
            <dgm:alg type="composite">
              <dgm:param type="ar" val="3.0325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r" for="ch" forName="Parent5" refType="w" fact="0.1566"/>
              <dgm:constr type="t" for="ch" forName="Parent5" refType="h" fact="0.2022"/>
              <dgm:constr type="w" for="ch" forName="Parent5" refType="w" fact="0.1253"/>
              <dgm:constr type="h" for="ch" forName="Parent5" refType="h" fact="0.3799"/>
              <dgm:constr type="r" for="ch" forName="Parent4" refType="w" fact="0.3508"/>
              <dgm:constr type="t" for="ch" forName="Parent4" refType="h" fact="0.2022"/>
              <dgm:constr type="w" for="ch" forName="Parent4" refType="w" fact="0.1253"/>
              <dgm:constr type="h" for="ch" forName="Parent4" refType="h" fact="0.3799"/>
              <dgm:constr type="r" for="ch" forName="Parent3" refType="w" fact="0.545"/>
              <dgm:constr type="t" for="ch" forName="Parent3" refType="h" fact="0.2022"/>
              <dgm:constr type="w" for="ch" forName="Parent3" refType="w" fact="0.1253"/>
              <dgm:constr type="h" for="ch" forName="Parent3" refType="h" fact="0.3799"/>
              <dgm:constr type="r" for="ch" forName="Parent2" refType="w" fact="0.7391"/>
              <dgm:constr type="t" for="ch" forName="Parent2" refType="h" fact="0.2022"/>
              <dgm:constr type="w" for="ch" forName="Parent2" refType="w" fact="0.1253"/>
              <dgm:constr type="h" for="ch" forName="Parent2" refType="h" fact="0.3799"/>
              <dgm:constr type="r" for="ch" forName="Parent1" refType="w" fact="0.9333"/>
              <dgm:constr type="t" for="ch" forName="Parent1" refType="h" fact="0.2022"/>
              <dgm:constr type="w" for="ch" forName="Parent1" refType="w" fact="0.1253"/>
              <dgm:constr type="h" for="ch" forName="Parent1" refType="h" fact="0.3799"/>
              <dgm:constr type="r" for="ch" forName="Accent5" refType="w" fact="0.1879"/>
              <dgm:constr type="t" for="ch" forName="Accent5" refType="h" fact="0.1072"/>
              <dgm:constr type="w" for="ch" forName="Accent5" refType="w" fact="0.1879"/>
              <dgm:constr type="h" for="ch" forName="Accent5" refType="h" fact="0.5699"/>
              <dgm:constr type="r" for="ch" forName="ParentBackground5" refType="w" fact="0.1817"/>
              <dgm:constr type="t" for="ch" forName="ParentBackground5" refType="h" fact="0.1262"/>
              <dgm:constr type="w" for="ch" forName="ParentBackground5" refType="w" fact="0.1754"/>
              <dgm:constr type="h" for="ch" forName="ParentBackground5" refType="h" fact="0.5319"/>
              <dgm:constr type="r" for="ch" forName="Child5" refType="w" fact="0.1817"/>
              <dgm:constr type="t" for="ch" forName="Child5" refType="h" fact="0.6876"/>
              <dgm:constr type="w" for="ch" forName="Child5" refType="w" fact="0.1754"/>
              <dgm:constr type="h" for="ch" forName="Child5" refType="h" fact="0.3124"/>
              <dgm:constr type="r" for="ch" forName="Accent4" refType="w" fact="0.4211"/>
              <dgm:constr type="t" for="ch" forName="Accent4" refType="h" fact="-0.0109"/>
              <dgm:constr type="w" for="ch" forName="Accent4" refType="w" fact="0.2657"/>
              <dgm:constr type="h" for="ch" forName="Accent4" refType="h" fact="0.806"/>
              <dgm:constr type="r" for="ch" forName="ParentBackground4" refType="w" fact="0.3758"/>
              <dgm:constr type="t" for="ch" forName="ParentBackground4" refType="h" fact="0.1262"/>
              <dgm:constr type="w" for="ch" forName="ParentBackground4" refType="w" fact="0.1754"/>
              <dgm:constr type="h" for="ch" forName="ParentBackground4" refType="h" fact="0.5319"/>
              <dgm:constr type="r" for="ch" forName="Child4" refType="w" fact="0.3758"/>
              <dgm:constr type="t" for="ch" forName="Child4" refType="h" fact="0.6876"/>
              <dgm:constr type="w" for="ch" forName="Child4" refType="w" fact="0.1754"/>
              <dgm:constr type="h" for="ch" forName="Child4" refType="h" fact="0.3124"/>
              <dgm:constr type="r" for="ch" forName="Accent3" refType="w" fact="0.6152"/>
              <dgm:constr type="t" for="ch" forName="Accent3" refType="h" fact="-0.0109"/>
              <dgm:constr type="w" for="ch" forName="Accent3" refType="w" fact="0.2657"/>
              <dgm:constr type="h" for="ch" forName="Accent3" refType="h" fact="0.806"/>
              <dgm:constr type="r" for="ch" forName="ParentBackground3" refType="w" fact="0.57"/>
              <dgm:constr type="t" for="ch" forName="ParentBackground3" refType="h" fact="0.1262"/>
              <dgm:constr type="w" for="ch" forName="ParentBackground3" refType="w" fact="0.1754"/>
              <dgm:constr type="h" for="ch" forName="ParentBackground3" refType="h" fact="0.5319"/>
              <dgm:constr type="r" for="ch" forName="Child3" refType="w" fact="0.57"/>
              <dgm:constr type="t" for="ch" forName="Child3" refType="h" fact="0.6876"/>
              <dgm:constr type="w" for="ch" forName="Child3" refType="w" fact="0.1754"/>
              <dgm:constr type="h" for="ch" forName="Child3" refType="h" fact="0.3124"/>
              <dgm:constr type="r" for="ch" forName="Accent2" refType="w" fact="0.8094"/>
              <dgm:constr type="t" for="ch" forName="Accent2" refType="h" fact="-0.0109"/>
              <dgm:constr type="w" for="ch" forName="Accent2" refType="w" fact="0.2657"/>
              <dgm:constr type="h" for="ch" forName="Accent2" refType="h" fact="0.806"/>
              <dgm:constr type="r" for="ch" forName="ParentBackground2" refType="w" fact="0.7642"/>
              <dgm:constr type="t" for="ch" forName="ParentBackground2" refType="h" fact="0.1262"/>
              <dgm:constr type="w" for="ch" forName="ParentBackground2" refType="w" fact="0.1754"/>
              <dgm:constr type="h" for="ch" forName="ParentBackground2" refType="h" fact="0.5319"/>
              <dgm:constr type="r" for="ch" forName="Child2" refType="w" fact="0.7642"/>
              <dgm:constr type="t" for="ch" forName="Child2" refType="h" fact="0.6876"/>
              <dgm:constr type="w" for="ch" forName="Child2" refType="w" fact="0.1754"/>
              <dgm:constr type="h" for="ch" forName="Child2" refType="h" fact="0.3124"/>
              <dgm:constr type="r" for="ch" forName="Accent1" refType="w" fact="1.0036"/>
              <dgm:constr type="t" for="ch" forName="Accent1" refType="h" fact="-0.0109"/>
              <dgm:constr type="w" for="ch" forName="Accent1" refType="w" fact="0.2657"/>
              <dgm:constr type="h" for="ch" forName="Accent1" refType="h" fact="0.806"/>
              <dgm:constr type="r" for="ch" forName="ParentBackground1" refType="w" fact="0.9584"/>
              <dgm:constr type="t" for="ch" forName="ParentBackground1" refType="h" fact="0.1262"/>
              <dgm:constr type="w" for="ch" forName="ParentBackground1" refType="w" fact="0.1754"/>
              <dgm:constr type="h" for="ch" forName="ParentBackground1" refType="h" fact="0.5319"/>
              <dgm:constr type="r" for="ch" forName="Child1" refType="w" fact="0.9584"/>
              <dgm:constr type="t" for="ch" forName="Child1" refType="h" fact="0.6876"/>
              <dgm:constr type="w" for="ch" forName="Child1" refType="w" fact="0.1754"/>
              <dgm:constr type="h" for="ch" forName="Child1" refType="h" fact="0.3124"/>
            </dgm:constrLst>
          </dgm:if>
          <dgm:if name="Name22" axis="ch" ptType="node" func="cnt" op="equ" val="6">
            <dgm:alg type="composite">
              <dgm:param type="ar" val="3.6214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r" for="ch" forName="Parent6" refType="w" fact="0.1311"/>
              <dgm:constr type="t" for="ch" forName="Parent6" refType="h" fact="0.2022"/>
              <dgm:constr type="w" for="ch" forName="Parent6" refType="w" fact="0.1049"/>
              <dgm:constr type="h" for="ch" forName="Parent6" refType="h" fact="0.3799"/>
              <dgm:constr type="r" for="ch" forName="Parent5" refType="w" fact="0.2937"/>
              <dgm:constr type="t" for="ch" forName="Parent5" refType="h" fact="0.2022"/>
              <dgm:constr type="w" for="ch" forName="Parent5" refType="w" fact="0.1049"/>
              <dgm:constr type="h" for="ch" forName="Parent5" refType="h" fact="0.3799"/>
              <dgm:constr type="r" for="ch" forName="Parent4" refType="w" fact="0.4563"/>
              <dgm:constr type="t" for="ch" forName="Parent4" refType="h" fact="0.2022"/>
              <dgm:constr type="w" for="ch" forName="Parent4" refType="w" fact="0.1049"/>
              <dgm:constr type="h" for="ch" forName="Parent4" refType="h" fact="0.3799"/>
              <dgm:constr type="r" for="ch" forName="Parent3" refType="w" fact="0.619"/>
              <dgm:constr type="t" for="ch" forName="Parent3" refType="h" fact="0.2022"/>
              <dgm:constr type="w" for="ch" forName="Parent3" refType="w" fact="0.1049"/>
              <dgm:constr type="h" for="ch" forName="Parent3" refType="h" fact="0.3799"/>
              <dgm:constr type="r" for="ch" forName="Parent2" refType="w" fact="0.7816"/>
              <dgm:constr type="t" for="ch" forName="Parent2" refType="h" fact="0.2022"/>
              <dgm:constr type="w" for="ch" forName="Parent2" refType="w" fact="0.1049"/>
              <dgm:constr type="h" for="ch" forName="Parent2" refType="h" fact="0.3799"/>
              <dgm:constr type="r" for="ch" forName="Parent1" refType="w" fact="0.9442"/>
              <dgm:constr type="t" for="ch" forName="Parent1" refType="h" fact="0.2022"/>
              <dgm:constr type="w" for="ch" forName="Parent1" refType="w" fact="0.1049"/>
              <dgm:constr type="h" for="ch" forName="Parent1" refType="h" fact="0.3799"/>
              <dgm:constr type="r" for="ch" forName="Accent6" refType="w" fact="0.1574"/>
              <dgm:constr type="t" for="ch" forName="Accent6" refType="h" fact="0.1072"/>
              <dgm:constr type="w" for="ch" forName="Accent6" refType="w" fact="0.1574"/>
              <dgm:constr type="h" for="ch" forName="Accent6" refType="h" fact="0.5699"/>
              <dgm:constr type="r" for="ch" forName="ParentBackground6" refType="w" fact="0.1521"/>
              <dgm:constr type="t" for="ch" forName="ParentBackground6" refType="h" fact="0.1262"/>
              <dgm:constr type="w" for="ch" forName="ParentBackground6" refType="w" fact="0.1469"/>
              <dgm:constr type="h" for="ch" forName="ParentBackground6" refType="h" fact="0.5319"/>
              <dgm:constr type="r" for="ch" forName="Child6" refType="w" fact="0.1521"/>
              <dgm:constr type="t" for="ch" forName="Child6" refType="h" fact="0.6876"/>
              <dgm:constr type="w" for="ch" forName="Child6" refType="w" fact="0.1469"/>
              <dgm:constr type="h" for="ch" forName="Child6" refType="h" fact="0.3124"/>
              <dgm:constr type="r" for="ch" forName="Accent5" refType="w" fact="0.3526"/>
              <dgm:constr type="t" for="ch" forName="Accent5" refType="h" fact="-0.0109"/>
              <dgm:constr type="w" for="ch" forName="Accent5" refType="w" fact="0.2226"/>
              <dgm:constr type="h" for="ch" forName="Accent5" refType="h" fact="0.806"/>
              <dgm:constr type="r" for="ch" forName="ParentBackground5" refType="w" fact="0.3147"/>
              <dgm:constr type="t" for="ch" forName="ParentBackground5" refType="h" fact="0.1262"/>
              <dgm:constr type="w" for="ch" forName="ParentBackground5" refType="w" fact="0.1469"/>
              <dgm:constr type="h" for="ch" forName="ParentBackground5" refType="h" fact="0.5319"/>
              <dgm:constr type="r" for="ch" forName="Child5" refType="w" fact="0.3147"/>
              <dgm:constr type="t" for="ch" forName="Child5" refType="h" fact="0.6876"/>
              <dgm:constr type="w" for="ch" forName="Child5" refType="w" fact="0.1469"/>
              <dgm:constr type="h" for="ch" forName="Child5" refType="h" fact="0.3124"/>
              <dgm:constr type="r" for="ch" forName="Accent4" refType="w" fact="0.5152"/>
              <dgm:constr type="t" for="ch" forName="Accent4" refType="h" fact="-0.0109"/>
              <dgm:constr type="w" for="ch" forName="Accent4" refType="w" fact="0.2226"/>
              <dgm:constr type="h" for="ch" forName="Accent4" refType="h" fact="0.806"/>
              <dgm:constr type="r" for="ch" forName="ParentBackground4" refType="w" fact="0.4773"/>
              <dgm:constr type="t" for="ch" forName="ParentBackground4" refType="h" fact="0.1262"/>
              <dgm:constr type="w" for="ch" forName="ParentBackground4" refType="w" fact="0.1469"/>
              <dgm:constr type="h" for="ch" forName="ParentBackground4" refType="h" fact="0.5319"/>
              <dgm:constr type="r" for="ch" forName="Child4" refType="w" fact="0.4773"/>
              <dgm:constr type="t" for="ch" forName="Child4" refType="h" fact="0.6876"/>
              <dgm:constr type="w" for="ch" forName="Child4" refType="w" fact="0.1469"/>
              <dgm:constr type="h" for="ch" forName="Child4" refType="h" fact="0.3124"/>
              <dgm:constr type="r" for="ch" forName="Accent3" refType="w" fact="0.6778"/>
              <dgm:constr type="t" for="ch" forName="Accent3" refType="h" fact="-0.0109"/>
              <dgm:constr type="w" for="ch" forName="Accent3" refType="w" fact="0.2226"/>
              <dgm:constr type="h" for="ch" forName="Accent3" refType="h" fact="0.806"/>
              <dgm:constr type="r" for="ch" forName="ParentBackground3" refType="w" fact="0.6399"/>
              <dgm:constr type="t" for="ch" forName="ParentBackground3" refType="h" fact="0.1262"/>
              <dgm:constr type="w" for="ch" forName="ParentBackground3" refType="w" fact="0.1469"/>
              <dgm:constr type="h" for="ch" forName="ParentBackground3" refType="h" fact="0.5319"/>
              <dgm:constr type="r" for="ch" forName="Child3" refType="w" fact="0.6399"/>
              <dgm:constr type="t" for="ch" forName="Child3" refType="h" fact="0.6876"/>
              <dgm:constr type="w" for="ch" forName="Child3" refType="w" fact="0.1469"/>
              <dgm:constr type="h" for="ch" forName="Child3" refType="h" fact="0.3124"/>
              <dgm:constr type="r" for="ch" forName="Accent2" refType="w" fact="0.8404"/>
              <dgm:constr type="t" for="ch" forName="Accent2" refType="h" fact="-0.0109"/>
              <dgm:constr type="w" for="ch" forName="Accent2" refType="w" fact="0.2226"/>
              <dgm:constr type="h" for="ch" forName="Accent2" refType="h" fact="0.806"/>
              <dgm:constr type="r" for="ch" forName="ParentBackground2" refType="w" fact="0.8025"/>
              <dgm:constr type="t" for="ch" forName="ParentBackground2" refType="h" fact="0.1262"/>
              <dgm:constr type="w" for="ch" forName="ParentBackground2" refType="w" fact="0.1469"/>
              <dgm:constr type="h" for="ch" forName="ParentBackground2" refType="h" fact="0.5319"/>
              <dgm:constr type="r" for="ch" forName="Child2" refType="w" fact="0.8025"/>
              <dgm:constr type="t" for="ch" forName="Child2" refType="h" fact="0.6876"/>
              <dgm:constr type="w" for="ch" forName="Child2" refType="w" fact="0.1469"/>
              <dgm:constr type="h" for="ch" forName="Child2" refType="h" fact="0.3124"/>
              <dgm:constr type="r" for="ch" forName="Accent1" refType="w" fact="1.003"/>
              <dgm:constr type="t" for="ch" forName="Accent1" refType="h" fact="-0.0109"/>
              <dgm:constr type="w" for="ch" forName="Accent1" refType="w" fact="0.2226"/>
              <dgm:constr type="h" for="ch" forName="Accent1" refType="h" fact="0.806"/>
              <dgm:constr type="r" for="ch" forName="ParentBackground1" refType="w" fact="0.9652"/>
              <dgm:constr type="t" for="ch" forName="ParentBackground1" refType="h" fact="0.1262"/>
              <dgm:constr type="w" for="ch" forName="ParentBackground1" refType="w" fact="0.1469"/>
              <dgm:constr type="h" for="ch" forName="ParentBackground1" refType="h" fact="0.5319"/>
              <dgm:constr type="r" for="ch" forName="Child1" refType="w" fact="0.9652"/>
              <dgm:constr type="t" for="ch" forName="Child1" refType="h" fact="0.6876"/>
              <dgm:constr type="w" for="ch" forName="Child1" refType="w" fact="0.1469"/>
              <dgm:constr type="h" for="ch" forName="Child1" refType="h" fact="0.3124"/>
            </dgm:constrLst>
          </dgm:if>
          <dgm:if name="Name23" axis="ch" ptType="node" func="cnt" op="equ" val="7">
            <dgm:alg type="composite">
              <dgm:param type="ar" val="4.2103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r" for="ch" forName="Parent7" refType="w" fact="0.1128"/>
              <dgm:constr type="t" for="ch" forName="Parent7" refType="h" fact="0.2022"/>
              <dgm:constr type="w" for="ch" forName="Parent7" refType="w" fact="0.0902"/>
              <dgm:constr type="h" for="ch" forName="Parent7" refType="h" fact="0.3799"/>
              <dgm:constr type="r" for="ch" forName="Parent6" refType="w" fact="0.2527"/>
              <dgm:constr type="t" for="ch" forName="Parent6" refType="h" fact="0.2022"/>
              <dgm:constr type="w" for="ch" forName="Parent6" refType="w" fact="0.0902"/>
              <dgm:constr type="h" for="ch" forName="Parent6" refType="h" fact="0.3799"/>
              <dgm:constr type="r" for="ch" forName="Parent5" refType="w" fact="0.3925"/>
              <dgm:constr type="t" for="ch" forName="Parent5" refType="h" fact="0.2022"/>
              <dgm:constr type="w" for="ch" forName="Parent5" refType="w" fact="0.0902"/>
              <dgm:constr type="h" for="ch" forName="Parent5" refType="h" fact="0.3799"/>
              <dgm:constr type="r" for="ch" forName="Parent4" refType="w" fact="0.5324"/>
              <dgm:constr type="t" for="ch" forName="Parent4" refType="h" fact="0.2022"/>
              <dgm:constr type="w" for="ch" forName="Parent4" refType="w" fact="0.0902"/>
              <dgm:constr type="h" for="ch" forName="Parent4" refType="h" fact="0.3799"/>
              <dgm:constr type="r" for="ch" forName="Parent3" refType="w" fact="0.6723"/>
              <dgm:constr type="t" for="ch" forName="Parent3" refType="h" fact="0.2022"/>
              <dgm:constr type="w" for="ch" forName="Parent3" refType="w" fact="0.0902"/>
              <dgm:constr type="h" for="ch" forName="Parent3" refType="h" fact="0.3799"/>
              <dgm:constr type="r" for="ch" forName="Parent2" refType="w" fact="0.8121"/>
              <dgm:constr type="t" for="ch" forName="Parent2" refType="h" fact="0.2022"/>
              <dgm:constr type="w" for="ch" forName="Parent2" refType="w" fact="0.0902"/>
              <dgm:constr type="h" for="ch" forName="Parent2" refType="h" fact="0.3799"/>
              <dgm:constr type="r" for="ch" forName="Parent1" refType="w" fact="0.952"/>
              <dgm:constr type="t" for="ch" forName="Parent1" refType="h" fact="0.2022"/>
              <dgm:constr type="w" for="ch" forName="Parent1" refType="w" fact="0.0902"/>
              <dgm:constr type="h" for="ch" forName="Parent1" refType="h" fact="0.3799"/>
              <dgm:constr type="r" for="ch" forName="Accent7" refType="w" fact="0.1354"/>
              <dgm:constr type="t" for="ch" forName="Accent7" refType="h" fact="0.1072"/>
              <dgm:constr type="w" for="ch" forName="Accent7" refType="w" fact="0.1354"/>
              <dgm:constr type="h" for="ch" forName="Accent7" refType="h" fact="0.5699"/>
              <dgm:constr type="r" for="ch" forName="ParentBackground7" refType="w" fact="0.1308"/>
              <dgm:constr type="t" for="ch" forName="ParentBackground7" refType="h" fact="0.1262"/>
              <dgm:constr type="w" for="ch" forName="ParentBackground7" refType="w" fact="0.1263"/>
              <dgm:constr type="h" for="ch" forName="ParentBackground7" refType="h" fact="0.5319"/>
              <dgm:constr type="r" for="ch" forName="Child7" refType="w" fact="0.1308"/>
              <dgm:constr type="t" for="ch" forName="Child7" refType="h" fact="0.6876"/>
              <dgm:constr type="w" for="ch" forName="Child7" refType="w" fact="0.1263"/>
              <dgm:constr type="h" for="ch" forName="Child7" refType="h" fact="0.3124"/>
              <dgm:constr type="r" for="ch" forName="Accent6" refType="w" fact="0.3033"/>
              <dgm:constr type="t" for="ch" forName="Accent6" refType="h" fact="-0.0109"/>
              <dgm:constr type="w" for="ch" forName="Accent6" refType="w" fact="0.1915"/>
              <dgm:constr type="h" for="ch" forName="Accent6" refType="h" fact="0.806"/>
              <dgm:constr type="r" for="ch" forName="ParentBackground6" refType="w" fact="0.2707"/>
              <dgm:constr type="t" for="ch" forName="ParentBackground6" refType="h" fact="0.1262"/>
              <dgm:constr type="w" for="ch" forName="ParentBackground6" refType="w" fact="0.1263"/>
              <dgm:constr type="h" for="ch" forName="ParentBackground6" refType="h" fact="0.5319"/>
              <dgm:constr type="r" for="ch" forName="Child6" refType="w" fact="0.2707"/>
              <dgm:constr type="t" for="ch" forName="Child6" refType="h" fact="0.6876"/>
              <dgm:constr type="w" for="ch" forName="Child6" refType="w" fact="0.1263"/>
              <dgm:constr type="h" for="ch" forName="Child6" refType="h" fact="0.3124"/>
              <dgm:constr type="r" for="ch" forName="Accent5" refType="w" fact="0.4431"/>
              <dgm:constr type="t" for="ch" forName="Accent5" refType="h" fact="-0.0109"/>
              <dgm:constr type="w" for="ch" forName="Accent5" refType="w" fact="0.1915"/>
              <dgm:constr type="h" for="ch" forName="Accent5" refType="h" fact="0.806"/>
              <dgm:constr type="r" for="ch" forName="ParentBackground5" refType="w" fact="0.4106"/>
              <dgm:constr type="t" for="ch" forName="ParentBackground5" refType="h" fact="0.1262"/>
              <dgm:constr type="w" for="ch" forName="ParentBackground5" refType="w" fact="0.1263"/>
              <dgm:constr type="h" for="ch" forName="ParentBackground5" refType="h" fact="0.5319"/>
              <dgm:constr type="r" for="ch" forName="Child5" refType="w" fact="0.4106"/>
              <dgm:constr type="t" for="ch" forName="Child5" refType="h" fact="0.6876"/>
              <dgm:constr type="w" for="ch" forName="Child5" refType="w" fact="0.1263"/>
              <dgm:constr type="h" for="ch" forName="Child5" refType="h" fact="0.3124"/>
              <dgm:constr type="r" for="ch" forName="Accent4" refType="w" fact="0.583"/>
              <dgm:constr type="t" for="ch" forName="Accent4" refType="h" fact="-0.0109"/>
              <dgm:constr type="w" for="ch" forName="Accent4" refType="w" fact="0.1915"/>
              <dgm:constr type="h" for="ch" forName="Accent4" refType="h" fact="0.806"/>
              <dgm:constr type="r" for="ch" forName="ParentBackground4" refType="w" fact="0.5504"/>
              <dgm:constr type="t" for="ch" forName="ParentBackground4" refType="h" fact="0.1262"/>
              <dgm:constr type="w" for="ch" forName="ParentBackground4" refType="w" fact="0.1263"/>
              <dgm:constr type="h" for="ch" forName="ParentBackground4" refType="h" fact="0.5319"/>
              <dgm:constr type="r" for="ch" forName="Child4" refType="w" fact="0.5504"/>
              <dgm:constr type="t" for="ch" forName="Child4" refType="h" fact="0.6876"/>
              <dgm:constr type="w" for="ch" forName="Child4" refType="w" fact="0.1263"/>
              <dgm:constr type="h" for="ch" forName="Child4" refType="h" fact="0.3124"/>
              <dgm:constr type="r" for="ch" forName="Accent3" refType="w" fact="0.7229"/>
              <dgm:constr type="t" for="ch" forName="Accent3" refType="h" fact="-0.0109"/>
              <dgm:constr type="w" for="ch" forName="Accent3" refType="w" fact="0.1915"/>
              <dgm:constr type="h" for="ch" forName="Accent3" refType="h" fact="0.806"/>
              <dgm:constr type="r" for="ch" forName="ParentBackground3" refType="w" fact="0.6903"/>
              <dgm:constr type="t" for="ch" forName="ParentBackground3" refType="h" fact="0.1262"/>
              <dgm:constr type="w" for="ch" forName="ParentBackground3" refType="w" fact="0.1263"/>
              <dgm:constr type="h" for="ch" forName="ParentBackground3" refType="h" fact="0.5319"/>
              <dgm:constr type="r" for="ch" forName="Child3" refType="w" fact="0.6903"/>
              <dgm:constr type="t" for="ch" forName="Child3" refType="h" fact="0.6876"/>
              <dgm:constr type="w" for="ch" forName="Child3" refType="w" fact="0.1263"/>
              <dgm:constr type="h" for="ch" forName="Child3" refType="h" fact="0.3124"/>
              <dgm:constr type="r" for="ch" forName="Accent2" refType="w" fact="0.8627"/>
              <dgm:constr type="t" for="ch" forName="Accent2" refType="h" fact="-0.0109"/>
              <dgm:constr type="w" for="ch" forName="Accent2" refType="w" fact="0.1915"/>
              <dgm:constr type="h" for="ch" forName="Accent2" refType="h" fact="0.806"/>
              <dgm:constr type="r" for="ch" forName="ParentBackground2" refType="w" fact="0.8302"/>
              <dgm:constr type="t" for="ch" forName="ParentBackground2" refType="h" fact="0.1262"/>
              <dgm:constr type="w" for="ch" forName="ParentBackground2" refType="w" fact="0.1263"/>
              <dgm:constr type="h" for="ch" forName="ParentBackground2" refType="h" fact="0.5319"/>
              <dgm:constr type="r" for="ch" forName="Child2" refType="w" fact="0.8302"/>
              <dgm:constr type="t" for="ch" forName="Child2" refType="h" fact="0.6876"/>
              <dgm:constr type="w" for="ch" forName="Child2" refType="w" fact="0.1263"/>
              <dgm:constr type="h" for="ch" forName="Child2" refType="h" fact="0.3124"/>
              <dgm:constr type="r" for="ch" forName="Accent1" refType="w" fact="1.0026"/>
              <dgm:constr type="t" for="ch" forName="Accent1" refType="h" fact="-0.0109"/>
              <dgm:constr type="w" for="ch" forName="Accent1" refType="w" fact="0.1915"/>
              <dgm:constr type="h" for="ch" forName="Accent1" refType="h" fact="0.806"/>
              <dgm:constr type="r" for="ch" forName="ParentBackground1" refType="w" fact="0.97"/>
              <dgm:constr type="t" for="ch" forName="ParentBackground1" refType="h" fact="0.1262"/>
              <dgm:constr type="w" for="ch" forName="ParentBackground1" refType="w" fact="0.1263"/>
              <dgm:constr type="h" for="ch" forName="ParentBackground1" refType="h" fact="0.5319"/>
              <dgm:constr type="r" for="ch" forName="Child1" refType="w" fact="0.97"/>
              <dgm:constr type="t" for="ch" forName="Child1" refType="h" fact="0.6876"/>
              <dgm:constr type="w" for="ch" forName="Child1" refType="w" fact="0.1263"/>
              <dgm:constr type="h" for="ch" forName="Child1" refType="h" fact="0.3124"/>
            </dgm:constrLst>
          </dgm:if>
          <dgm:if name="Name24" axis="ch" ptType="node" func="cnt" op="equ" val="8">
            <dgm:alg type="composite">
              <dgm:param type="ar" val="4.7991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r" for="ch" forName="Parent8" refType="w" fact="0.099"/>
              <dgm:constr type="t" for="ch" forName="Parent8" refType="h" fact="0.2022"/>
              <dgm:constr type="w" for="ch" forName="Parent8" refType="w" fact="0.0792"/>
              <dgm:constr type="h" for="ch" forName="Parent8" refType="h" fact="0.3799"/>
              <dgm:constr type="r" for="ch" forName="Parent7" refType="w" fact="0.2217"/>
              <dgm:constr type="t" for="ch" forName="Parent7" refType="h" fact="0.2022"/>
              <dgm:constr type="w" for="ch" forName="Parent7" refType="w" fact="0.0792"/>
              <dgm:constr type="h" for="ch" forName="Parent7" refType="h" fact="0.3799"/>
              <dgm:constr type="r" for="ch" forName="Parent6" refType="w" fact="0.3444"/>
              <dgm:constr type="t" for="ch" forName="Parent6" refType="h" fact="0.2022"/>
              <dgm:constr type="w" for="ch" forName="Parent6" refType="w" fact="0.0792"/>
              <dgm:constr type="h" for="ch" forName="Parent6" refType="h" fact="0.3799"/>
              <dgm:constr type="r" for="ch" forName="Parent5" refType="w" fact="0.4671"/>
              <dgm:constr type="t" for="ch" forName="Parent5" refType="h" fact="0.2022"/>
              <dgm:constr type="w" for="ch" forName="Parent5" refType="w" fact="0.0792"/>
              <dgm:constr type="h" for="ch" forName="Parent5" refType="h" fact="0.3799"/>
              <dgm:constr type="r" for="ch" forName="Parent4" refType="w" fact="0.5898"/>
              <dgm:constr type="t" for="ch" forName="Parent4" refType="h" fact="0.2022"/>
              <dgm:constr type="w" for="ch" forName="Parent4" refType="w" fact="0.0792"/>
              <dgm:constr type="h" for="ch" forName="Parent4" refType="h" fact="0.3799"/>
              <dgm:constr type="r" for="ch" forName="Parent3" refType="w" fact="0.7125"/>
              <dgm:constr type="t" for="ch" forName="Parent3" refType="h" fact="0.2022"/>
              <dgm:constr type="w" for="ch" forName="Parent3" refType="w" fact="0.0792"/>
              <dgm:constr type="h" for="ch" forName="Parent3" refType="h" fact="0.3799"/>
              <dgm:constr type="r" for="ch" forName="Parent2" refType="w" fact="0.8352"/>
              <dgm:constr type="t" for="ch" forName="Parent2" refType="h" fact="0.2022"/>
              <dgm:constr type="w" for="ch" forName="Parent2" refType="w" fact="0.0792"/>
              <dgm:constr type="h" for="ch" forName="Parent2" refType="h" fact="0.3799"/>
              <dgm:constr type="r" for="ch" forName="Parent1" refType="w" fact="0.9579"/>
              <dgm:constr type="t" for="ch" forName="Parent1" refType="h" fact="0.2022"/>
              <dgm:constr type="w" for="ch" forName="Parent1" refType="w" fact="0.0792"/>
              <dgm:constr type="h" for="ch" forName="Parent1" refType="h" fact="0.3799"/>
              <dgm:constr type="r" for="ch" forName="Accent8" refType="w" fact="0.1187"/>
              <dgm:constr type="t" for="ch" forName="Accent8" refType="h" fact="0.1072"/>
              <dgm:constr type="w" for="ch" forName="Accent8" refType="w" fact="0.1187"/>
              <dgm:constr type="h" for="ch" forName="Accent8" refType="h" fact="0.5699"/>
              <dgm:constr type="r" for="ch" forName="ParentBackground8" refType="w" fact="0.1148"/>
              <dgm:constr type="t" for="ch" forName="ParentBackground8" refType="h" fact="0.1262"/>
              <dgm:constr type="w" for="ch" forName="ParentBackground8" refType="w" fact="0.1108"/>
              <dgm:constr type="h" for="ch" forName="ParentBackground8" refType="h" fact="0.5319"/>
              <dgm:constr type="r" for="ch" forName="Child8" refType="w" fact="0.1148"/>
              <dgm:constr type="t" for="ch" forName="Child8" refType="h" fact="0.6876"/>
              <dgm:constr type="w" for="ch" forName="Child8" refType="w" fact="0.1108"/>
              <dgm:constr type="h" for="ch" forName="Child8" refType="h" fact="0.3124"/>
              <dgm:constr type="r" for="ch" forName="Accent7" refType="w" fact="0.2661"/>
              <dgm:constr type="t" for="ch" forName="Accent7" refType="h" fact="-0.0109"/>
              <dgm:constr type="w" for="ch" forName="Accent7" refType="w" fact="0.1679"/>
              <dgm:constr type="h" for="ch" forName="Accent7" refType="h" fact="0.806"/>
              <dgm:constr type="r" for="ch" forName="ParentBackground7" refType="w" fact="0.2375"/>
              <dgm:constr type="t" for="ch" forName="ParentBackground7" refType="h" fact="0.1262"/>
              <dgm:constr type="w" for="ch" forName="ParentBackground7" refType="w" fact="0.1108"/>
              <dgm:constr type="h" for="ch" forName="ParentBackground7" refType="h" fact="0.5319"/>
              <dgm:constr type="r" for="ch" forName="Child7" refType="w" fact="0.2375"/>
              <dgm:constr type="t" for="ch" forName="Child7" refType="h" fact="0.6876"/>
              <dgm:constr type="w" for="ch" forName="Child7" refType="w" fact="0.1108"/>
              <dgm:constr type="h" for="ch" forName="Child7" refType="h" fact="0.3124"/>
              <dgm:constr type="r" for="ch" forName="Accent6" refType="w" fact="0.3888"/>
              <dgm:constr type="t" for="ch" forName="Accent6" refType="h" fact="-0.0109"/>
              <dgm:constr type="w" for="ch" forName="Accent6" refType="w" fact="0.1679"/>
              <dgm:constr type="h" for="ch" forName="Accent6" refType="h" fact="0.806"/>
              <dgm:constr type="r" for="ch" forName="ParentBackground6" refType="w" fact="0.3602"/>
              <dgm:constr type="t" for="ch" forName="ParentBackground6" refType="h" fact="0.1262"/>
              <dgm:constr type="w" for="ch" forName="ParentBackground6" refType="w" fact="0.1108"/>
              <dgm:constr type="h" for="ch" forName="ParentBackground6" refType="h" fact="0.5319"/>
              <dgm:constr type="r" for="ch" forName="Child6" refType="w" fact="0.3602"/>
              <dgm:constr type="t" for="ch" forName="Child6" refType="h" fact="0.6876"/>
              <dgm:constr type="w" for="ch" forName="Child6" refType="w" fact="0.1108"/>
              <dgm:constr type="h" for="ch" forName="Child6" refType="h" fact="0.3124"/>
              <dgm:constr type="r" for="ch" forName="Accent5" refType="w" fact="0.5115"/>
              <dgm:constr type="t" for="ch" forName="Accent5" refType="h" fact="-0.0109"/>
              <dgm:constr type="w" for="ch" forName="Accent5" refType="w" fact="0.1679"/>
              <dgm:constr type="h" for="ch" forName="Accent5" refType="h" fact="0.806"/>
              <dgm:constr type="r" for="ch" forName="ParentBackground5" refType="w" fact="0.4829"/>
              <dgm:constr type="t" for="ch" forName="ParentBackground5" refType="h" fact="0.1262"/>
              <dgm:constr type="w" for="ch" forName="ParentBackground5" refType="w" fact="0.1108"/>
              <dgm:constr type="h" for="ch" forName="ParentBackground5" refType="h" fact="0.5319"/>
              <dgm:constr type="r" for="ch" forName="Child5" refType="w" fact="0.4829"/>
              <dgm:constr type="t" for="ch" forName="Child5" refType="h" fact="0.6876"/>
              <dgm:constr type="w" for="ch" forName="Child5" refType="w" fact="0.1108"/>
              <dgm:constr type="h" for="ch" forName="Child5" refType="h" fact="0.3124"/>
              <dgm:constr type="r" for="ch" forName="Accent4" refType="w" fact="0.6342"/>
              <dgm:constr type="t" for="ch" forName="Accent4" refType="h" fact="-0.0109"/>
              <dgm:constr type="w" for="ch" forName="Accent4" refType="w" fact="0.1679"/>
              <dgm:constr type="h" for="ch" forName="Accent4" refType="h" fact="0.806"/>
              <dgm:constr type="r" for="ch" forName="ParentBackground4" refType="w" fact="0.6056"/>
              <dgm:constr type="t" for="ch" forName="ParentBackground4" refType="h" fact="0.1262"/>
              <dgm:constr type="w" for="ch" forName="ParentBackground4" refType="w" fact="0.1108"/>
              <dgm:constr type="h" for="ch" forName="ParentBackground4" refType="h" fact="0.5319"/>
              <dgm:constr type="r" for="ch" forName="Child4" refType="w" fact="0.6056"/>
              <dgm:constr type="t" for="ch" forName="Child4" refType="h" fact="0.6876"/>
              <dgm:constr type="w" for="ch" forName="Child4" refType="w" fact="0.1108"/>
              <dgm:constr type="h" for="ch" forName="Child4" refType="h" fact="0.3124"/>
              <dgm:constr type="r" for="ch" forName="Accent3" refType="w" fact="0.7569"/>
              <dgm:constr type="t" for="ch" forName="Accent3" refType="h" fact="-0.0109"/>
              <dgm:constr type="w" for="ch" forName="Accent3" refType="w" fact="0.1679"/>
              <dgm:constr type="h" for="ch" forName="Accent3" refType="h" fact="0.806"/>
              <dgm:constr type="r" for="ch" forName="ParentBackground3" refType="w" fact="0.7283"/>
              <dgm:constr type="t" for="ch" forName="ParentBackground3" refType="h" fact="0.1262"/>
              <dgm:constr type="w" for="ch" forName="ParentBackground3" refType="w" fact="0.1108"/>
              <dgm:constr type="h" for="ch" forName="ParentBackground3" refType="h" fact="0.5319"/>
              <dgm:constr type="r" for="ch" forName="Child3" refType="w" fact="0.7283"/>
              <dgm:constr type="t" for="ch" forName="Child3" refType="h" fact="0.6876"/>
              <dgm:constr type="w" for="ch" forName="Child3" refType="w" fact="0.1108"/>
              <dgm:constr type="h" for="ch" forName="Child3" refType="h" fact="0.3124"/>
              <dgm:constr type="r" for="ch" forName="Accent2" refType="w" fact="0.8796"/>
              <dgm:constr type="t" for="ch" forName="Accent2" refType="h" fact="-0.0109"/>
              <dgm:constr type="w" for="ch" forName="Accent2" refType="w" fact="0.1679"/>
              <dgm:constr type="h" for="ch" forName="Accent2" refType="h" fact="0.806"/>
              <dgm:constr type="r" for="ch" forName="ParentBackground2" refType="w" fact="0.851"/>
              <dgm:constr type="t" for="ch" forName="ParentBackground2" refType="h" fact="0.1262"/>
              <dgm:constr type="w" for="ch" forName="ParentBackground2" refType="w" fact="0.1108"/>
              <dgm:constr type="h" for="ch" forName="ParentBackground2" refType="h" fact="0.5319"/>
              <dgm:constr type="r" for="ch" forName="Child2" refType="w" fact="0.851"/>
              <dgm:constr type="t" for="ch" forName="Child2" refType="h" fact="0.6876"/>
              <dgm:constr type="w" for="ch" forName="Child2" refType="w" fact="0.1108"/>
              <dgm:constr type="h" for="ch" forName="Child2" refType="h" fact="0.3124"/>
              <dgm:constr type="r" for="ch" forName="Accent1" refType="w" fact="1.0023"/>
              <dgm:constr type="t" for="ch" forName="Accent1" refType="h" fact="-0.0109"/>
              <dgm:constr type="w" for="ch" forName="Accent1" refType="w" fact="0.1679"/>
              <dgm:constr type="h" for="ch" forName="Accent1" refType="h" fact="0.806"/>
              <dgm:constr type="r" for="ch" forName="ParentBackground1" refType="w" fact="0.9737"/>
              <dgm:constr type="t" for="ch" forName="ParentBackground1" refType="h" fact="0.1262"/>
              <dgm:constr type="w" for="ch" forName="ParentBackground1" refType="w" fact="0.1108"/>
              <dgm:constr type="h" for="ch" forName="ParentBackground1" refType="h" fact="0.5319"/>
              <dgm:constr type="r" for="ch" forName="Child1" refType="w" fact="0.9737"/>
              <dgm:constr type="t" for="ch" forName="Child1" refType="h" fact="0.6876"/>
              <dgm:constr type="w" for="ch" forName="Child1" refType="w" fact="0.1108"/>
              <dgm:constr type="h" for="ch" forName="Child1" refType="h" fact="0.3124"/>
            </dgm:constrLst>
          </dgm:if>
          <dgm:if name="Name25" axis="ch" ptType="node" func="cnt" op="equ" val="9">
            <dgm:alg type="composite">
              <dgm:param type="ar" val="5.38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r" for="ch" forName="Parent9" refType="w" fact="0.0881"/>
              <dgm:constr type="t" for="ch" forName="Parent9" refType="h" fact="0.2022"/>
              <dgm:constr type="w" for="ch" forName="Parent9" refType="w" fact="0.0705"/>
              <dgm:constr type="h" for="ch" forName="Parent9" refType="h" fact="0.3799"/>
              <dgm:constr type="r" for="ch" forName="Parent8" refType="w" fact="0.1974"/>
              <dgm:constr type="t" for="ch" forName="Parent8" refType="h" fact="0.2022"/>
              <dgm:constr type="w" for="ch" forName="Parent8" refType="w" fact="0.0705"/>
              <dgm:constr type="h" for="ch" forName="Parent8" refType="h" fact="0.3799"/>
              <dgm:constr type="r" for="ch" forName="Parent7" refType="w" fact="0.3067"/>
              <dgm:constr type="t" for="ch" forName="Parent7" refType="h" fact="0.2022"/>
              <dgm:constr type="w" for="ch" forName="Parent7" refType="w" fact="0.0705"/>
              <dgm:constr type="h" for="ch" forName="Parent7" refType="h" fact="0.3799"/>
              <dgm:constr type="r" for="ch" forName="Parent6" refType="w" fact="0.416"/>
              <dgm:constr type="t" for="ch" forName="Parent6" refType="h" fact="0.2022"/>
              <dgm:constr type="w" for="ch" forName="Parent6" refType="w" fact="0.0705"/>
              <dgm:constr type="h" for="ch" forName="Parent6" refType="h" fact="0.3799"/>
              <dgm:constr type="r" for="ch" forName="Parent5" refType="w" fact="0.5253"/>
              <dgm:constr type="t" for="ch" forName="Parent5" refType="h" fact="0.2022"/>
              <dgm:constr type="w" for="ch" forName="Parent5" refType="w" fact="0.0705"/>
              <dgm:constr type="h" for="ch" forName="Parent5" refType="h" fact="0.3799"/>
              <dgm:constr type="r" for="ch" forName="Parent4" refType="w" fact="0.6346"/>
              <dgm:constr type="t" for="ch" forName="Parent4" refType="h" fact="0.2022"/>
              <dgm:constr type="w" for="ch" forName="Parent4" refType="w" fact="0.0705"/>
              <dgm:constr type="h" for="ch" forName="Parent4" refType="h" fact="0.3799"/>
              <dgm:constr type="r" for="ch" forName="Parent3" refType="w" fact="0.7439"/>
              <dgm:constr type="t" for="ch" forName="Parent3" refType="h" fact="0.2022"/>
              <dgm:constr type="w" for="ch" forName="Parent3" refType="w" fact="0.0705"/>
              <dgm:constr type="h" for="ch" forName="Parent3" refType="h" fact="0.3799"/>
              <dgm:constr type="r" for="ch" forName="Parent2" refType="w" fact="0.8532"/>
              <dgm:constr type="t" for="ch" forName="Parent2" refType="h" fact="0.2022"/>
              <dgm:constr type="w" for="ch" forName="Parent2" refType="w" fact="0.0705"/>
              <dgm:constr type="h" for="ch" forName="Parent2" refType="h" fact="0.3799"/>
              <dgm:constr type="r" for="ch" forName="Parent1" refType="w" fact="0.9625"/>
              <dgm:constr type="t" for="ch" forName="Parent1" refType="h" fact="0.2022"/>
              <dgm:constr type="w" for="ch" forName="Parent1" refType="w" fact="0.0705"/>
              <dgm:constr type="h" for="ch" forName="Parent1" refType="h" fact="0.3799"/>
              <dgm:constr type="r" for="ch" forName="Accent9" refType="w" fact="0.1058"/>
              <dgm:constr type="t" for="ch" forName="Accent9" refType="h" fact="0.1072"/>
              <dgm:constr type="w" for="ch" forName="Accent9" refType="w" fact="0.1058"/>
              <dgm:constr type="h" for="ch" forName="Accent9" refType="h" fact="0.5699"/>
              <dgm:constr type="r" for="ch" forName="ParentBackground9" refType="w" fact="0.1022"/>
              <dgm:constr type="t" for="ch" forName="ParentBackground9" refType="h" fact="0.1262"/>
              <dgm:constr type="w" for="ch" forName="ParentBackground9" refType="w" fact="0.0987"/>
              <dgm:constr type="h" for="ch" forName="ParentBackground9" refType="h" fact="0.5319"/>
              <dgm:constr type="r" for="ch" forName="Child9" refType="w" fact="0.1022"/>
              <dgm:constr type="t" for="ch" forName="Child9" refType="h" fact="0.6876"/>
              <dgm:constr type="w" for="ch" forName="Child9" refType="w" fact="0.0987"/>
              <dgm:constr type="h" for="ch" forName="Child9" refType="h" fact="0.3124"/>
              <dgm:constr type="r" for="ch" forName="Accent8" refType="w" fact="0.237"/>
              <dgm:constr type="t" for="ch" forName="Accent8" refType="h" fact="-0.0109"/>
              <dgm:constr type="w" for="ch" forName="Accent8" refType="w" fact="0.1496"/>
              <dgm:constr type="h" for="ch" forName="Accent8" refType="h" fact="0.806"/>
              <dgm:constr type="r" for="ch" forName="ParentBackground8" refType="w" fact="0.2115"/>
              <dgm:constr type="t" for="ch" forName="ParentBackground8" refType="h" fact="0.1262"/>
              <dgm:constr type="w" for="ch" forName="ParentBackground8" refType="w" fact="0.0987"/>
              <dgm:constr type="h" for="ch" forName="ParentBackground8" refType="h" fact="0.5319"/>
              <dgm:constr type="r" for="ch" forName="Child8" refType="w" fact="0.2115"/>
              <dgm:constr type="t" for="ch" forName="Child8" refType="h" fact="0.6876"/>
              <dgm:constr type="w" for="ch" forName="Child8" refType="w" fact="0.0987"/>
              <dgm:constr type="h" for="ch" forName="Child8" refType="h" fact="0.3124"/>
              <dgm:constr type="r" for="ch" forName="Accent7" refType="w" fact="0.3462"/>
              <dgm:constr type="t" for="ch" forName="Accent7" refType="h" fact="-0.0109"/>
              <dgm:constr type="w" for="ch" forName="Accent7" refType="w" fact="0.1496"/>
              <dgm:constr type="h" for="ch" forName="Accent7" refType="h" fact="0.806"/>
              <dgm:constr type="r" for="ch" forName="ParentBackground7" refType="w" fact="0.3208"/>
              <dgm:constr type="t" for="ch" forName="ParentBackground7" refType="h" fact="0.1262"/>
              <dgm:constr type="w" for="ch" forName="ParentBackground7" refType="w" fact="0.0987"/>
              <dgm:constr type="h" for="ch" forName="ParentBackground7" refType="h" fact="0.5319"/>
              <dgm:constr type="r" for="ch" forName="Child7" refType="w" fact="0.3208"/>
              <dgm:constr type="t" for="ch" forName="Child7" refType="h" fact="0.6876"/>
              <dgm:constr type="w" for="ch" forName="Child7" refType="w" fact="0.0987"/>
              <dgm:constr type="h" for="ch" forName="Child7" refType="h" fact="0.3124"/>
              <dgm:constr type="r" for="ch" forName="Accent6" refType="w" fact="0.4555"/>
              <dgm:constr type="t" for="ch" forName="Accent6" refType="h" fact="-0.0109"/>
              <dgm:constr type="w" for="ch" forName="Accent6" refType="w" fact="0.1496"/>
              <dgm:constr type="h" for="ch" forName="Accent6" refType="h" fact="0.806"/>
              <dgm:constr type="r" for="ch" forName="ParentBackground6" refType="w" fact="0.4301"/>
              <dgm:constr type="t" for="ch" forName="ParentBackground6" refType="h" fact="0.1262"/>
              <dgm:constr type="w" for="ch" forName="ParentBackground6" refType="w" fact="0.0987"/>
              <dgm:constr type="h" for="ch" forName="ParentBackground6" refType="h" fact="0.5319"/>
              <dgm:constr type="r" for="ch" forName="Child6" refType="w" fact="0.4301"/>
              <dgm:constr type="t" for="ch" forName="Child6" refType="h" fact="0.6876"/>
              <dgm:constr type="w" for="ch" forName="Child6" refType="w" fact="0.0987"/>
              <dgm:constr type="h" for="ch" forName="Child6" refType="h" fact="0.3124"/>
              <dgm:constr type="r" for="ch" forName="Accent5" refType="w" fact="0.5648"/>
              <dgm:constr type="t" for="ch" forName="Accent5" refType="h" fact="-0.0109"/>
              <dgm:constr type="w" for="ch" forName="Accent5" refType="w" fact="0.1496"/>
              <dgm:constr type="h" for="ch" forName="Accent5" refType="h" fact="0.806"/>
              <dgm:constr type="r" for="ch" forName="ParentBackground5" refType="w" fact="0.5394"/>
              <dgm:constr type="t" for="ch" forName="ParentBackground5" refType="h" fact="0.1262"/>
              <dgm:constr type="w" for="ch" forName="ParentBackground5" refType="w" fact="0.0987"/>
              <dgm:constr type="h" for="ch" forName="ParentBackground5" refType="h" fact="0.5319"/>
              <dgm:constr type="r" for="ch" forName="Child5" refType="w" fact="0.5394"/>
              <dgm:constr type="t" for="ch" forName="Child5" refType="h" fact="0.6876"/>
              <dgm:constr type="w" for="ch" forName="Child5" refType="w" fact="0.0987"/>
              <dgm:constr type="h" for="ch" forName="Child5" refType="h" fact="0.3124"/>
              <dgm:constr type="r" for="ch" forName="Accent4" refType="w" fact="0.6741"/>
              <dgm:constr type="t" for="ch" forName="Accent4" refType="h" fact="-0.0109"/>
              <dgm:constr type="w" for="ch" forName="Accent4" refType="w" fact="0.1496"/>
              <dgm:constr type="h" for="ch" forName="Accent4" refType="h" fact="0.806"/>
              <dgm:constr type="r" for="ch" forName="ParentBackground4" refType="w" fact="0.6487"/>
              <dgm:constr type="t" for="ch" forName="ParentBackground4" refType="h" fact="0.1262"/>
              <dgm:constr type="w" for="ch" forName="ParentBackground4" refType="w" fact="0.0987"/>
              <dgm:constr type="h" for="ch" forName="ParentBackground4" refType="h" fact="0.5319"/>
              <dgm:constr type="r" for="ch" forName="Child4" refType="w" fact="0.6487"/>
              <dgm:constr type="t" for="ch" forName="Child4" refType="h" fact="0.6876"/>
              <dgm:constr type="w" for="ch" forName="Child4" refType="w" fact="0.0987"/>
              <dgm:constr type="h" for="ch" forName="Child4" refType="h" fact="0.3124"/>
              <dgm:constr type="r" for="ch" forName="Accent3" refType="w" fact="0.7834"/>
              <dgm:constr type="t" for="ch" forName="Accent3" refType="h" fact="-0.0109"/>
              <dgm:constr type="w" for="ch" forName="Accent3" refType="w" fact="0.1496"/>
              <dgm:constr type="h" for="ch" forName="Accent3" refType="h" fact="0.806"/>
              <dgm:constr type="r" for="ch" forName="ParentBackground3" refType="w" fact="0.758"/>
              <dgm:constr type="t" for="ch" forName="ParentBackground3" refType="h" fact="0.1262"/>
              <dgm:constr type="w" for="ch" forName="ParentBackground3" refType="w" fact="0.0987"/>
              <dgm:constr type="h" for="ch" forName="ParentBackground3" refType="h" fact="0.5319"/>
              <dgm:constr type="r" for="ch" forName="Child3" refType="w" fact="0.758"/>
              <dgm:constr type="t" for="ch" forName="Child3" refType="h" fact="0.6876"/>
              <dgm:constr type="w" for="ch" forName="Child3" refType="w" fact="0.0987"/>
              <dgm:constr type="h" for="ch" forName="Child3" refType="h" fact="0.3124"/>
              <dgm:constr type="r" for="ch" forName="Accent2" refType="w" fact="0.8927"/>
              <dgm:constr type="t" for="ch" forName="Accent2" refType="h" fact="-0.0109"/>
              <dgm:constr type="w" for="ch" forName="Accent2" refType="w" fact="0.1496"/>
              <dgm:constr type="h" for="ch" forName="Accent2" refType="h" fact="0.806"/>
              <dgm:constr type="r" for="ch" forName="ParentBackground2" refType="w" fact="0.8673"/>
              <dgm:constr type="t" for="ch" forName="ParentBackground2" refType="h" fact="0.1262"/>
              <dgm:constr type="w" for="ch" forName="ParentBackground2" refType="w" fact="0.0987"/>
              <dgm:constr type="h" for="ch" forName="ParentBackground2" refType="h" fact="0.5319"/>
              <dgm:constr type="r" for="ch" forName="Child2" refType="w" fact="0.8673"/>
              <dgm:constr type="t" for="ch" forName="Child2" refType="h" fact="0.6876"/>
              <dgm:constr type="w" for="ch" forName="Child2" refType="w" fact="0.0987"/>
              <dgm:constr type="h" for="ch" forName="Child2" refType="h" fact="0.3124"/>
              <dgm:constr type="r" for="ch" forName="Accent1" refType="w" fact="1.002"/>
              <dgm:constr type="t" for="ch" forName="Accent1" refType="h" fact="-0.0109"/>
              <dgm:constr type="w" for="ch" forName="Accent1" refType="w" fact="0.1496"/>
              <dgm:constr type="h" for="ch" forName="Accent1" refType="h" fact="0.806"/>
              <dgm:constr type="r" for="ch" forName="ParentBackground1" refType="w" fact="0.9765"/>
              <dgm:constr type="t" for="ch" forName="ParentBackground1" refType="h" fact="0.1262"/>
              <dgm:constr type="w" for="ch" forName="ParentBackground1" refType="w" fact="0.0987"/>
              <dgm:constr type="h" for="ch" forName="ParentBackground1" refType="h" fact="0.5319"/>
              <dgm:constr type="r" for="ch" forName="Child1" refType="w" fact="0.9765"/>
              <dgm:constr type="t" for="ch" forName="Child1" refType="h" fact="0.6876"/>
              <dgm:constr type="w" for="ch" forName="Child1" refType="w" fact="0.0987"/>
              <dgm:constr type="h" for="ch" forName="Child1" refType="h" fact="0.3124"/>
            </dgm:constrLst>
          </dgm:if>
          <dgm:if name="Name26" axis="ch" ptType="node" func="cnt" op="equ" val="10">
            <dgm:alg type="composite">
              <dgm:param type="ar" val="5.9769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0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0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0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0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0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0" refType="primFontSz" refFor="des" refForName="Parent7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0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0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Child10" refType="primFontSz" refFor="des" refForName="Parent9" op="lte"/>
              <dgm:constr type="primFontSz" for="des" forName="Child1" refType="primFontSz" refFor="des" refForName="Parent10" op="lte"/>
              <dgm:constr type="primFontSz" for="des" forName="Child2" refType="primFontSz" refFor="des" refForName="Parent10" op="lte"/>
              <dgm:constr type="primFontSz" for="des" forName="Child3" refType="primFontSz" refFor="des" refForName="Parent10" op="lte"/>
              <dgm:constr type="primFontSz" for="des" forName="Child4" refType="primFontSz" refFor="des" refForName="Parent10" op="lte"/>
              <dgm:constr type="primFontSz" for="des" forName="Child5" refType="primFontSz" refFor="des" refForName="Parent10" op="lte"/>
              <dgm:constr type="primFontSz" for="des" forName="Child6" refType="primFontSz" refFor="des" refForName="Parent10" op="lte"/>
              <dgm:constr type="primFontSz" for="des" forName="Child7" refType="primFontSz" refFor="des" refForName="Parent10" op="lte"/>
              <dgm:constr type="primFontSz" for="des" forName="Child8" refType="primFontSz" refFor="des" refForName="Parent10" op="lte"/>
              <dgm:constr type="primFontSz" for="des" forName="Child9" refType="primFontSz" refFor="des" refForName="Parent10" op="lte"/>
              <dgm:constr type="primFontSz" for="des" forName="Child10" refType="primFontSz" refFor="des" refForName="Parent10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Parent10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primFontSz" for="des" forName="Child10" refType="primFontSz" refFor="des" refForName="Child1" op="equ"/>
              <dgm:constr type="r" for="ch" forName="Parent10" refType="w" fact="0.0795"/>
              <dgm:constr type="t" for="ch" forName="Parent10" refType="h" fact="0.2022"/>
              <dgm:constr type="w" for="ch" forName="Parent10" refType="w" fact="0.0636"/>
              <dgm:constr type="h" for="ch" forName="Parent10" refType="h" fact="0.3799"/>
              <dgm:constr type="r" for="ch" forName="Parent9" refType="w" fact="0.178"/>
              <dgm:constr type="t" for="ch" forName="Parent9" refType="h" fact="0.2022"/>
              <dgm:constr type="w" for="ch" forName="Parent9" refType="w" fact="0.0636"/>
              <dgm:constr type="h" for="ch" forName="Parent9" refType="h" fact="0.3799"/>
              <dgm:constr type="r" for="ch" forName="Parent8" refType="w" fact="0.2765"/>
              <dgm:constr type="t" for="ch" forName="Parent8" refType="h" fact="0.2022"/>
              <dgm:constr type="w" for="ch" forName="Parent8" refType="w" fact="0.0636"/>
              <dgm:constr type="h" for="ch" forName="Parent8" refType="h" fact="0.3799"/>
              <dgm:constr type="r" for="ch" forName="Parent7" refType="w" fact="0.375"/>
              <dgm:constr type="t" for="ch" forName="Parent7" refType="h" fact="0.2022"/>
              <dgm:constr type="w" for="ch" forName="Parent7" refType="w" fact="0.0636"/>
              <dgm:constr type="h" for="ch" forName="Parent7" refType="h" fact="0.3799"/>
              <dgm:constr type="r" for="ch" forName="Parent6" refType="w" fact="0.4736"/>
              <dgm:constr type="t" for="ch" forName="Parent6" refType="h" fact="0.2022"/>
              <dgm:constr type="w" for="ch" forName="Parent6" refType="w" fact="0.0636"/>
              <dgm:constr type="h" for="ch" forName="Parent6" refType="h" fact="0.3799"/>
              <dgm:constr type="r" for="ch" forName="Parent5" refType="w" fact="0.5721"/>
              <dgm:constr type="t" for="ch" forName="Parent5" refType="h" fact="0.2022"/>
              <dgm:constr type="w" for="ch" forName="Parent5" refType="w" fact="0.0636"/>
              <dgm:constr type="h" for="ch" forName="Parent5" refType="h" fact="0.3799"/>
              <dgm:constr type="r" for="ch" forName="Parent4" refType="w" fact="0.6706"/>
              <dgm:constr type="t" for="ch" forName="Parent4" refType="h" fact="0.2022"/>
              <dgm:constr type="w" for="ch" forName="Parent4" refType="w" fact="0.0636"/>
              <dgm:constr type="h" for="ch" forName="Parent4" refType="h" fact="0.3799"/>
              <dgm:constr type="r" for="ch" forName="Parent3" refType="w" fact="0.7691"/>
              <dgm:constr type="t" for="ch" forName="Parent3" refType="h" fact="0.2022"/>
              <dgm:constr type="w" for="ch" forName="Parent3" refType="w" fact="0.0636"/>
              <dgm:constr type="h" for="ch" forName="Parent3" refType="h" fact="0.3799"/>
              <dgm:constr type="r" for="ch" forName="Parent2" refType="w" fact="0.8676"/>
              <dgm:constr type="t" for="ch" forName="Parent2" refType="h" fact="0.2022"/>
              <dgm:constr type="w" for="ch" forName="Parent2" refType="w" fact="0.0636"/>
              <dgm:constr type="h" for="ch" forName="Parent2" refType="h" fact="0.3799"/>
              <dgm:constr type="r" for="ch" forName="Parent1" refType="w" fact="0.9662"/>
              <dgm:constr type="t" for="ch" forName="Parent1" refType="h" fact="0.2022"/>
              <dgm:constr type="w" for="ch" forName="Parent1" refType="w" fact="0.0636"/>
              <dgm:constr type="h" for="ch" forName="Parent1" refType="h" fact="0.3799"/>
              <dgm:constr type="r" for="ch" forName="Accent10" refType="w" fact="0.0953"/>
              <dgm:constr type="t" for="ch" forName="Accent10" refType="h" fact="0.1072"/>
              <dgm:constr type="w" for="ch" forName="Accent10" refType="w" fact="0.0953"/>
              <dgm:constr type="h" for="ch" forName="Accent10" refType="h" fact="0.5699"/>
              <dgm:constr type="r" for="ch" forName="ParentBackground10" refType="w" fact="0.0922"/>
              <dgm:constr type="t" for="ch" forName="ParentBackground10" refType="h" fact="0.1262"/>
              <dgm:constr type="w" for="ch" forName="ParentBackground10" refType="w" fact="0.089"/>
              <dgm:constr type="h" for="ch" forName="ParentBackground10" refType="h" fact="0.5319"/>
              <dgm:constr type="r" for="ch" forName="Child10" refType="w" fact="0.0922"/>
              <dgm:constr type="t" for="ch" forName="Child10" refType="h" fact="0.6876"/>
              <dgm:constr type="w" for="ch" forName="Child10" refType="w" fact="0.089"/>
              <dgm:constr type="h" for="ch" forName="Child10" refType="h" fact="0.3124"/>
              <dgm:constr type="r" for="ch" forName="Accent9" refType="w" fact="0.2136"/>
              <dgm:constr type="t" for="ch" forName="Accent9" refType="h" fact="-0.0109"/>
              <dgm:constr type="w" for="ch" forName="Accent9" refType="w" fact="0.1348"/>
              <dgm:constr type="h" for="ch" forName="Accent9" refType="h" fact="0.806"/>
              <dgm:constr type="r" for="ch" forName="ParentBackground9" refType="w" fact="0.1907"/>
              <dgm:constr type="t" for="ch" forName="ParentBackground9" refType="h" fact="0.1262"/>
              <dgm:constr type="w" for="ch" forName="ParentBackground9" refType="w" fact="0.089"/>
              <dgm:constr type="h" for="ch" forName="ParentBackground9" refType="h" fact="0.5319"/>
              <dgm:constr type="r" for="ch" forName="Child9" refType="w" fact="0.1907"/>
              <dgm:constr type="t" for="ch" forName="Child9" refType="h" fact="0.6876"/>
              <dgm:constr type="w" for="ch" forName="Child9" refType="w" fact="0.089"/>
              <dgm:constr type="h" for="ch" forName="Child9" refType="h" fact="0.3124"/>
              <dgm:constr type="r" for="ch" forName="Accent8" refType="w" fact="0.3121"/>
              <dgm:constr type="t" for="ch" forName="Accent8" refType="h" fact="-0.0109"/>
              <dgm:constr type="w" for="ch" forName="Accent8" refType="w" fact="0.1348"/>
              <dgm:constr type="h" for="ch" forName="Accent8" refType="h" fact="0.806"/>
              <dgm:constr type="r" for="ch" forName="ParentBackground8" refType="w" fact="0.2892"/>
              <dgm:constr type="t" for="ch" forName="ParentBackground8" refType="h" fact="0.1262"/>
              <dgm:constr type="w" for="ch" forName="ParentBackground8" refType="w" fact="0.089"/>
              <dgm:constr type="h" for="ch" forName="ParentBackground8" refType="h" fact="0.5319"/>
              <dgm:constr type="r" for="ch" forName="Child8" refType="w" fact="0.2892"/>
              <dgm:constr type="t" for="ch" forName="Child8" refType="h" fact="0.6876"/>
              <dgm:constr type="w" for="ch" forName="Child8" refType="w" fact="0.089"/>
              <dgm:constr type="h" for="ch" forName="Child8" refType="h" fact="0.3124"/>
              <dgm:constr type="r" for="ch" forName="Accent7" refType="w" fact="0.4107"/>
              <dgm:constr type="t" for="ch" forName="Accent7" refType="h" fact="-0.0109"/>
              <dgm:constr type="w" for="ch" forName="Accent7" refType="w" fact="0.1348"/>
              <dgm:constr type="h" for="ch" forName="Accent7" refType="h" fact="0.806"/>
              <dgm:constr type="r" for="ch" forName="ParentBackground7" refType="w" fact="0.3877"/>
              <dgm:constr type="t" for="ch" forName="ParentBackground7" refType="h" fact="0.1262"/>
              <dgm:constr type="w" for="ch" forName="ParentBackground7" refType="w" fact="0.089"/>
              <dgm:constr type="h" for="ch" forName="ParentBackground7" refType="h" fact="0.5319"/>
              <dgm:constr type="r" for="ch" forName="Child7" refType="w" fact="0.3877"/>
              <dgm:constr type="t" for="ch" forName="Child7" refType="h" fact="0.6876"/>
              <dgm:constr type="w" for="ch" forName="Child7" refType="w" fact="0.089"/>
              <dgm:constr type="h" for="ch" forName="Child7" refType="h" fact="0.3124"/>
              <dgm:constr type="r" for="ch" forName="Accent6" refType="w" fact="0.5092"/>
              <dgm:constr type="t" for="ch" forName="Accent6" refType="h" fact="-0.0109"/>
              <dgm:constr type="w" for="ch" forName="Accent6" refType="w" fact="0.1348"/>
              <dgm:constr type="h" for="ch" forName="Accent6" refType="h" fact="0.806"/>
              <dgm:constr type="r" for="ch" forName="ParentBackground6" refType="w" fact="0.4863"/>
              <dgm:constr type="t" for="ch" forName="ParentBackground6" refType="h" fact="0.1262"/>
              <dgm:constr type="w" for="ch" forName="ParentBackground6" refType="w" fact="0.089"/>
              <dgm:constr type="h" for="ch" forName="ParentBackground6" refType="h" fact="0.5319"/>
              <dgm:constr type="r" for="ch" forName="Child6" refType="w" fact="0.4863"/>
              <dgm:constr type="t" for="ch" forName="Child6" refType="h" fact="0.6876"/>
              <dgm:constr type="w" for="ch" forName="Child6" refType="w" fact="0.089"/>
              <dgm:constr type="h" for="ch" forName="Child6" refType="h" fact="0.3124"/>
              <dgm:constr type="r" for="ch" forName="Accent5" refType="w" fact="0.6077"/>
              <dgm:constr type="t" for="ch" forName="Accent5" refType="h" fact="-0.0109"/>
              <dgm:constr type="w" for="ch" forName="Accent5" refType="w" fact="0.1348"/>
              <dgm:constr type="h" for="ch" forName="Accent5" refType="h" fact="0.806"/>
              <dgm:constr type="r" for="ch" forName="ParentBackground5" refType="w" fact="0.5848"/>
              <dgm:constr type="t" for="ch" forName="ParentBackground5" refType="h" fact="0.1262"/>
              <dgm:constr type="w" for="ch" forName="ParentBackground5" refType="w" fact="0.089"/>
              <dgm:constr type="h" for="ch" forName="ParentBackground5" refType="h" fact="0.5319"/>
              <dgm:constr type="r" for="ch" forName="Child5" refType="w" fact="0.5848"/>
              <dgm:constr type="t" for="ch" forName="Child5" refType="h" fact="0.6876"/>
              <dgm:constr type="w" for="ch" forName="Child5" refType="w" fact="0.089"/>
              <dgm:constr type="h" for="ch" forName="Child5" refType="h" fact="0.3124"/>
              <dgm:constr type="r" for="ch" forName="Accent4" refType="w" fact="0.7062"/>
              <dgm:constr type="t" for="ch" forName="Accent4" refType="h" fact="-0.0109"/>
              <dgm:constr type="w" for="ch" forName="Accent4" refType="w" fact="0.1348"/>
              <dgm:constr type="h" for="ch" forName="Accent4" refType="h" fact="0.806"/>
              <dgm:constr type="r" for="ch" forName="ParentBackground4" refType="w" fact="0.6833"/>
              <dgm:constr type="t" for="ch" forName="ParentBackground4" refType="h" fact="0.1262"/>
              <dgm:constr type="w" for="ch" forName="ParentBackground4" refType="w" fact="0.089"/>
              <dgm:constr type="h" for="ch" forName="ParentBackground4" refType="h" fact="0.5319"/>
              <dgm:constr type="r" for="ch" forName="Child4" refType="w" fact="0.6833"/>
              <dgm:constr type="t" for="ch" forName="Child4" refType="h" fact="0.6876"/>
              <dgm:constr type="w" for="ch" forName="Child4" refType="w" fact="0.089"/>
              <dgm:constr type="h" for="ch" forName="Child4" refType="h" fact="0.3124"/>
              <dgm:constr type="r" for="ch" forName="Accent3" refType="w" fact="0.8048"/>
              <dgm:constr type="t" for="ch" forName="Accent3" refType="h" fact="-0.0109"/>
              <dgm:constr type="w" for="ch" forName="Accent3" refType="w" fact="0.1348"/>
              <dgm:constr type="h" for="ch" forName="Accent3" refType="h" fact="0.806"/>
              <dgm:constr type="r" for="ch" forName="ParentBackground3" refType="w" fact="0.7818"/>
              <dgm:constr type="t" for="ch" forName="ParentBackground3" refType="h" fact="0.1262"/>
              <dgm:constr type="w" for="ch" forName="ParentBackground3" refType="w" fact="0.089"/>
              <dgm:constr type="h" for="ch" forName="ParentBackground3" refType="h" fact="0.5319"/>
              <dgm:constr type="r" for="ch" forName="Child3" refType="w" fact="0.7818"/>
              <dgm:constr type="t" for="ch" forName="Child3" refType="h" fact="0.6876"/>
              <dgm:constr type="w" for="ch" forName="Child3" refType="w" fact="0.089"/>
              <dgm:constr type="h" for="ch" forName="Child3" refType="h" fact="0.3124"/>
              <dgm:constr type="r" for="ch" forName="Accent2" refType="w" fact="0.9033"/>
              <dgm:constr type="t" for="ch" forName="Accent2" refType="h" fact="-0.0109"/>
              <dgm:constr type="w" for="ch" forName="Accent2" refType="w" fact="0.1348"/>
              <dgm:constr type="h" for="ch" forName="Accent2" refType="h" fact="0.806"/>
              <dgm:constr type="r" for="ch" forName="ParentBackground2" refType="w" fact="0.8804"/>
              <dgm:constr type="t" for="ch" forName="ParentBackground2" refType="h" fact="0.1262"/>
              <dgm:constr type="w" for="ch" forName="ParentBackground2" refType="w" fact="0.089"/>
              <dgm:constr type="h" for="ch" forName="ParentBackground2" refType="h" fact="0.5319"/>
              <dgm:constr type="r" for="ch" forName="Child2" refType="w" fact="0.8804"/>
              <dgm:constr type="t" for="ch" forName="Child2" refType="h" fact="0.6876"/>
              <dgm:constr type="w" for="ch" forName="Child2" refType="w" fact="0.089"/>
              <dgm:constr type="h" for="ch" forName="Child2" refType="h" fact="0.3124"/>
              <dgm:constr type="r" for="ch" forName="Accent1" refType="w" fact="1.0018"/>
              <dgm:constr type="t" for="ch" forName="Accent1" refType="h" fact="-0.0109"/>
              <dgm:constr type="w" for="ch" forName="Accent1" refType="w" fact="0.1348"/>
              <dgm:constr type="h" for="ch" forName="Accent1" refType="h" fact="0.806"/>
              <dgm:constr type="r" for="ch" forName="ParentBackground1" refType="w" fact="0.9789"/>
              <dgm:constr type="t" for="ch" forName="ParentBackground1" refType="h" fact="0.1262"/>
              <dgm:constr type="w" for="ch" forName="ParentBackground1" refType="w" fact="0.089"/>
              <dgm:constr type="h" for="ch" forName="ParentBackground1" refType="h" fact="0.5319"/>
              <dgm:constr type="r" for="ch" forName="Child1" refType="w" fact="0.9789"/>
              <dgm:constr type="t" for="ch" forName="Child1" refType="h" fact="0.6876"/>
              <dgm:constr type="w" for="ch" forName="Child1" refType="w" fact="0.089"/>
              <dgm:constr type="h" for="ch" forName="Child1" refType="h" fact="0.3124"/>
            </dgm:constrLst>
          </dgm:if>
          <dgm:else name="Name27">
            <dgm:alg type="composite">
              <dgm:param type="ar" val="6.5658"/>
            </dgm:alg>
            <dgm:constrLst>
              <dgm:constr type="primFontSz" for="des" forName="Child1" val="65"/>
              <dgm:constr type="primFontSz" for="des" forName="Parent1" val="65"/>
              <dgm:constr type="primFontSz" for="des" forName="Child1" refType="primFontSz" refFor="des" refForName="Parent1" op="lte"/>
              <dgm:constr type="primFontSz" for="des" forName="Child2" refType="primFontSz" refFor="des" refForName="Parent1" op="lte"/>
              <dgm:constr type="primFontSz" for="des" forName="Child3" refType="primFontSz" refFor="des" refForName="Parent1" op="lte"/>
              <dgm:constr type="primFontSz" for="des" forName="Child4" refType="primFontSz" refFor="des" refForName="Parent1" op="lte"/>
              <dgm:constr type="primFontSz" for="des" forName="Child5" refType="primFontSz" refFor="des" refForName="Parent1" op="lte"/>
              <dgm:constr type="primFontSz" for="des" forName="Child6" refType="primFontSz" refFor="des" refForName="Parent1" op="lte"/>
              <dgm:constr type="primFontSz" for="des" forName="Child7" refType="primFontSz" refFor="des" refForName="Parent1" op="lte"/>
              <dgm:constr type="primFontSz" for="des" forName="Child8" refType="primFontSz" refFor="des" refForName="Parent1" op="lte"/>
              <dgm:constr type="primFontSz" for="des" forName="Child9" refType="primFontSz" refFor="des" refForName="Parent1" op="lte"/>
              <dgm:constr type="primFontSz" for="des" forName="Child10" refType="primFontSz" refFor="des" refForName="Parent1" op="lte"/>
              <dgm:constr type="primFontSz" for="des" forName="Child11" refType="primFontSz" refFor="des" refForName="Parent1" op="lte"/>
              <dgm:constr type="primFontSz" for="des" forName="Child1" refType="primFontSz" refFor="des" refForName="Parent2" op="lte"/>
              <dgm:constr type="primFontSz" for="des" forName="Child2" refType="primFontSz" refFor="des" refForName="Parent2" op="lte"/>
              <dgm:constr type="primFontSz" for="des" forName="Child3" refType="primFontSz" refFor="des" refForName="Parent2" op="lte"/>
              <dgm:constr type="primFontSz" for="des" forName="Child4" refType="primFontSz" refFor="des" refForName="Parent2" op="lte"/>
              <dgm:constr type="primFontSz" for="des" forName="Child5" refType="primFontSz" refFor="des" refForName="Parent2" op="lte"/>
              <dgm:constr type="primFontSz" for="des" forName="Child6" refType="primFontSz" refFor="des" refForName="Parent2" op="lte"/>
              <dgm:constr type="primFontSz" for="des" forName="Child7" refType="primFontSz" refFor="des" refForName="Parent2" op="lte"/>
              <dgm:constr type="primFontSz" for="des" forName="Child8" refType="primFontSz" refFor="des" refForName="Parent2" op="lte"/>
              <dgm:constr type="primFontSz" for="des" forName="Child9" refType="primFontSz" refFor="des" refForName="Parent2" op="lte"/>
              <dgm:constr type="primFontSz" for="des" forName="Child10" refType="primFontSz" refFor="des" refForName="Parent2" op="lte"/>
              <dgm:constr type="primFontSz" for="des" forName="Child11" refType="primFontSz" refFor="des" refForName="Parent2" op="lte"/>
              <dgm:constr type="primFontSz" for="des" forName="Child1" refType="primFontSz" refFor="des" refForName="Parent3" op="lte"/>
              <dgm:constr type="primFontSz" for="des" forName="Child2" refType="primFontSz" refFor="des" refForName="Parent3" op="lte"/>
              <dgm:constr type="primFontSz" for="des" forName="Child3" refType="primFontSz" refFor="des" refForName="Parent3" op="lte"/>
              <dgm:constr type="primFontSz" for="des" forName="Child4" refType="primFontSz" refFor="des" refForName="Parent3" op="lte"/>
              <dgm:constr type="primFontSz" for="des" forName="Child5" refType="primFontSz" refFor="des" refForName="Parent3" op="lte"/>
              <dgm:constr type="primFontSz" for="des" forName="Child6" refType="primFontSz" refFor="des" refForName="Parent3" op="lte"/>
              <dgm:constr type="primFontSz" for="des" forName="Child7" refType="primFontSz" refFor="des" refForName="Parent3" op="lte"/>
              <dgm:constr type="primFontSz" for="des" forName="Child8" refType="primFontSz" refFor="des" refForName="Parent3" op="lte"/>
              <dgm:constr type="primFontSz" for="des" forName="Child9" refType="primFontSz" refFor="des" refForName="Parent3" op="lte"/>
              <dgm:constr type="primFontSz" for="des" forName="Child10" refType="primFontSz" refFor="des" refForName="Parent3" op="lte"/>
              <dgm:constr type="primFontSz" for="des" forName="Child11" refType="primFontSz" refFor="des" refForName="Parent3" op="lte"/>
              <dgm:constr type="primFontSz" for="des" forName="Child1" refType="primFontSz" refFor="des" refForName="Parent4" op="lte"/>
              <dgm:constr type="primFontSz" for="des" forName="Child2" refType="primFontSz" refFor="des" refForName="Parent4" op="lte"/>
              <dgm:constr type="primFontSz" for="des" forName="Child3" refType="primFontSz" refFor="des" refForName="Parent4" op="lte"/>
              <dgm:constr type="primFontSz" for="des" forName="Child4" refType="primFontSz" refFor="des" refForName="Parent4" op="lte"/>
              <dgm:constr type="primFontSz" for="des" forName="Child5" refType="primFontSz" refFor="des" refForName="Parent4" op="lte"/>
              <dgm:constr type="primFontSz" for="des" forName="Child6" refType="primFontSz" refFor="des" refForName="Parent4" op="lte"/>
              <dgm:constr type="primFontSz" for="des" forName="Child7" refType="primFontSz" refFor="des" refForName="Parent4" op="lte"/>
              <dgm:constr type="primFontSz" for="des" forName="Child8" refType="primFontSz" refFor="des" refForName="Parent4" op="lte"/>
              <dgm:constr type="primFontSz" for="des" forName="Child9" refType="primFontSz" refFor="des" refForName="Parent4" op="lte"/>
              <dgm:constr type="primFontSz" for="des" forName="Child10" refType="primFontSz" refFor="des" refForName="Parent4" op="lte"/>
              <dgm:constr type="primFontSz" for="des" forName="Child11" refType="primFontSz" refFor="des" refForName="Parent4" op="lte"/>
              <dgm:constr type="primFontSz" for="des" forName="Child1" refType="primFontSz" refFor="des" refForName="Parent5" op="lte"/>
              <dgm:constr type="primFontSz" for="des" forName="Child2" refType="primFontSz" refFor="des" refForName="Parent5" op="lte"/>
              <dgm:constr type="primFontSz" for="des" forName="Child3" refType="primFontSz" refFor="des" refForName="Parent5" op="lte"/>
              <dgm:constr type="primFontSz" for="des" forName="Child4" refType="primFontSz" refFor="des" refForName="Parent5" op="lte"/>
              <dgm:constr type="primFontSz" for="des" forName="Child5" refType="primFontSz" refFor="des" refForName="Parent5" op="lte"/>
              <dgm:constr type="primFontSz" for="des" forName="Child6" refType="primFontSz" refFor="des" refForName="Parent5" op="lte"/>
              <dgm:constr type="primFontSz" for="des" forName="Child7" refType="primFontSz" refFor="des" refForName="Parent5" op="lte"/>
              <dgm:constr type="primFontSz" for="des" forName="Child8" refType="primFontSz" refFor="des" refForName="Parent5" op="lte"/>
              <dgm:constr type="primFontSz" for="des" forName="Child9" refType="primFontSz" refFor="des" refForName="Parent5" op="lte"/>
              <dgm:constr type="primFontSz" for="des" forName="Child10" refType="primFontSz" refFor="des" refForName="Parent5" op="lte"/>
              <dgm:constr type="primFontSz" for="des" forName="Child11" refType="primFontSz" refFor="des" refForName="Parent5" op="lte"/>
              <dgm:constr type="primFontSz" for="des" forName="Child1" refType="primFontSz" refFor="des" refForName="Parent6" op="lte"/>
              <dgm:constr type="primFontSz" for="des" forName="Child2" refType="primFontSz" refFor="des" refForName="Parent6" op="lte"/>
              <dgm:constr type="primFontSz" for="des" forName="Child3" refType="primFontSz" refFor="des" refForName="Parent6" op="lte"/>
              <dgm:constr type="primFontSz" for="des" forName="Child4" refType="primFontSz" refFor="des" refForName="Parent6" op="lte"/>
              <dgm:constr type="primFontSz" for="des" forName="Child5" refType="primFontSz" refFor="des" refForName="Parent6" op="lte"/>
              <dgm:constr type="primFontSz" for="des" forName="Child6" refType="primFontSz" refFor="des" refForName="Parent6" op="lte"/>
              <dgm:constr type="primFontSz" for="des" forName="Child7" refType="primFontSz" refFor="des" refForName="Parent6" op="lte"/>
              <dgm:constr type="primFontSz" for="des" forName="Child8" refType="primFontSz" refFor="des" refForName="Parent6" op="lte"/>
              <dgm:constr type="primFontSz" for="des" forName="Child9" refType="primFontSz" refFor="des" refForName="Parent6" op="lte"/>
              <dgm:constr type="primFontSz" for="des" forName="Child10" refType="primFontSz" refFor="des" refForName="Parent6" op="lte"/>
              <dgm:constr type="primFontSz" for="des" forName="Child11" refType="primFontSz" refFor="des" refForName="Parent6" op="lte"/>
              <dgm:constr type="primFontSz" for="des" forName="Child1" refType="primFontSz" refFor="des" refForName="Parent7" op="lte"/>
              <dgm:constr type="primFontSz" for="des" forName="Child2" refType="primFontSz" refFor="des" refForName="Parent7" op="lte"/>
              <dgm:constr type="primFontSz" for="des" forName="Child3" refType="primFontSz" refFor="des" refForName="Parent7" op="lte"/>
              <dgm:constr type="primFontSz" for="des" forName="Child4" refType="primFontSz" refFor="des" refForName="Parent7" op="lte"/>
              <dgm:constr type="primFontSz" for="des" forName="Child5" refType="primFontSz" refFor="des" refForName="Parent7" op="lte"/>
              <dgm:constr type="primFontSz" for="des" forName="Child6" refType="primFontSz" refFor="des" refForName="Parent7" op="lte"/>
              <dgm:constr type="primFontSz" for="des" forName="Child7" refType="primFontSz" refFor="des" refForName="Parent7" op="lte"/>
              <dgm:constr type="primFontSz" for="des" forName="Child8" refType="primFontSz" refFor="des" refForName="Parent7" op="lte"/>
              <dgm:constr type="primFontSz" for="des" forName="Child9" refType="primFontSz" refFor="des" refForName="Parent7" op="lte"/>
              <dgm:constr type="primFontSz" for="des" forName="Child10" refType="primFontSz" refFor="des" refForName="Parent7" op="lte"/>
              <dgm:constr type="primFontSz" for="des" forName="Child11" refType="primFontSz" refFor="des" refForName="Parent7" op="lte"/>
              <dgm:constr type="primFontSz" for="des" forName="Child1" refType="primFontSz" refFor="des" refForName="Parent8" op="lte"/>
              <dgm:constr type="primFontSz" for="des" forName="Child2" refType="primFontSz" refFor="des" refForName="Parent8" op="lte"/>
              <dgm:constr type="primFontSz" for="des" forName="Child3" refType="primFontSz" refFor="des" refForName="Parent8" op="lte"/>
              <dgm:constr type="primFontSz" for="des" forName="Child4" refType="primFontSz" refFor="des" refForName="Parent8" op="lte"/>
              <dgm:constr type="primFontSz" for="des" forName="Child5" refType="primFontSz" refFor="des" refForName="Parent8" op="lte"/>
              <dgm:constr type="primFontSz" for="des" forName="Child6" refType="primFontSz" refFor="des" refForName="Parent8" op="lte"/>
              <dgm:constr type="primFontSz" for="des" forName="Child7" refType="primFontSz" refFor="des" refForName="Parent8" op="lte"/>
              <dgm:constr type="primFontSz" for="des" forName="Child8" refType="primFontSz" refFor="des" refForName="Parent8" op="lte"/>
              <dgm:constr type="primFontSz" for="des" forName="Child9" refType="primFontSz" refFor="des" refForName="Parent8" op="lte"/>
              <dgm:constr type="primFontSz" for="des" forName="Child10" refType="primFontSz" refFor="des" refForName="Parent8" op="lte"/>
              <dgm:constr type="primFontSz" for="des" forName="Child11" refType="primFontSz" refFor="des" refForName="Parent8" op="lte"/>
              <dgm:constr type="primFontSz" for="des" forName="Child1" refType="primFontSz" refFor="des" refForName="Parent9" op="lte"/>
              <dgm:constr type="primFontSz" for="des" forName="Child2" refType="primFontSz" refFor="des" refForName="Parent9" op="lte"/>
              <dgm:constr type="primFontSz" for="des" forName="Child3" refType="primFontSz" refFor="des" refForName="Parent9" op="lte"/>
              <dgm:constr type="primFontSz" for="des" forName="Child4" refType="primFontSz" refFor="des" refForName="Parent9" op="lte"/>
              <dgm:constr type="primFontSz" for="des" forName="Child5" refType="primFontSz" refFor="des" refForName="Parent9" op="lte"/>
              <dgm:constr type="primFontSz" for="des" forName="Child6" refType="primFontSz" refFor="des" refForName="Parent9" op="lte"/>
              <dgm:constr type="primFontSz" for="des" forName="Child7" refType="primFontSz" refFor="des" refForName="Parent9" op="lte"/>
              <dgm:constr type="primFontSz" for="des" forName="Child8" refType="primFontSz" refFor="des" refForName="Parent9" op="lte"/>
              <dgm:constr type="primFontSz" for="des" forName="Child9" refType="primFontSz" refFor="des" refForName="Parent9" op="lte"/>
              <dgm:constr type="primFontSz" for="des" forName="Child10" refType="primFontSz" refFor="des" refForName="Parent9" op="lte"/>
              <dgm:constr type="primFontSz" for="des" forName="Child11" refType="primFontSz" refFor="des" refForName="Parent9" op="lte"/>
              <dgm:constr type="primFontSz" for="des" forName="Child1" refType="primFontSz" refFor="des" refForName="Parent10" op="lte"/>
              <dgm:constr type="primFontSz" for="des" forName="Child2" refType="primFontSz" refFor="des" refForName="Parent10" op="lte"/>
              <dgm:constr type="primFontSz" for="des" forName="Child3" refType="primFontSz" refFor="des" refForName="Parent10" op="lte"/>
              <dgm:constr type="primFontSz" for="des" forName="Child4" refType="primFontSz" refFor="des" refForName="Parent10" op="lte"/>
              <dgm:constr type="primFontSz" for="des" forName="Child5" refType="primFontSz" refFor="des" refForName="Parent10" op="lte"/>
              <dgm:constr type="primFontSz" for="des" forName="Child6" refType="primFontSz" refFor="des" refForName="Parent10" op="lte"/>
              <dgm:constr type="primFontSz" for="des" forName="Child7" refType="primFontSz" refFor="des" refForName="Parent10" op="lte"/>
              <dgm:constr type="primFontSz" for="des" forName="Child8" refType="primFontSz" refFor="des" refForName="Parent10" op="lte"/>
              <dgm:constr type="primFontSz" for="des" forName="Child9" refType="primFontSz" refFor="des" refForName="Parent10" op="lte"/>
              <dgm:constr type="primFontSz" for="des" forName="Child10" refType="primFontSz" refFor="des" refForName="Parent10" op="lte"/>
              <dgm:constr type="primFontSz" for="des" forName="Child11" refType="primFontSz" refFor="des" refForName="Parent10" op="lte"/>
              <dgm:constr type="primFontSz" for="des" forName="Child1" refType="primFontSz" refFor="des" refForName="Parent11" op="lte"/>
              <dgm:constr type="primFontSz" for="des" forName="Child2" refType="primFontSz" refFor="des" refForName="Parent11" op="lte"/>
              <dgm:constr type="primFontSz" for="des" forName="Child3" refType="primFontSz" refFor="des" refForName="Parent11" op="lte"/>
              <dgm:constr type="primFontSz" for="des" forName="Child4" refType="primFontSz" refFor="des" refForName="Parent11" op="lte"/>
              <dgm:constr type="primFontSz" for="des" forName="Child5" refType="primFontSz" refFor="des" refForName="Parent11" op="lte"/>
              <dgm:constr type="primFontSz" for="des" forName="Child6" refType="primFontSz" refFor="des" refForName="Parent11" op="lte"/>
              <dgm:constr type="primFontSz" for="des" forName="Child7" refType="primFontSz" refFor="des" refForName="Parent11" op="lte"/>
              <dgm:constr type="primFontSz" for="des" forName="Child8" refType="primFontSz" refFor="des" refForName="Parent11" op="lte"/>
              <dgm:constr type="primFontSz" for="des" forName="Child9" refType="primFontSz" refFor="des" refForName="Parent11" op="lte"/>
              <dgm:constr type="primFontSz" for="des" forName="Child10" refType="primFontSz" refFor="des" refForName="Parent11" op="lte"/>
              <dgm:constr type="primFontSz" for="des" forName="Child11" refType="primFontSz" refFor="des" refForName="Parent11" op="lte"/>
              <dgm:constr type="primFontSz" for="des" forName="Parent2" refType="primFontSz" refFor="des" refForName="Parent1" op="equ"/>
              <dgm:constr type="primFontSz" for="des" forName="Parent3" refType="primFontSz" refFor="des" refForName="Parent1" op="equ"/>
              <dgm:constr type="primFontSz" for="des" forName="Parent4" refType="primFontSz" refFor="des" refForName="Parent1" op="equ"/>
              <dgm:constr type="primFontSz" for="des" forName="Parent5" refType="primFontSz" refFor="des" refForName="Parent1" op="equ"/>
              <dgm:constr type="primFontSz" for="des" forName="Parent6" refType="primFontSz" refFor="des" refForName="Parent1" op="equ"/>
              <dgm:constr type="primFontSz" for="des" forName="Parent7" refType="primFontSz" refFor="des" refForName="Parent1" op="equ"/>
              <dgm:constr type="primFontSz" for="des" forName="Parent8" refType="primFontSz" refFor="des" refForName="Parent1" op="equ"/>
              <dgm:constr type="primFontSz" for="des" forName="Parent9" refType="primFontSz" refFor="des" refForName="Parent1" op="equ"/>
              <dgm:constr type="primFontSz" for="des" forName="Parent10" refType="primFontSz" refFor="des" refForName="Parent1" op="equ"/>
              <dgm:constr type="primFontSz" for="des" forName="Parent11" refType="primFontSz" refFor="des" refForName="Parent1" op="equ"/>
              <dgm:constr type="primFontSz" for="des" forName="Child2" refType="primFontSz" refFor="des" refForName="Child1" op="equ"/>
              <dgm:constr type="primFontSz" for="des" forName="Child3" refType="primFontSz" refFor="des" refForName="Child1" op="equ"/>
              <dgm:constr type="primFontSz" for="des" forName="Child4" refType="primFontSz" refFor="des" refForName="Child1" op="equ"/>
              <dgm:constr type="primFontSz" for="des" forName="Child5" refType="primFontSz" refFor="des" refForName="Child1" op="equ"/>
              <dgm:constr type="primFontSz" for="des" forName="Child6" refType="primFontSz" refFor="des" refForName="Child1" op="equ"/>
              <dgm:constr type="primFontSz" for="des" forName="Child7" refType="primFontSz" refFor="des" refForName="Child1" op="equ"/>
              <dgm:constr type="primFontSz" for="des" forName="Child8" refType="primFontSz" refFor="des" refForName="Child1" op="equ"/>
              <dgm:constr type="primFontSz" for="des" forName="Child9" refType="primFontSz" refFor="des" refForName="Child1" op="equ"/>
              <dgm:constr type="primFontSz" for="des" forName="Child10" refType="primFontSz" refFor="des" refForName="Child1" op="equ"/>
              <dgm:constr type="primFontSz" for="des" forName="Child11" refType="primFontSz" refFor="des" refForName="Child1" op="equ"/>
              <dgm:constr type="r" for="ch" forName="Parent11" refType="w" fact="0.0723"/>
              <dgm:constr type="t" for="ch" forName="Parent11" refType="h" fact="0.2022"/>
              <dgm:constr type="w" for="ch" forName="Parent11" refType="w" fact="0.0579"/>
              <dgm:constr type="h" for="ch" forName="Parent11" refType="h" fact="0.3799"/>
              <dgm:constr type="r" for="ch" forName="Parent10" refType="w" fact="0.162"/>
              <dgm:constr type="t" for="ch" forName="Parent10" refType="h" fact="0.2022"/>
              <dgm:constr type="w" for="ch" forName="Parent10" refType="w" fact="0.0579"/>
              <dgm:constr type="h" for="ch" forName="Parent10" refType="h" fact="0.3799"/>
              <dgm:constr type="r" for="ch" forName="Parent9" refType="w" fact="0.2517"/>
              <dgm:constr type="t" for="ch" forName="Parent9" refType="h" fact="0.2022"/>
              <dgm:constr type="w" for="ch" forName="Parent9" refType="w" fact="0.0579"/>
              <dgm:constr type="h" for="ch" forName="Parent9" refType="h" fact="0.3799"/>
              <dgm:constr type="r" for="ch" forName="Parent8" refType="w" fact="0.3414"/>
              <dgm:constr type="t" for="ch" forName="Parent8" refType="h" fact="0.2022"/>
              <dgm:constr type="w" for="ch" forName="Parent8" refType="w" fact="0.0579"/>
              <dgm:constr type="h" for="ch" forName="Parent8" refType="h" fact="0.3799"/>
              <dgm:constr type="r" for="ch" forName="Parent7" refType="w" fact="0.4311"/>
              <dgm:constr type="t" for="ch" forName="Parent7" refType="h" fact="0.2022"/>
              <dgm:constr type="w" for="ch" forName="Parent7" refType="w" fact="0.0579"/>
              <dgm:constr type="h" for="ch" forName="Parent7" refType="h" fact="0.3799"/>
              <dgm:constr type="r" for="ch" forName="Parent6" refType="w" fact="0.5208"/>
              <dgm:constr type="t" for="ch" forName="Parent6" refType="h" fact="0.2022"/>
              <dgm:constr type="w" for="ch" forName="Parent6" refType="w" fact="0.0579"/>
              <dgm:constr type="h" for="ch" forName="Parent6" refType="h" fact="0.3799"/>
              <dgm:constr type="r" for="ch" forName="Parent5" refType="w" fact="0.6105"/>
              <dgm:constr type="t" for="ch" forName="Parent5" refType="h" fact="0.2022"/>
              <dgm:constr type="w" for="ch" forName="Parent5" refType="w" fact="0.0579"/>
              <dgm:constr type="h" for="ch" forName="Parent5" refType="h" fact="0.3799"/>
              <dgm:constr type="r" for="ch" forName="Parent4" refType="w" fact="0.7001"/>
              <dgm:constr type="t" for="ch" forName="Parent4" refType="h" fact="0.2022"/>
              <dgm:constr type="w" for="ch" forName="Parent4" refType="w" fact="0.0579"/>
              <dgm:constr type="h" for="ch" forName="Parent4" refType="h" fact="0.3799"/>
              <dgm:constr type="r" for="ch" forName="Parent3" refType="w" fact="0.7898"/>
              <dgm:constr type="t" for="ch" forName="Parent3" refType="h" fact="0.2022"/>
              <dgm:constr type="w" for="ch" forName="Parent3" refType="w" fact="0.0579"/>
              <dgm:constr type="h" for="ch" forName="Parent3" refType="h" fact="0.3799"/>
              <dgm:constr type="r" for="ch" forName="Parent2" refType="w" fact="0.8795"/>
              <dgm:constr type="t" for="ch" forName="Parent2" refType="h" fact="0.2022"/>
              <dgm:constr type="w" for="ch" forName="Parent2" refType="w" fact="0.0579"/>
              <dgm:constr type="h" for="ch" forName="Parent2" refType="h" fact="0.3799"/>
              <dgm:constr type="r" for="ch" forName="Parent1" refType="w" fact="0.9692"/>
              <dgm:constr type="t" for="ch" forName="Parent1" refType="h" fact="0.2022"/>
              <dgm:constr type="w" for="ch" forName="Parent1" refType="w" fact="0.0579"/>
              <dgm:constr type="h" for="ch" forName="Parent1" refType="h" fact="0.3799"/>
              <dgm:constr type="r" for="ch" forName="Accent11" refType="w" fact="0.0868"/>
              <dgm:constr type="t" for="ch" forName="Accent11" refType="h" fact="0.1072"/>
              <dgm:constr type="w" for="ch" forName="Accent11" refType="w" fact="0.0868"/>
              <dgm:constr type="h" for="ch" forName="Accent11" refType="h" fact="0.5699"/>
              <dgm:constr type="r" for="ch" forName="ParentBackground11" refType="w" fact="0.0839"/>
              <dgm:constr type="t" for="ch" forName="ParentBackground11" refType="h" fact="0.1262"/>
              <dgm:constr type="w" for="ch" forName="ParentBackground11" refType="w" fact="0.081"/>
              <dgm:constr type="h" for="ch" forName="ParentBackground11" refType="h" fact="0.5319"/>
              <dgm:constr type="r" for="ch" forName="Child11" refType="w" fact="0.0839"/>
              <dgm:constr type="t" for="ch" forName="Child11" refType="h" fact="0.6876"/>
              <dgm:constr type="w" for="ch" forName="Child11" refType="w" fact="0.081"/>
              <dgm:constr type="h" for="ch" forName="Child11" refType="h" fact="0.3124"/>
              <dgm:constr type="r" for="ch" forName="Accent10" refType="w" fact="0.1945"/>
              <dgm:constr type="t" for="ch" forName="Accent10" refType="h" fact="-0.0109"/>
              <dgm:constr type="w" for="ch" forName="Accent10" refType="w" fact="0.1228"/>
              <dgm:constr type="h" for="ch" forName="Accent10" refType="h" fact="0.806"/>
              <dgm:constr type="r" for="ch" forName="ParentBackground10" refType="w" fact="0.1736"/>
              <dgm:constr type="t" for="ch" forName="ParentBackground10" refType="h" fact="0.1262"/>
              <dgm:constr type="w" for="ch" forName="ParentBackground10" refType="w" fact="0.081"/>
              <dgm:constr type="h" for="ch" forName="ParentBackground10" refType="h" fact="0.5319"/>
              <dgm:constr type="r" for="ch" forName="Child10" refType="w" fact="0.1736"/>
              <dgm:constr type="t" for="ch" forName="Child10" refType="h" fact="0.6876"/>
              <dgm:constr type="w" for="ch" forName="Child10" refType="w" fact="0.081"/>
              <dgm:constr type="h" for="ch" forName="Child10" refType="h" fact="0.3124"/>
              <dgm:constr type="r" for="ch" forName="Accent9" refType="w" fact="0.2842"/>
              <dgm:constr type="t" for="ch" forName="Accent9" refType="h" fact="-0.0109"/>
              <dgm:constr type="w" for="ch" forName="Accent9" refType="w" fact="0.1228"/>
              <dgm:constr type="h" for="ch" forName="Accent9" refType="h" fact="0.806"/>
              <dgm:constr type="r" for="ch" forName="ParentBackground9" refType="w" fact="0.2633"/>
              <dgm:constr type="t" for="ch" forName="ParentBackground9" refType="h" fact="0.1262"/>
              <dgm:constr type="w" for="ch" forName="ParentBackground9" refType="w" fact="0.081"/>
              <dgm:constr type="h" for="ch" forName="ParentBackground9" refType="h" fact="0.5319"/>
              <dgm:constr type="r" for="ch" forName="Child9" refType="w" fact="0.2633"/>
              <dgm:constr type="t" for="ch" forName="Child9" refType="h" fact="0.6876"/>
              <dgm:constr type="w" for="ch" forName="Child9" refType="w" fact="0.081"/>
              <dgm:constr type="h" for="ch" forName="Child9" refType="h" fact="0.3124"/>
              <dgm:constr type="r" for="ch" forName="Accent8" refType="w" fact="0.3739"/>
              <dgm:constr type="t" for="ch" forName="Accent8" refType="h" fact="-0.0109"/>
              <dgm:constr type="w" for="ch" forName="Accent8" refType="w" fact="0.1228"/>
              <dgm:constr type="h" for="ch" forName="Accent8" refType="h" fact="0.806"/>
              <dgm:constr type="r" for="ch" forName="ParentBackground8" refType="w" fact="0.353"/>
              <dgm:constr type="t" for="ch" forName="ParentBackground8" refType="h" fact="0.1262"/>
              <dgm:constr type="w" for="ch" forName="ParentBackground8" refType="w" fact="0.081"/>
              <dgm:constr type="h" for="ch" forName="ParentBackground8" refType="h" fact="0.5319"/>
              <dgm:constr type="r" for="ch" forName="Child8" refType="w" fact="0.353"/>
              <dgm:constr type="t" for="ch" forName="Child8" refType="h" fact="0.6876"/>
              <dgm:constr type="w" for="ch" forName="Child8" refType="w" fact="0.081"/>
              <dgm:constr type="h" for="ch" forName="Child8" refType="h" fact="0.3124"/>
              <dgm:constr type="r" for="ch" forName="Accent7" refType="w" fact="0.4636"/>
              <dgm:constr type="t" for="ch" forName="Accent7" refType="h" fact="-0.0109"/>
              <dgm:constr type="w" for="ch" forName="Accent7" refType="w" fact="0.1228"/>
              <dgm:constr type="h" for="ch" forName="Accent7" refType="h" fact="0.806"/>
              <dgm:constr type="r" for="ch" forName="ParentBackground7" refType="w" fact="0.4427"/>
              <dgm:constr type="t" for="ch" forName="ParentBackground7" refType="h" fact="0.1262"/>
              <dgm:constr type="w" for="ch" forName="ParentBackground7" refType="w" fact="0.081"/>
              <dgm:constr type="h" for="ch" forName="ParentBackground7" refType="h" fact="0.5319"/>
              <dgm:constr type="r" for="ch" forName="Child7" refType="w" fact="0.4427"/>
              <dgm:constr type="t" for="ch" forName="Child7" refType="h" fact="0.6876"/>
              <dgm:constr type="w" for="ch" forName="Child7" refType="w" fact="0.081"/>
              <dgm:constr type="h" for="ch" forName="Child7" refType="h" fact="0.3124"/>
              <dgm:constr type="r" for="ch" forName="Accent6" refType="w" fact="0.5533"/>
              <dgm:constr type="t" for="ch" forName="Accent6" refType="h" fact="-0.0109"/>
              <dgm:constr type="w" for="ch" forName="Accent6" refType="w" fact="0.1228"/>
              <dgm:constr type="h" for="ch" forName="Accent6" refType="h" fact="0.806"/>
              <dgm:constr type="r" for="ch" forName="ParentBackground6" refType="w" fact="0.5323"/>
              <dgm:constr type="t" for="ch" forName="ParentBackground6" refType="h" fact="0.1262"/>
              <dgm:constr type="w" for="ch" forName="ParentBackground6" refType="w" fact="0.081"/>
              <dgm:constr type="h" for="ch" forName="ParentBackground6" refType="h" fact="0.5319"/>
              <dgm:constr type="r" for="ch" forName="Child6" refType="w" fact="0.5323"/>
              <dgm:constr type="t" for="ch" forName="Child6" refType="h" fact="0.6876"/>
              <dgm:constr type="w" for="ch" forName="Child6" refType="w" fact="0.081"/>
              <dgm:constr type="h" for="ch" forName="Child6" refType="h" fact="0.3124"/>
              <dgm:constr type="r" for="ch" forName="Accent5" refType="w" fact="0.6429"/>
              <dgm:constr type="t" for="ch" forName="Accent5" refType="h" fact="-0.0109"/>
              <dgm:constr type="w" for="ch" forName="Accent5" refType="w" fact="0.1228"/>
              <dgm:constr type="h" for="ch" forName="Accent5" refType="h" fact="0.806"/>
              <dgm:constr type="r" for="ch" forName="ParentBackground5" refType="w" fact="0.622"/>
              <dgm:constr type="t" for="ch" forName="ParentBackground5" refType="h" fact="0.1262"/>
              <dgm:constr type="w" for="ch" forName="ParentBackground5" refType="w" fact="0.081"/>
              <dgm:constr type="h" for="ch" forName="ParentBackground5" refType="h" fact="0.5319"/>
              <dgm:constr type="r" for="ch" forName="Child5" refType="w" fact="0.622"/>
              <dgm:constr type="t" for="ch" forName="Child5" refType="h" fact="0.6876"/>
              <dgm:constr type="w" for="ch" forName="Child5" refType="w" fact="0.081"/>
              <dgm:constr type="h" for="ch" forName="Child5" refType="h" fact="0.3124"/>
              <dgm:constr type="r" for="ch" forName="Accent4" refType="w" fact="0.7326"/>
              <dgm:constr type="t" for="ch" forName="Accent4" refType="h" fact="-0.0109"/>
              <dgm:constr type="w" for="ch" forName="Accent4" refType="w" fact="0.1228"/>
              <dgm:constr type="h" for="ch" forName="Accent4" refType="h" fact="0.806"/>
              <dgm:constr type="r" for="ch" forName="ParentBackground4" refType="w" fact="0.7117"/>
              <dgm:constr type="t" for="ch" forName="ParentBackground4" refType="h" fact="0.1262"/>
              <dgm:constr type="w" for="ch" forName="ParentBackground4" refType="w" fact="0.081"/>
              <dgm:constr type="h" for="ch" forName="ParentBackground4" refType="h" fact="0.5319"/>
              <dgm:constr type="r" for="ch" forName="Child4" refType="w" fact="0.7117"/>
              <dgm:constr type="t" for="ch" forName="Child4" refType="h" fact="0.6876"/>
              <dgm:constr type="w" for="ch" forName="Child4" refType="w" fact="0.081"/>
              <dgm:constr type="h" for="ch" forName="Child4" refType="h" fact="0.3124"/>
              <dgm:constr type="r" for="ch" forName="Accent3" refType="w" fact="0.8223"/>
              <dgm:constr type="t" for="ch" forName="Accent3" refType="h" fact="-0.0109"/>
              <dgm:constr type="w" for="ch" forName="Accent3" refType="w" fact="0.1228"/>
              <dgm:constr type="h" for="ch" forName="Accent3" refType="h" fact="0.806"/>
              <dgm:constr type="r" for="ch" forName="ParentBackground3" refType="w" fact="0.8014"/>
              <dgm:constr type="t" for="ch" forName="ParentBackground3" refType="h" fact="0.1262"/>
              <dgm:constr type="w" for="ch" forName="ParentBackground3" refType="w" fact="0.081"/>
              <dgm:constr type="h" for="ch" forName="ParentBackground3" refType="h" fact="0.5319"/>
              <dgm:constr type="r" for="ch" forName="Child3" refType="w" fact="0.8014"/>
              <dgm:constr type="t" for="ch" forName="Child3" refType="h" fact="0.6876"/>
              <dgm:constr type="w" for="ch" forName="Child3" refType="w" fact="0.081"/>
              <dgm:constr type="h" for="ch" forName="Child3" refType="h" fact="0.3124"/>
              <dgm:constr type="r" for="ch" forName="Accent2" refType="w" fact="0.912"/>
              <dgm:constr type="t" for="ch" forName="Accent2" refType="h" fact="-0.0109"/>
              <dgm:constr type="w" for="ch" forName="Accent2" refType="w" fact="0.1228"/>
              <dgm:constr type="h" for="ch" forName="Accent2" refType="h" fact="0.806"/>
              <dgm:constr type="r" for="ch" forName="ParentBackground2" refType="w" fact="0.8911"/>
              <dgm:constr type="t" for="ch" forName="ParentBackground2" refType="h" fact="0.1262"/>
              <dgm:constr type="w" for="ch" forName="ParentBackground2" refType="w" fact="0.081"/>
              <dgm:constr type="h" for="ch" forName="ParentBackground2" refType="h" fact="0.5319"/>
              <dgm:constr type="r" for="ch" forName="Child2" refType="w" fact="0.8911"/>
              <dgm:constr type="t" for="ch" forName="Child2" refType="h" fact="0.6876"/>
              <dgm:constr type="w" for="ch" forName="Child2" refType="w" fact="0.081"/>
              <dgm:constr type="h" for="ch" forName="Child2" refType="h" fact="0.3124"/>
              <dgm:constr type="r" for="ch" forName="Accent1" refType="w" fact="1.0017"/>
              <dgm:constr type="t" for="ch" forName="Accent1" refType="h" fact="-0.0109"/>
              <dgm:constr type="w" for="ch" forName="Accent1" refType="w" fact="0.1228"/>
              <dgm:constr type="h" for="ch" forName="Accent1" refType="h" fact="0.806"/>
              <dgm:constr type="r" for="ch" forName="ParentBackground1" refType="w" fact="0.9808"/>
              <dgm:constr type="t" for="ch" forName="ParentBackground1" refType="h" fact="0.1262"/>
              <dgm:constr type="w" for="ch" forName="ParentBackground1" refType="w" fact="0.081"/>
              <dgm:constr type="h" for="ch" forName="ParentBackground1" refType="h" fact="0.5319"/>
              <dgm:constr type="r" for="ch" forName="Child1" refType="w" fact="0.9808"/>
              <dgm:constr type="t" for="ch" forName="Child1" refType="h" fact="0.6876"/>
              <dgm:constr type="w" for="ch" forName="Child1" refType="w" fact="0.081"/>
              <dgm:constr type="h" for="ch" forName="Child1" refType="h" fact="0.3124"/>
            </dgm:constrLst>
          </dgm:else>
        </dgm:choose>
      </dgm:else>
    </dgm:choose>
    <dgm:forEach name="wrapper" axis="self" ptType="parTrans">
      <dgm:forEach name="accentRepeat" axis="self">
        <dgm:layoutNode name="Accent" styleLbl="node1">
          <dgm:alg type="sp"/>
          <dgm:choose name="Name28">
            <dgm:if name="Name29" axis="followSib" ptType="node" func="cnt" op="equ" val="0">
              <dgm:shape xmlns:r="http://schemas.openxmlformats.org/officeDocument/2006/relationships" type="ellipse" r:blip="">
                <dgm:adjLst/>
              </dgm:shape>
            </dgm:if>
            <dgm:else name="Name30">
              <dgm:choose name="Name31">
                <dgm:if name="Name32" axis="precedSib" ptType="node" func="cnt" op="equ" val="10">
                  <dgm:shape xmlns:r="http://schemas.openxmlformats.org/officeDocument/2006/relationships" type="ellipse" r:blip="">
                    <dgm:adjLst/>
                  </dgm:shape>
                </dgm:if>
                <dgm:else name="Name33">
                  <dgm:choose name="Name34">
                    <dgm:if name="Name35" func="var" arg="dir" op="equ" val="norm">
                      <dgm:shape xmlns:r="http://schemas.openxmlformats.org/officeDocument/2006/relationships" rot="45" type="teardrop" r:blip="">
                        <dgm:adjLst>
                          <dgm:adj idx="1" val="1"/>
                        </dgm:adjLst>
                      </dgm:shape>
                    </dgm:if>
                    <dgm:else name="Name36">
                      <dgm:shape xmlns:r="http://schemas.openxmlformats.org/officeDocument/2006/relationships" rot="225" type="teardrop" r:blip="">
                        <dgm:adjLst>
                          <dgm:adj idx="1" val="1"/>
                        </dgm:adjLst>
                      </dgm:shape>
                    </dgm:else>
                  </dgm:choose>
                </dgm:else>
              </dgm:choose>
            </dgm:else>
          </dgm:choose>
          <dgm:presOf/>
        </dgm:layoutNode>
      </dgm:forEach>
      <dgm:forEach name="parentBackgroundRepeat" axis="self">
        <dgm:layoutNode name="ParentBackground" styleLbl="fgAcc1">
          <dgm:alg type="sp"/>
          <dgm:shape xmlns:r="http://schemas.openxmlformats.org/officeDocument/2006/relationships" type="ellipse" r:blip="">
            <dgm:adjLst/>
          </dgm:shape>
          <dgm:presOf axis="self" ptType="node"/>
        </dgm:layoutNode>
      </dgm:forEach>
    </dgm:forEach>
    <dgm:forEach name="Name37" axis="ch" ptType="node" st="11" cnt="1">
      <dgm:layoutNode name="Accent11">
        <dgm:alg type="sp"/>
        <dgm:shape xmlns:r="http://schemas.openxmlformats.org/officeDocument/2006/relationships" r:blip="">
          <dgm:adjLst/>
        </dgm:shape>
        <dgm:presOf/>
        <dgm:constrLst/>
        <dgm:forEach name="Name38" ref="accentRepeat"/>
      </dgm:layoutNode>
      <dgm:layoutNode name="ParentBackground11">
        <dgm:alg type="sp"/>
        <dgm:shape xmlns:r="http://schemas.openxmlformats.org/officeDocument/2006/relationships" r:blip="">
          <dgm:adjLst/>
        </dgm:shape>
        <dgm:presOf/>
        <dgm:forEach name="Name39" ref="parentBackgroundRepeat"/>
      </dgm:layoutNode>
      <dgm:choose name="Name40">
        <dgm:if name="Name41" axis="ch" ptType="node" func="cnt" op="gte" val="1">
          <dgm:layoutNode name="Child11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42"/>
      </dgm:choose>
      <dgm:layoutNode name="Parent11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43" axis="ch" ptType="node" st="10" cnt="1">
      <dgm:layoutNode name="Accent10">
        <dgm:alg type="sp"/>
        <dgm:shape xmlns:r="http://schemas.openxmlformats.org/officeDocument/2006/relationships" r:blip="">
          <dgm:adjLst/>
        </dgm:shape>
        <dgm:presOf/>
        <dgm:constrLst/>
        <dgm:forEach name="Name44" ref="accentRepeat"/>
      </dgm:layoutNode>
      <dgm:layoutNode name="ParentBackground10">
        <dgm:alg type="sp"/>
        <dgm:shape xmlns:r="http://schemas.openxmlformats.org/officeDocument/2006/relationships" r:blip="">
          <dgm:adjLst/>
        </dgm:shape>
        <dgm:presOf/>
        <dgm:forEach name="Name45" ref="parentBackgroundRepeat"/>
      </dgm:layoutNode>
      <dgm:choose name="Name46">
        <dgm:if name="Name47" axis="ch" ptType="node" func="cnt" op="gte" val="1">
          <dgm:layoutNode name="Child10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48"/>
      </dgm:choose>
      <dgm:layoutNode name="Parent10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49" axis="ch" ptType="node" st="9" cnt="1">
      <dgm:layoutNode name="Accent9">
        <dgm:alg type="sp"/>
        <dgm:shape xmlns:r="http://schemas.openxmlformats.org/officeDocument/2006/relationships" r:blip="">
          <dgm:adjLst/>
        </dgm:shape>
        <dgm:presOf/>
        <dgm:constrLst/>
        <dgm:forEach name="Name50" ref="accentRepeat"/>
      </dgm:layoutNode>
      <dgm:layoutNode name="ParentBackground9">
        <dgm:alg type="sp"/>
        <dgm:shape xmlns:r="http://schemas.openxmlformats.org/officeDocument/2006/relationships" r:blip="">
          <dgm:adjLst/>
        </dgm:shape>
        <dgm:presOf/>
        <dgm:forEach name="Name51" ref="parentBackgroundRepeat"/>
      </dgm:layoutNode>
      <dgm:choose name="Name52">
        <dgm:if name="Name53" axis="ch" ptType="node" func="cnt" op="gte" val="1">
          <dgm:layoutNode name="Child9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54"/>
      </dgm:choose>
      <dgm:layoutNode name="Parent9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55" axis="ch" ptType="node" st="8" cnt="1">
      <dgm:layoutNode name="Accent8">
        <dgm:alg type="sp"/>
        <dgm:shape xmlns:r="http://schemas.openxmlformats.org/officeDocument/2006/relationships" r:blip="">
          <dgm:adjLst/>
        </dgm:shape>
        <dgm:presOf/>
        <dgm:constrLst/>
        <dgm:forEach name="Name56" ref="accentRepeat"/>
      </dgm:layoutNode>
      <dgm:layoutNode name="ParentBackground8">
        <dgm:alg type="sp"/>
        <dgm:shape xmlns:r="http://schemas.openxmlformats.org/officeDocument/2006/relationships" r:blip="">
          <dgm:adjLst/>
        </dgm:shape>
        <dgm:presOf/>
        <dgm:forEach name="Name57" ref="parentBackgroundRepeat"/>
      </dgm:layoutNode>
      <dgm:choose name="Name58">
        <dgm:if name="Name59" axis="ch" ptType="node" func="cnt" op="gte" val="1">
          <dgm:layoutNode name="Child8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60"/>
      </dgm:choose>
      <dgm:layoutNode name="Parent8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61" axis="ch" ptType="node" st="7" cnt="1">
      <dgm:layoutNode name="Accent7">
        <dgm:alg type="sp"/>
        <dgm:shape xmlns:r="http://schemas.openxmlformats.org/officeDocument/2006/relationships" r:blip="">
          <dgm:adjLst/>
        </dgm:shape>
        <dgm:presOf/>
        <dgm:constrLst/>
        <dgm:forEach name="Name62" ref="accentRepeat"/>
      </dgm:layoutNode>
      <dgm:layoutNode name="ParentBackground7">
        <dgm:alg type="sp"/>
        <dgm:shape xmlns:r="http://schemas.openxmlformats.org/officeDocument/2006/relationships" r:blip="">
          <dgm:adjLst/>
        </dgm:shape>
        <dgm:presOf/>
        <dgm:forEach name="Name63" ref="parentBackgroundRepeat"/>
      </dgm:layoutNode>
      <dgm:choose name="Name64">
        <dgm:if name="Name65" axis="ch" ptType="node" func="cnt" op="gte" val="1">
          <dgm:layoutNode name="Child7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66"/>
      </dgm:choose>
      <dgm:layoutNode name="Parent7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67" axis="ch" ptType="node" st="6" cnt="1">
      <dgm:layoutNode name="Accent6">
        <dgm:alg type="sp"/>
        <dgm:shape xmlns:r="http://schemas.openxmlformats.org/officeDocument/2006/relationships" r:blip="">
          <dgm:adjLst/>
        </dgm:shape>
        <dgm:presOf/>
        <dgm:constrLst/>
        <dgm:forEach name="Name68" ref="accentRepeat"/>
      </dgm:layoutNode>
      <dgm:layoutNode name="ParentBackground6">
        <dgm:alg type="sp"/>
        <dgm:shape xmlns:r="http://schemas.openxmlformats.org/officeDocument/2006/relationships" r:blip="">
          <dgm:adjLst/>
        </dgm:shape>
        <dgm:presOf/>
        <dgm:forEach name="Name69" ref="parentBackgroundRepeat"/>
      </dgm:layoutNode>
      <dgm:choose name="Name70">
        <dgm:if name="Name71" axis="ch" ptType="node" func="cnt" op="gte" val="1">
          <dgm:layoutNode name="Child6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2"/>
      </dgm:choose>
      <dgm:layoutNode name="Parent6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73" axis="ch" ptType="node" st="5" cnt="1">
      <dgm:layoutNode name="Accent5">
        <dgm:alg type="sp"/>
        <dgm:shape xmlns:r="http://schemas.openxmlformats.org/officeDocument/2006/relationships" r:blip="">
          <dgm:adjLst/>
        </dgm:shape>
        <dgm:presOf/>
        <dgm:constrLst/>
        <dgm:forEach name="Name74" ref="accentRepeat"/>
      </dgm:layoutNode>
      <dgm:layoutNode name="ParentBackground5">
        <dgm:alg type="sp"/>
        <dgm:shape xmlns:r="http://schemas.openxmlformats.org/officeDocument/2006/relationships" r:blip="">
          <dgm:adjLst/>
        </dgm:shape>
        <dgm:presOf/>
        <dgm:forEach name="Name75" ref="parentBackgroundRepeat"/>
      </dgm:layoutNode>
      <dgm:choose name="Name76">
        <dgm:if name="Name77" axis="ch" ptType="node" func="cnt" op="gte" val="1">
          <dgm:layoutNode name="Child5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78"/>
      </dgm:choose>
      <dgm:layoutNode name="Parent5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79" axis="ch" ptType="node" st="4" cnt="1">
      <dgm:layoutNode name="Accent4">
        <dgm:alg type="sp"/>
        <dgm:shape xmlns:r="http://schemas.openxmlformats.org/officeDocument/2006/relationships" r:blip="">
          <dgm:adjLst/>
        </dgm:shape>
        <dgm:presOf/>
        <dgm:constrLst/>
        <dgm:forEach name="Name80" ref="accentRepeat"/>
      </dgm:layoutNode>
      <dgm:layoutNode name="ParentBackground4">
        <dgm:alg type="sp"/>
        <dgm:shape xmlns:r="http://schemas.openxmlformats.org/officeDocument/2006/relationships" r:blip="">
          <dgm:adjLst/>
        </dgm:shape>
        <dgm:presOf/>
        <dgm:forEach name="Name81" ref="parentBackgroundRepeat"/>
      </dgm:layoutNode>
      <dgm:choose name="Name82">
        <dgm:if name="Name83" axis="ch" ptType="node" func="cnt" op="gte" val="1">
          <dgm:layoutNode name="Child4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84"/>
      </dgm:choose>
      <dgm:layoutNode name="Parent4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85" axis="ch" ptType="node" st="3" cnt="1">
      <dgm:layoutNode name="Accent3">
        <dgm:alg type="sp"/>
        <dgm:shape xmlns:r="http://schemas.openxmlformats.org/officeDocument/2006/relationships" r:blip="">
          <dgm:adjLst/>
        </dgm:shape>
        <dgm:presOf/>
        <dgm:constrLst/>
        <dgm:forEach name="Name86" ref="accentRepeat"/>
      </dgm:layoutNode>
      <dgm:layoutNode name="ParentBackground3">
        <dgm:alg type="sp"/>
        <dgm:shape xmlns:r="http://schemas.openxmlformats.org/officeDocument/2006/relationships" r:blip="">
          <dgm:adjLst/>
        </dgm:shape>
        <dgm:presOf/>
        <dgm:forEach name="Name87" ref="parentBackgroundRepeat"/>
      </dgm:layoutNode>
      <dgm:choose name="Name88">
        <dgm:if name="Name89" axis="ch" ptType="node" func="cnt" op="gte" val="1">
          <dgm:layoutNode name="Child3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90"/>
      </dgm:choose>
      <dgm:layoutNode name="Parent3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91" axis="ch" ptType="node" st="2" cnt="1">
      <dgm:layoutNode name="Accent2">
        <dgm:alg type="sp"/>
        <dgm:shape xmlns:r="http://schemas.openxmlformats.org/officeDocument/2006/relationships" r:blip="">
          <dgm:adjLst/>
        </dgm:shape>
        <dgm:presOf/>
        <dgm:constrLst/>
        <dgm:forEach name="Name92" ref="accentRepeat"/>
      </dgm:layoutNode>
      <dgm:layoutNode name="ParentBackground2" styleLbl="fgAcc1">
        <dgm:alg type="sp"/>
        <dgm:shape xmlns:r="http://schemas.openxmlformats.org/officeDocument/2006/relationships" r:blip="">
          <dgm:adjLst/>
        </dgm:shape>
        <dgm:presOf/>
        <dgm:forEach name="Name93" ref="parentBackgroundRepeat"/>
      </dgm:layoutNode>
      <dgm:choose name="Name94">
        <dgm:if name="Name95" axis="ch" ptType="node" func="cnt" op="gte" val="1">
          <dgm:layoutNode name="Child2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96"/>
      </dgm:choose>
      <dgm:layoutNode name="Parent2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97" axis="ch" ptType="node" cnt="1">
      <dgm:layoutNode name="Accent1">
        <dgm:alg type="sp"/>
        <dgm:shape xmlns:r="http://schemas.openxmlformats.org/officeDocument/2006/relationships" r:blip="">
          <dgm:adjLst/>
        </dgm:shape>
        <dgm:presOf/>
        <dgm:constrLst/>
        <dgm:forEach name="Name98" ref="accentRepeat"/>
      </dgm:layoutNode>
      <dgm:layoutNode name="ParentBackground1">
        <dgm:alg type="sp"/>
        <dgm:shape xmlns:r="http://schemas.openxmlformats.org/officeDocument/2006/relationships" r:blip="">
          <dgm:adjLst/>
        </dgm:shape>
        <dgm:presOf/>
        <dgm:forEach name="Name99" ref="parentBackgroundRepeat"/>
      </dgm:layoutNode>
      <dgm:choose name="Name100">
        <dgm:if name="Name101" axis="ch" ptType="node" func="cnt" op="gte" val="1">
          <dgm:layoutNode name="Child1" styleLbl="revTx">
            <dgm:varLst>
              <dgm:chMax val="0"/>
              <dgm:chPref val="0"/>
              <dgm:bulletEnabled val="1"/>
            </dgm:varLst>
            <dgm:alg type="tx">
              <dgm:param type="stBulletLvl" val="1"/>
              <dgm:param type="parTxLTRAlign" val="l"/>
              <dgm:param type="txAnchorVert" val="t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if>
        <dgm:else name="Name102"/>
      </dgm:choose>
      <dgm:layoutNode name="Parent1" styleLbl="revTx">
        <dgm:varLst>
          <dgm:chMax val="1"/>
          <dgm:chPref val="1"/>
          <dgm:bulletEnabled val="1"/>
        </dgm:varLst>
        <dgm:alg type="tx">
          <dgm:param type="shpTxLTRAlign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258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55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3199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48626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324500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33947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54273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812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5942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35834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7551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8499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0074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619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6087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9832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469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122397" y="1333837"/>
            <a:ext cx="27622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400" b="1" smtClean="0">
                <a:ea typeface="+mj-ea"/>
              </a:rPr>
              <a:t>PREP</a:t>
            </a:r>
            <a:r>
              <a:rPr kumimoji="1" lang="ja-JP" altLang="en-US" sz="5400" smtClean="0">
                <a:ea typeface="+mj-ea"/>
              </a:rPr>
              <a:t>法</a:t>
            </a:r>
            <a:endParaRPr kumimoji="1" lang="ja-JP" altLang="en-US" sz="5400">
              <a:ea typeface="+mj-ea"/>
            </a:endParaRPr>
          </a:p>
        </p:txBody>
      </p:sp>
      <p:graphicFrame>
        <p:nvGraphicFramePr>
          <p:cNvPr id="2" name="図表 1"/>
          <p:cNvGraphicFramePr/>
          <p:nvPr>
            <p:extLst>
              <p:ext uri="{D42A27DB-BD31-4B8C-83A1-F6EECF244321}">
                <p14:modId xmlns:p14="http://schemas.microsoft.com/office/powerpoint/2010/main" val="4016011436"/>
              </p:ext>
            </p:extLst>
          </p:nvPr>
        </p:nvGraphicFramePr>
        <p:xfrm>
          <a:off x="968718" y="2333738"/>
          <a:ext cx="7206564" cy="35435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623276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122397" y="2360602"/>
            <a:ext cx="27622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400" b="1" smtClean="0">
                <a:ea typeface="+mj-ea"/>
              </a:rPr>
              <a:t>PREP</a:t>
            </a:r>
            <a:r>
              <a:rPr kumimoji="1" lang="ja-JP" altLang="en-US" sz="5400" smtClean="0">
                <a:ea typeface="+mj-ea"/>
              </a:rPr>
              <a:t>法</a:t>
            </a:r>
            <a:endParaRPr kumimoji="1" lang="ja-JP" altLang="en-US" sz="5400">
              <a:ea typeface="+mj-ea"/>
            </a:endParaRPr>
          </a:p>
        </p:txBody>
      </p:sp>
      <p:graphicFrame>
        <p:nvGraphicFramePr>
          <p:cNvPr id="2" name="図表 1"/>
          <p:cNvGraphicFramePr/>
          <p:nvPr>
            <p:extLst>
              <p:ext uri="{D42A27DB-BD31-4B8C-83A1-F6EECF244321}">
                <p14:modId xmlns:p14="http://schemas.microsoft.com/office/powerpoint/2010/main" val="2864375546"/>
              </p:ext>
            </p:extLst>
          </p:nvPr>
        </p:nvGraphicFramePr>
        <p:xfrm>
          <a:off x="968718" y="2636912"/>
          <a:ext cx="7206564" cy="244827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532309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122397" y="1333837"/>
            <a:ext cx="27622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400" b="1" smtClean="0">
                <a:ea typeface="+mj-ea"/>
              </a:rPr>
              <a:t>PREP</a:t>
            </a:r>
            <a:r>
              <a:rPr kumimoji="1" lang="ja-JP" altLang="en-US" sz="5400" smtClean="0">
                <a:ea typeface="+mj-ea"/>
              </a:rPr>
              <a:t>法</a:t>
            </a:r>
            <a:endParaRPr kumimoji="1" lang="ja-JP" altLang="en-US" sz="5400">
              <a:ea typeface="+mj-ea"/>
            </a:endParaRPr>
          </a:p>
        </p:txBody>
      </p:sp>
      <p:graphicFrame>
        <p:nvGraphicFramePr>
          <p:cNvPr id="2" name="図表 1"/>
          <p:cNvGraphicFramePr/>
          <p:nvPr>
            <p:extLst>
              <p:ext uri="{D42A27DB-BD31-4B8C-83A1-F6EECF244321}">
                <p14:modId xmlns:p14="http://schemas.microsoft.com/office/powerpoint/2010/main" val="4165242500"/>
              </p:ext>
            </p:extLst>
          </p:nvPr>
        </p:nvGraphicFramePr>
        <p:xfrm>
          <a:off x="968718" y="2333738"/>
          <a:ext cx="7206564" cy="35435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49883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122397" y="1407476"/>
            <a:ext cx="27622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400" b="1" smtClean="0">
                <a:ea typeface="+mj-ea"/>
              </a:rPr>
              <a:t>PREP</a:t>
            </a:r>
            <a:r>
              <a:rPr kumimoji="1" lang="ja-JP" altLang="en-US" sz="5400" smtClean="0">
                <a:ea typeface="+mj-ea"/>
              </a:rPr>
              <a:t>法</a:t>
            </a:r>
            <a:endParaRPr kumimoji="1" lang="ja-JP" altLang="en-US" sz="5400">
              <a:ea typeface="+mj-ea"/>
            </a:endParaRPr>
          </a:p>
        </p:txBody>
      </p:sp>
      <p:graphicFrame>
        <p:nvGraphicFramePr>
          <p:cNvPr id="2" name="図表 1"/>
          <p:cNvGraphicFramePr/>
          <p:nvPr>
            <p:extLst>
              <p:ext uri="{D42A27DB-BD31-4B8C-83A1-F6EECF244321}">
                <p14:modId xmlns:p14="http://schemas.microsoft.com/office/powerpoint/2010/main" val="4197109982"/>
              </p:ext>
            </p:extLst>
          </p:nvPr>
        </p:nvGraphicFramePr>
        <p:xfrm>
          <a:off x="968718" y="1844824"/>
          <a:ext cx="7206564" cy="35435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96895368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49</TotalTime>
  <Words>24</Words>
  <Application>Microsoft Office PowerPoint</Application>
  <PresentationFormat>画面に合わせる (4:3)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HGP創英角ｺﾞｼｯｸUB</vt:lpstr>
      <vt:lpstr>ＭＳ Ｐゴシック</vt:lpstr>
      <vt:lpstr>Arial</vt:lpstr>
      <vt:lpstr>テーマ16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7</cp:revision>
  <dcterms:created xsi:type="dcterms:W3CDTF">2013-07-18T14:23:53Z</dcterms:created>
  <dcterms:modified xsi:type="dcterms:W3CDTF">2014-02-26T07:57:49Z</dcterms:modified>
</cp:coreProperties>
</file>

<file path=docProps/thumbnail.jpeg>
</file>