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2" r:id="rId3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119">
          <p15:clr>
            <a:srgbClr val="A4A3A4"/>
          </p15:clr>
        </p15:guide>
        <p15:guide id="3" orient="horz" pos="4201">
          <p15:clr>
            <a:srgbClr val="A4A3A4"/>
          </p15:clr>
        </p15:guide>
        <p15:guide id="4" orient="horz" pos="1480">
          <p15:clr>
            <a:srgbClr val="A4A3A4"/>
          </p15:clr>
        </p15:guide>
        <p15:guide id="5" orient="horz" pos="2840">
          <p15:clr>
            <a:srgbClr val="A4A3A4"/>
          </p15:clr>
        </p15:guide>
        <p15:guide id="6" pos="2880">
          <p15:clr>
            <a:srgbClr val="A4A3A4"/>
          </p15:clr>
        </p15:guide>
        <p15:guide id="7" pos="158">
          <p15:clr>
            <a:srgbClr val="A4A3A4"/>
          </p15:clr>
        </p15:guide>
        <p15:guide id="8" pos="5602">
          <p15:clr>
            <a:srgbClr val="A4A3A4"/>
          </p15:clr>
        </p15:guide>
        <p15:guide id="9" pos="1973">
          <p15:clr>
            <a:srgbClr val="A4A3A4"/>
          </p15:clr>
        </p15:guide>
        <p15:guide id="10" pos="378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howGuides="1">
      <p:cViewPr varScale="1">
        <p:scale>
          <a:sx n="74" d="100"/>
          <a:sy n="74" d="100"/>
        </p:scale>
        <p:origin x="1266" y="72"/>
      </p:cViewPr>
      <p:guideLst>
        <p:guide orient="horz" pos="2160"/>
        <p:guide orient="horz" pos="119"/>
        <p:guide orient="horz" pos="4201"/>
        <p:guide orient="horz" pos="1480"/>
        <p:guide orient="horz" pos="2840"/>
        <p:guide pos="2880"/>
        <p:guide pos="158"/>
        <p:guide pos="5602"/>
        <p:guide pos="1973"/>
        <p:guide pos="378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7592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81695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01252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83917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35112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15995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01117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09174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90502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46419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アイコンをクリックして図を追加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74135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100000">
                <a:schemeClr val="tx1">
                  <a:alpha val="15000"/>
                </a:schemeClr>
              </a:gs>
              <a:gs pos="0">
                <a:schemeClr val="tx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8C2E0A-CFB4-4641-8359-AC569D9C52A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F67203-BB4B-4AA0-886B-01D7712D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66346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263531" y="2644170"/>
            <a:ext cx="6616940" cy="156966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ja-JP" sz="9600" smtClean="0"/>
              <a:t>Typography</a:t>
            </a:r>
            <a:endParaRPr kumimoji="1" lang="ja-JP" altLang="en-US" sz="9600"/>
          </a:p>
        </p:txBody>
      </p:sp>
    </p:spTree>
    <p:extLst>
      <p:ext uri="{BB962C8B-B14F-4D97-AF65-F5344CB8AC3E}">
        <p14:creationId xmlns:p14="http://schemas.microsoft.com/office/powerpoint/2010/main" val="22831332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167864" y="2644170"/>
            <a:ext cx="6808274" cy="156966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ja-JP" altLang="en-US" sz="9600" smtClean="0">
                <a:latin typeface="+mj-ea"/>
                <a:ea typeface="+mj-ea"/>
              </a:rPr>
              <a:t>文字</a:t>
            </a:r>
            <a:r>
              <a:rPr lang="ja-JP" altLang="en-US" sz="6600" smtClean="0">
                <a:latin typeface="+mj-ea"/>
                <a:ea typeface="+mj-ea"/>
              </a:rPr>
              <a:t>で</a:t>
            </a:r>
            <a:r>
              <a:rPr lang="ja-JP" altLang="en-US" sz="9600" smtClean="0">
                <a:latin typeface="+mj-ea"/>
                <a:ea typeface="+mj-ea"/>
              </a:rPr>
              <a:t>魅せる</a:t>
            </a:r>
            <a:endParaRPr kumimoji="1" lang="ja-JP" altLang="en-US" sz="960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994193362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0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テーマ01" id="{A5C235F6-6E9A-4436-83EF-968F51946BA9}" vid="{5A21D180-083E-4FBF-8298-C5E0C4352B3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テーマ01</Template>
  <TotalTime>185</TotalTime>
  <Words>4</Words>
  <Application>Microsoft Office PowerPoint</Application>
  <PresentationFormat>画面に合わせる (4:3)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HGP創英角ｺﾞｼｯｸUB</vt:lpstr>
      <vt:lpstr>ＭＳ Ｐゴシック</vt:lpstr>
      <vt:lpstr>Arial</vt:lpstr>
      <vt:lpstr>テーマ01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12</cp:revision>
  <dcterms:created xsi:type="dcterms:W3CDTF">2013-07-17T20:45:03Z</dcterms:created>
  <dcterms:modified xsi:type="dcterms:W3CDTF">2014-02-26T07:26:08Z</dcterms:modified>
</cp:coreProperties>
</file>

<file path=docProps/thumbnail.jpeg>
</file>