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5" r:id="rId2"/>
    <p:sldId id="257" r:id="rId3"/>
    <p:sldId id="258" r:id="rId4"/>
    <p:sldId id="266" r:id="rId5"/>
    <p:sldId id="259" r:id="rId6"/>
    <p:sldId id="261" r:id="rId7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1266" y="72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7592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8169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01252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8391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35112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15995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111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09174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9050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46419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74135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tx1">
                  <a:alpha val="15000"/>
                </a:schemeClr>
              </a:gs>
              <a:gs pos="0">
                <a:schemeClr val="tx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6634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971496" y="2644170"/>
            <a:ext cx="7201010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9600" b="1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Typography</a:t>
            </a:r>
            <a:endParaRPr kumimoji="1" lang="ja-JP" altLang="en-US" sz="9600" b="1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834185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003556" y="2644170"/>
            <a:ext cx="7136890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9600" b="1" smtClean="0">
                <a:ln w="12700">
                  <a:solidFill>
                    <a:schemeClr val="accent3">
                      <a:lumMod val="50000"/>
                    </a:schemeClr>
                  </a:solidFill>
                  <a:prstDash val="solid"/>
                </a:ln>
                <a:pattFill prst="narHorz">
                  <a:fgClr>
                    <a:schemeClr val="accent3"/>
                  </a:fgClr>
                  <a:bgClr>
                    <a:schemeClr val="accent3">
                      <a:lumMod val="40000"/>
                      <a:lumOff val="60000"/>
                    </a:schemeClr>
                  </a:bgClr>
                </a:pattFill>
                <a:effectLst>
                  <a:innerShdw blurRad="177800">
                    <a:schemeClr val="accent3">
                      <a:lumMod val="50000"/>
                    </a:schemeClr>
                  </a:innerShdw>
                </a:effectLst>
              </a:rPr>
              <a:t>Typography</a:t>
            </a:r>
            <a:endParaRPr kumimoji="1" lang="ja-JP" altLang="en-US" sz="9600" b="1">
              <a:ln w="12700">
                <a:solidFill>
                  <a:schemeClr val="accent3">
                    <a:lumMod val="50000"/>
                  </a:schemeClr>
                </a:solidFill>
                <a:prstDash val="solid"/>
              </a:ln>
              <a:pattFill prst="narHorz">
                <a:fgClr>
                  <a:schemeClr val="accent3"/>
                </a:fgClr>
                <a:bgClr>
                  <a:schemeClr val="accent3">
                    <a:lumMod val="40000"/>
                    <a:lumOff val="60000"/>
                  </a:schemeClr>
                </a:bgClr>
              </a:pattFill>
              <a:effectLst>
                <a:innerShdw blurRad="177800">
                  <a:schemeClr val="accent3">
                    <a:lumMod val="50000"/>
                  </a:scheme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023748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003556" y="2644170"/>
            <a:ext cx="7136890" cy="1569660"/>
          </a:xfrm>
          <a:prstGeom prst="rect">
            <a:avLst/>
          </a:prstGeom>
          <a:noFill/>
        </p:spPr>
        <p:txBody>
          <a:bodyPr wrap="none" rtlCol="0" anchor="ctr">
            <a:spAutoFit/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en-US" altLang="ja-JP" sz="9600" b="1" smtClean="0">
                <a:ln/>
                <a:solidFill>
                  <a:schemeClr val="accent3"/>
                </a:solidFill>
              </a:rPr>
              <a:t>Typography</a:t>
            </a:r>
            <a:endParaRPr kumimoji="1" lang="ja-JP" altLang="en-US" sz="9600" b="1">
              <a:ln/>
              <a:solidFill>
                <a:schemeClr val="accent3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79853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971496" y="2644170"/>
            <a:ext cx="7201010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9600" b="1" spc="50" smtClean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Typography</a:t>
            </a:r>
            <a:endParaRPr kumimoji="1" lang="ja-JP" altLang="en-US" sz="9600" b="1" spc="50">
              <a:ln w="0"/>
              <a:solidFill>
                <a:schemeClr val="bg2"/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910630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003556" y="2644170"/>
            <a:ext cx="7136890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9600" b="1" smtClean="0">
                <a:ln w="12700">
                  <a:solidFill>
                    <a:schemeClr val="accent1"/>
                  </a:solidFill>
                  <a:prstDash val="solid"/>
                </a:ln>
                <a:pattFill prst="pct50">
                  <a:fgClr>
                    <a:schemeClr val="accent1"/>
                  </a:fgClr>
                  <a:bgClr>
                    <a:schemeClr val="accent1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accent1"/>
                  </a:outerShdw>
                </a:effectLst>
              </a:rPr>
              <a:t>Typo</a:t>
            </a:r>
            <a:r>
              <a:rPr kumimoji="1" lang="en-US" altLang="ja-JP" sz="9600" b="1" smtClean="0">
                <a:ln w="12700">
                  <a:solidFill>
                    <a:schemeClr val="accent1"/>
                  </a:solidFill>
                  <a:prstDash val="solid"/>
                </a:ln>
                <a:solidFill>
                  <a:schemeClr val="bg1"/>
                </a:solidFill>
                <a:effectLst>
                  <a:outerShdw dist="38100" dir="2640000" algn="bl" rotWithShape="0">
                    <a:schemeClr val="accent1"/>
                  </a:outerShdw>
                </a:effectLst>
              </a:rPr>
              <a:t>graphy</a:t>
            </a:r>
            <a:endParaRPr kumimoji="1" lang="ja-JP" altLang="en-US" sz="9600" b="1">
              <a:ln w="12700">
                <a:solidFill>
                  <a:schemeClr val="accent1"/>
                </a:solidFill>
                <a:prstDash val="solid"/>
              </a:ln>
              <a:solidFill>
                <a:schemeClr val="bg1"/>
              </a:solidFill>
              <a:effectLst>
                <a:outerShdw dist="38100" dir="2640000" algn="bl" rotWithShape="0">
                  <a:schemeClr val="accent1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98566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167864" y="2644170"/>
            <a:ext cx="6808274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ja-JP" altLang="en-US" sz="9600" b="1" spc="50" smtClean="0">
                <a:ln w="9525" cmpd="sng">
                  <a:solidFill>
                    <a:schemeClr val="accent1"/>
                  </a:solidFill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  <a:latin typeface="+mj-ea"/>
                <a:ea typeface="+mj-ea"/>
              </a:rPr>
              <a:t>文字</a:t>
            </a:r>
            <a:r>
              <a:rPr lang="ja-JP" altLang="en-US" sz="6600" smtClean="0">
                <a:latin typeface="+mj-ea"/>
                <a:ea typeface="+mj-ea"/>
              </a:rPr>
              <a:t>で</a:t>
            </a:r>
            <a:r>
              <a:rPr lang="ja-JP" altLang="en-US" sz="9600" smtClean="0">
                <a:latin typeface="+mj-ea"/>
                <a:ea typeface="+mj-ea"/>
              </a:rPr>
              <a:t>魅せる</a:t>
            </a:r>
            <a:endParaRPr kumimoji="1" lang="ja-JP" altLang="en-US" sz="960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68543222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0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テーマ01" id="{A5C235F6-6E9A-4436-83EF-968F51946BA9}" vid="{5A21D180-083E-4FBF-8298-C5E0C4352B3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テーマ01</Template>
  <TotalTime>186</TotalTime>
  <Words>8</Words>
  <Application>Microsoft Office PowerPoint</Application>
  <PresentationFormat>画面に合わせる (4:3)</PresentationFormat>
  <Paragraphs>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HGP創英角ｺﾞｼｯｸUB</vt:lpstr>
      <vt:lpstr>ＭＳ Ｐゴシック</vt:lpstr>
      <vt:lpstr>Arial</vt:lpstr>
      <vt:lpstr>テーマ01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14</cp:revision>
  <dcterms:created xsi:type="dcterms:W3CDTF">2013-07-17T20:45:03Z</dcterms:created>
  <dcterms:modified xsi:type="dcterms:W3CDTF">2014-02-26T07:30:58Z</dcterms:modified>
</cp:coreProperties>
</file>

<file path=docProps/thumbnail.jpeg>
</file>