
<file path=[Content_Types].xml><?xml version="1.0" encoding="utf-8"?>
<Types xmlns="http://schemas.openxmlformats.org/package/2006/content-types"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89" r:id="rId1"/>
  </p:sldMasterIdLst>
  <p:sldIdLst>
    <p:sldId id="256" r:id="rId2"/>
  </p:sldIdLst>
  <p:sldSz cx="12192000" cy="6858000"/>
  <p:notesSz cx="6858000" cy="9144000"/>
  <p:defaultTextStyle>
    <a:defPPr>
      <a:defRPr lang="ja-JP"/>
    </a:defPPr>
    <a:lvl1pPr marL="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 userDrawn="1">
          <p15:clr>
            <a:srgbClr val="A4A3A4"/>
          </p15:clr>
        </p15:guide>
        <p15:guide id="2" pos="3840" userDrawn="1">
          <p15:clr>
            <a:srgbClr val="A4A3A4"/>
          </p15:clr>
        </p15:guide>
        <p15:guide id="3" orient="horz" pos="119" userDrawn="1">
          <p15:clr>
            <a:srgbClr val="A4A3A4"/>
          </p15:clr>
        </p15:guide>
        <p15:guide id="4" orient="horz" pos="4201" userDrawn="1">
          <p15:clr>
            <a:srgbClr val="A4A3A4"/>
          </p15:clr>
        </p15:guide>
        <p15:guide id="5" pos="211" userDrawn="1">
          <p15:clr>
            <a:srgbClr val="A4A3A4"/>
          </p15:clr>
        </p15:guide>
        <p15:guide id="6" pos="7469" userDrawn="1">
          <p15:clr>
            <a:srgbClr val="A4A3A4"/>
          </p15:clr>
        </p15:guide>
        <p15:guide id="7" orient="horz" pos="1434" userDrawn="1">
          <p15:clr>
            <a:srgbClr val="A4A3A4"/>
          </p15:clr>
        </p15:guide>
        <p15:guide id="8" orient="horz" pos="2886" userDrawn="1">
          <p15:clr>
            <a:srgbClr val="A4A3A4"/>
          </p15:clr>
        </p15:guide>
        <p15:guide id="9" pos="2570" userDrawn="1">
          <p15:clr>
            <a:srgbClr val="A4A3A4"/>
          </p15:clr>
        </p15:guide>
        <p15:guide id="10" pos="5110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7992" autoAdjust="0"/>
    <p:restoredTop sz="94660"/>
  </p:normalViewPr>
  <p:slideViewPr>
    <p:cSldViewPr snapToGrid="0" showGuides="1">
      <p:cViewPr varScale="1">
        <p:scale>
          <a:sx n="62" d="100"/>
          <a:sy n="62" d="100"/>
        </p:scale>
        <p:origin x="96" y="342"/>
      </p:cViewPr>
      <p:guideLst>
        <p:guide orient="horz" pos="2160"/>
        <p:guide pos="3840"/>
        <p:guide orient="horz" pos="119"/>
        <p:guide orient="horz" pos="4201"/>
        <p:guide pos="211"/>
        <p:guide pos="7469"/>
        <p:guide orient="horz" pos="1434"/>
        <p:guide orient="horz" pos="2886"/>
        <p:guide pos="2570"/>
        <p:guide pos="511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emf"/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背景1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正方形/長方形 6"/>
          <p:cNvSpPr/>
          <p:nvPr/>
        </p:nvSpPr>
        <p:spPr>
          <a:xfrm>
            <a:off x="0" y="0"/>
            <a:ext cx="12192000" cy="6858000"/>
          </a:xfrm>
          <a:prstGeom prst="rect">
            <a:avLst/>
          </a:prstGeom>
          <a:gradFill flip="none" rotWithShape="1">
            <a:gsLst>
              <a:gs pos="50000">
                <a:srgbClr val="000F28"/>
              </a:gs>
              <a:gs pos="100000">
                <a:srgbClr val="A2B6C8"/>
              </a:gs>
            </a:gsLst>
            <a:lin ang="54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 sz="1800"/>
          </a:p>
        </p:txBody>
      </p:sp>
    </p:spTree>
    <p:extLst>
      <p:ext uri="{BB962C8B-B14F-4D97-AF65-F5344CB8AC3E}">
        <p14:creationId xmlns:p14="http://schemas.microsoft.com/office/powerpoint/2010/main" val="2814791558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609600" y="274638"/>
            <a:ext cx="10972800" cy="1143000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609600" y="1535113"/>
            <a:ext cx="5386917" cy="639762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609600" y="2174875"/>
            <a:ext cx="5386917" cy="3951288"/>
          </a:xfrm>
          <a:prstGeom prst="rect">
            <a:avLst/>
          </a:prstGeo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6193368" y="1535113"/>
            <a:ext cx="5389033" cy="639762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6193368" y="2174875"/>
            <a:ext cx="5389033" cy="3951288"/>
          </a:xfrm>
          <a:prstGeom prst="rect">
            <a:avLst/>
          </a:prstGeo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7" name="日付プレースホルダー 6"/>
          <p:cNvSpPr>
            <a:spLocks noGrp="1"/>
          </p:cNvSpPr>
          <p:nvPr>
            <p:ph type="dt" sz="half" idx="10"/>
          </p:nvPr>
        </p:nvSpPr>
        <p:spPr>
          <a:xfrm>
            <a:off x="609600" y="6356351"/>
            <a:ext cx="2844800" cy="365125"/>
          </a:xfrm>
          <a:prstGeom prst="rect">
            <a:avLst/>
          </a:prstGeom>
        </p:spPr>
        <p:txBody>
          <a:bodyPr/>
          <a:lstStyle/>
          <a:p>
            <a:fld id="{3943BC6E-036F-41D5-9ACB-22893331700D}" type="datetimeFigureOut">
              <a:rPr kumimoji="1" lang="ja-JP" altLang="en-US" smtClean="0"/>
              <a:t>2014/2/26</a:t>
            </a:fld>
            <a:endParaRPr kumimoji="1" lang="ja-JP" altLang="en-US"/>
          </a:p>
        </p:txBody>
      </p:sp>
      <p:sp>
        <p:nvSpPr>
          <p:cNvPr id="8" name="フッター プレースホルダー 7"/>
          <p:cNvSpPr>
            <a:spLocks noGrp="1"/>
          </p:cNvSpPr>
          <p:nvPr>
            <p:ph type="ftr" sz="quarter" idx="11"/>
          </p:nvPr>
        </p:nvSpPr>
        <p:spPr>
          <a:xfrm>
            <a:off x="4165600" y="6356351"/>
            <a:ext cx="3860800" cy="365125"/>
          </a:xfrm>
          <a:prstGeom prst="rect">
            <a:avLst/>
          </a:prstGeom>
        </p:spPr>
        <p:txBody>
          <a:bodyPr/>
          <a:lstStyle/>
          <a:p>
            <a:endParaRPr kumimoji="1" lang="ja-JP" altLang="en-US"/>
          </a:p>
        </p:txBody>
      </p:sp>
      <p:sp>
        <p:nvSpPr>
          <p:cNvPr id="9" name="スライド番号プレースホルダー 8"/>
          <p:cNvSpPr>
            <a:spLocks noGrp="1"/>
          </p:cNvSpPr>
          <p:nvPr>
            <p:ph type="sldNum" sz="quarter" idx="12"/>
          </p:nvPr>
        </p:nvSpPr>
        <p:spPr>
          <a:xfrm>
            <a:off x="8737600" y="6356351"/>
            <a:ext cx="2844800" cy="365125"/>
          </a:xfrm>
          <a:prstGeom prst="rect">
            <a:avLst/>
          </a:prstGeom>
        </p:spPr>
        <p:txBody>
          <a:bodyPr/>
          <a:lstStyle/>
          <a:p>
            <a:fld id="{FD1C4F82-A167-43C2-A4BB-305B276DCB55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00461544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609600" y="274638"/>
            <a:ext cx="10972800" cy="1143000"/>
          </a:xfrm>
          <a:prstGeom prst="rect">
            <a:avLst/>
          </a:prstGeom>
        </p:spPr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half" idx="10"/>
          </p:nvPr>
        </p:nvSpPr>
        <p:spPr>
          <a:xfrm>
            <a:off x="609600" y="6356351"/>
            <a:ext cx="2844800" cy="365125"/>
          </a:xfrm>
          <a:prstGeom prst="rect">
            <a:avLst/>
          </a:prstGeom>
        </p:spPr>
        <p:txBody>
          <a:bodyPr/>
          <a:lstStyle/>
          <a:p>
            <a:fld id="{3943BC6E-036F-41D5-9ACB-22893331700D}" type="datetimeFigureOut">
              <a:rPr kumimoji="1" lang="ja-JP" altLang="en-US" smtClean="0"/>
              <a:t>2014/2/26</a:t>
            </a:fld>
            <a:endParaRPr kumimoji="1" lang="ja-JP" altLang="en-US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>
          <a:xfrm>
            <a:off x="4165600" y="6356351"/>
            <a:ext cx="3860800" cy="365125"/>
          </a:xfrm>
          <a:prstGeom prst="rect">
            <a:avLst/>
          </a:prstGeom>
        </p:spPr>
        <p:txBody>
          <a:bodyPr/>
          <a:lstStyle/>
          <a:p>
            <a:endParaRPr kumimoji="1" lang="ja-JP" altLang="en-US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2"/>
          </p:nvPr>
        </p:nvSpPr>
        <p:spPr>
          <a:xfrm>
            <a:off x="8737600" y="6356351"/>
            <a:ext cx="2844800" cy="365125"/>
          </a:xfrm>
          <a:prstGeom prst="rect">
            <a:avLst/>
          </a:prstGeom>
        </p:spPr>
        <p:txBody>
          <a:bodyPr/>
          <a:lstStyle/>
          <a:p>
            <a:fld id="{FD1C4F82-A167-43C2-A4BB-305B276DCB55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017862685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/>
          <p:cNvSpPr>
            <a:spLocks noGrp="1"/>
          </p:cNvSpPr>
          <p:nvPr>
            <p:ph type="dt" sz="half" idx="10"/>
          </p:nvPr>
        </p:nvSpPr>
        <p:spPr>
          <a:xfrm>
            <a:off x="609600" y="6356351"/>
            <a:ext cx="2844800" cy="365125"/>
          </a:xfrm>
          <a:prstGeom prst="rect">
            <a:avLst/>
          </a:prstGeom>
        </p:spPr>
        <p:txBody>
          <a:bodyPr/>
          <a:lstStyle/>
          <a:p>
            <a:fld id="{3943BC6E-036F-41D5-9ACB-22893331700D}" type="datetimeFigureOut">
              <a:rPr kumimoji="1" lang="ja-JP" altLang="en-US" smtClean="0"/>
              <a:t>2014/2/26</a:t>
            </a:fld>
            <a:endParaRPr kumimoji="1" lang="ja-JP" altLang="en-US"/>
          </a:p>
        </p:txBody>
      </p:sp>
      <p:sp>
        <p:nvSpPr>
          <p:cNvPr id="3" name="フッター プレースホルダー 2"/>
          <p:cNvSpPr>
            <a:spLocks noGrp="1"/>
          </p:cNvSpPr>
          <p:nvPr>
            <p:ph type="ftr" sz="quarter" idx="11"/>
          </p:nvPr>
        </p:nvSpPr>
        <p:spPr>
          <a:xfrm>
            <a:off x="4165600" y="6356351"/>
            <a:ext cx="3860800" cy="365125"/>
          </a:xfrm>
          <a:prstGeom prst="rect">
            <a:avLst/>
          </a:prstGeom>
        </p:spPr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2"/>
          </p:nvPr>
        </p:nvSpPr>
        <p:spPr>
          <a:xfrm>
            <a:off x="8737600" y="6356351"/>
            <a:ext cx="2844800" cy="365125"/>
          </a:xfrm>
          <a:prstGeom prst="rect">
            <a:avLst/>
          </a:prstGeom>
        </p:spPr>
        <p:txBody>
          <a:bodyPr/>
          <a:lstStyle/>
          <a:p>
            <a:fld id="{FD1C4F82-A167-43C2-A4BB-305B276DCB55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137461564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609601" y="273050"/>
            <a:ext cx="4011084" cy="1162050"/>
          </a:xfrm>
          <a:prstGeom prst="rect">
            <a:avLst/>
          </a:prstGeom>
        </p:spPr>
        <p:txBody>
          <a:bodyPr anchor="b"/>
          <a:lstStyle>
            <a:lvl1pPr algn="l">
              <a:defRPr sz="2000" b="1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4766733" y="273051"/>
            <a:ext cx="6815667" cy="5853113"/>
          </a:xfrm>
          <a:prstGeom prst="rect">
            <a:avLst/>
          </a:prstGeo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609601" y="1435101"/>
            <a:ext cx="4011084" cy="4691063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>
          <a:xfrm>
            <a:off x="609600" y="6356351"/>
            <a:ext cx="2844800" cy="365125"/>
          </a:xfrm>
          <a:prstGeom prst="rect">
            <a:avLst/>
          </a:prstGeom>
        </p:spPr>
        <p:txBody>
          <a:bodyPr/>
          <a:lstStyle/>
          <a:p>
            <a:fld id="{3943BC6E-036F-41D5-9ACB-22893331700D}" type="datetimeFigureOut">
              <a:rPr kumimoji="1" lang="ja-JP" altLang="en-US" smtClean="0"/>
              <a:t>2014/2/26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>
          <a:xfrm>
            <a:off x="4165600" y="6356351"/>
            <a:ext cx="3860800" cy="365125"/>
          </a:xfrm>
          <a:prstGeom prst="rect">
            <a:avLst/>
          </a:prstGeom>
        </p:spPr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>
          <a:xfrm>
            <a:off x="8737600" y="6356351"/>
            <a:ext cx="2844800" cy="365125"/>
          </a:xfrm>
          <a:prstGeom prst="rect">
            <a:avLst/>
          </a:prstGeom>
        </p:spPr>
        <p:txBody>
          <a:bodyPr/>
          <a:lstStyle/>
          <a:p>
            <a:fld id="{FD1C4F82-A167-43C2-A4BB-305B276DCB55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018089103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2389717" y="4800600"/>
            <a:ext cx="7315200" cy="566738"/>
          </a:xfrm>
          <a:prstGeom prst="rect">
            <a:avLst/>
          </a:prstGeom>
        </p:spPr>
        <p:txBody>
          <a:bodyPr anchor="b"/>
          <a:lstStyle>
            <a:lvl1pPr algn="l">
              <a:defRPr sz="2000" b="1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2389717" y="612775"/>
            <a:ext cx="7315200" cy="4114800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kumimoji="1" lang="ja-JP" altLang="en-US" smtClean="0"/>
              <a:t>図を追加</a:t>
            </a:r>
            <a:endParaRPr kumimoji="1"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2389717" y="5367338"/>
            <a:ext cx="7315200" cy="804862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>
          <a:xfrm>
            <a:off x="609600" y="6356351"/>
            <a:ext cx="2844800" cy="365125"/>
          </a:xfrm>
          <a:prstGeom prst="rect">
            <a:avLst/>
          </a:prstGeom>
        </p:spPr>
        <p:txBody>
          <a:bodyPr/>
          <a:lstStyle/>
          <a:p>
            <a:fld id="{3943BC6E-036F-41D5-9ACB-22893331700D}" type="datetimeFigureOut">
              <a:rPr kumimoji="1" lang="ja-JP" altLang="en-US" smtClean="0"/>
              <a:t>2014/2/26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>
          <a:xfrm>
            <a:off x="4165600" y="6356351"/>
            <a:ext cx="3860800" cy="365125"/>
          </a:xfrm>
          <a:prstGeom prst="rect">
            <a:avLst/>
          </a:prstGeom>
        </p:spPr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>
          <a:xfrm>
            <a:off x="8737600" y="6356351"/>
            <a:ext cx="2844800" cy="365125"/>
          </a:xfrm>
          <a:prstGeom prst="rect">
            <a:avLst/>
          </a:prstGeom>
        </p:spPr>
        <p:txBody>
          <a:bodyPr/>
          <a:lstStyle/>
          <a:p>
            <a:fld id="{FD1C4F82-A167-43C2-A4BB-305B276DCB55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120273559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609600" y="274638"/>
            <a:ext cx="10972800" cy="1143000"/>
          </a:xfrm>
          <a:prstGeom prst="rect">
            <a:avLst/>
          </a:prstGeom>
        </p:spPr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609600" y="1600201"/>
            <a:ext cx="10972800" cy="4525963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>
          <a:xfrm>
            <a:off x="609600" y="6356351"/>
            <a:ext cx="2844800" cy="365125"/>
          </a:xfrm>
          <a:prstGeom prst="rect">
            <a:avLst/>
          </a:prstGeom>
        </p:spPr>
        <p:txBody>
          <a:bodyPr/>
          <a:lstStyle/>
          <a:p>
            <a:fld id="{3943BC6E-036F-41D5-9ACB-22893331700D}" type="datetimeFigureOut">
              <a:rPr kumimoji="1" lang="ja-JP" altLang="en-US" smtClean="0"/>
              <a:t>2014/2/26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>
          <a:xfrm>
            <a:off x="4165600" y="6356351"/>
            <a:ext cx="3860800" cy="365125"/>
          </a:xfrm>
          <a:prstGeom prst="rect">
            <a:avLst/>
          </a:prstGeom>
        </p:spPr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>
          <a:xfrm>
            <a:off x="8737600" y="6356351"/>
            <a:ext cx="2844800" cy="365125"/>
          </a:xfrm>
          <a:prstGeom prst="rect">
            <a:avLst/>
          </a:prstGeom>
        </p:spPr>
        <p:txBody>
          <a:bodyPr/>
          <a:lstStyle/>
          <a:p>
            <a:fld id="{FD1C4F82-A167-43C2-A4BB-305B276DCB55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931250947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8839200" y="274639"/>
            <a:ext cx="2743200" cy="5851525"/>
          </a:xfrm>
          <a:prstGeom prst="rect">
            <a:avLst/>
          </a:prstGeom>
        </p:spPr>
        <p:txBody>
          <a:bodyPr vert="eaVert"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609600" y="274639"/>
            <a:ext cx="8026400" cy="5851525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>
          <a:xfrm>
            <a:off x="609600" y="6356351"/>
            <a:ext cx="2844800" cy="365125"/>
          </a:xfrm>
          <a:prstGeom prst="rect">
            <a:avLst/>
          </a:prstGeom>
        </p:spPr>
        <p:txBody>
          <a:bodyPr/>
          <a:lstStyle/>
          <a:p>
            <a:fld id="{3943BC6E-036F-41D5-9ACB-22893331700D}" type="datetimeFigureOut">
              <a:rPr kumimoji="1" lang="ja-JP" altLang="en-US" smtClean="0"/>
              <a:t>2014/2/26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>
          <a:xfrm>
            <a:off x="4165600" y="6356351"/>
            <a:ext cx="3860800" cy="365125"/>
          </a:xfrm>
          <a:prstGeom prst="rect">
            <a:avLst/>
          </a:prstGeom>
        </p:spPr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>
          <a:xfrm>
            <a:off x="8737600" y="6356351"/>
            <a:ext cx="2844800" cy="365125"/>
          </a:xfrm>
          <a:prstGeom prst="rect">
            <a:avLst/>
          </a:prstGeom>
        </p:spPr>
        <p:txBody>
          <a:bodyPr/>
          <a:lstStyle/>
          <a:p>
            <a:fld id="{FD1C4F82-A167-43C2-A4BB-305B276DCB55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05764570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背景2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4" name="図 13"/>
          <p:cNvPicPr>
            <a:picLocks noChangeAspect="1"/>
          </p:cNvPicPr>
          <p:nvPr/>
        </p:nvPicPr>
        <p:blipFill rotWithShape="1">
          <a:blip r:embed="rId2" cstate="screen">
            <a:extLst>
              <a:ext uri="{28A0092B-C50C-407E-A947-70E740481C1C}">
                <a14:useLocalDpi xmlns:a14="http://schemas.microsoft.com/office/drawing/2010/main"/>
              </a:ext>
            </a:extLst>
          </a:blip>
          <a:srcRect l="229" t="1553" r="344" b="644"/>
          <a:stretch/>
        </p:blipFill>
        <p:spPr>
          <a:xfrm>
            <a:off x="0" y="0"/>
            <a:ext cx="12192000" cy="685800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25656843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背景3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正方形/長方形 1"/>
          <p:cNvSpPr/>
          <p:nvPr/>
        </p:nvSpPr>
        <p:spPr>
          <a:xfrm>
            <a:off x="0" y="0"/>
            <a:ext cx="12192000" cy="6858000"/>
          </a:xfrm>
          <a:prstGeom prst="rect">
            <a:avLst/>
          </a:prstGeom>
          <a:gradFill flip="none" rotWithShape="1">
            <a:gsLst>
              <a:gs pos="100000">
                <a:schemeClr val="bg1">
                  <a:lumMod val="85000"/>
                </a:schemeClr>
              </a:gs>
              <a:gs pos="0">
                <a:schemeClr val="bg1"/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ja-JP" altLang="en-US" sz="1800" dirty="0"/>
          </a:p>
        </p:txBody>
      </p:sp>
    </p:spTree>
    <p:extLst>
      <p:ext uri="{BB962C8B-B14F-4D97-AF65-F5344CB8AC3E}">
        <p14:creationId xmlns:p14="http://schemas.microsoft.com/office/powerpoint/2010/main" val="425595306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>
  <p:cSld name="背景・黒"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4490343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>
  <p:cSld name="背景・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289816743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914400" y="2130426"/>
            <a:ext cx="10363200" cy="1470025"/>
          </a:xfrm>
          <a:prstGeom prst="rect">
            <a:avLst/>
          </a:prstGeom>
        </p:spPr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828800" y="3886200"/>
            <a:ext cx="8534400" cy="1752600"/>
          </a:xfrm>
          <a:prstGeom prst="rect">
            <a:avLst/>
          </a:prstGeo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kumimoji="1" lang="ja-JP" altLang="en-US" smtClean="0"/>
              <a:t>マスター サブタイトルの書式設定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>
          <a:xfrm>
            <a:off x="609600" y="6356351"/>
            <a:ext cx="2844800" cy="365125"/>
          </a:xfrm>
          <a:prstGeom prst="rect">
            <a:avLst/>
          </a:prstGeom>
        </p:spPr>
        <p:txBody>
          <a:bodyPr/>
          <a:lstStyle/>
          <a:p>
            <a:fld id="{3943BC6E-036F-41D5-9ACB-22893331700D}" type="datetimeFigureOut">
              <a:rPr kumimoji="1" lang="ja-JP" altLang="en-US" smtClean="0"/>
              <a:t>2014/2/26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>
          <a:xfrm>
            <a:off x="4165600" y="6356351"/>
            <a:ext cx="3860800" cy="365125"/>
          </a:xfrm>
          <a:prstGeom prst="rect">
            <a:avLst/>
          </a:prstGeom>
        </p:spPr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>
          <a:xfrm>
            <a:off x="8737600" y="6356351"/>
            <a:ext cx="2844800" cy="365125"/>
          </a:xfrm>
          <a:prstGeom prst="rect">
            <a:avLst/>
          </a:prstGeom>
        </p:spPr>
        <p:txBody>
          <a:bodyPr/>
          <a:lstStyle/>
          <a:p>
            <a:fld id="{FD1C4F82-A167-43C2-A4BB-305B276DCB55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33018245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609600" y="274638"/>
            <a:ext cx="10972800" cy="1143000"/>
          </a:xfrm>
          <a:prstGeom prst="rect">
            <a:avLst/>
          </a:prstGeom>
        </p:spPr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609600" y="1600201"/>
            <a:ext cx="10972800" cy="4525963"/>
          </a:xfrm>
          <a:prstGeom prst="rect">
            <a:avLst/>
          </a:prstGeom>
        </p:spPr>
        <p:txBody>
          <a:bodyPr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>
          <a:xfrm>
            <a:off x="609600" y="6356351"/>
            <a:ext cx="2844800" cy="365125"/>
          </a:xfrm>
          <a:prstGeom prst="rect">
            <a:avLst/>
          </a:prstGeom>
        </p:spPr>
        <p:txBody>
          <a:bodyPr/>
          <a:lstStyle/>
          <a:p>
            <a:fld id="{3943BC6E-036F-41D5-9ACB-22893331700D}" type="datetimeFigureOut">
              <a:rPr kumimoji="1" lang="ja-JP" altLang="en-US" smtClean="0"/>
              <a:t>2014/2/26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>
          <a:xfrm>
            <a:off x="4165600" y="6356351"/>
            <a:ext cx="3860800" cy="365125"/>
          </a:xfrm>
          <a:prstGeom prst="rect">
            <a:avLst/>
          </a:prstGeom>
        </p:spPr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>
          <a:xfrm>
            <a:off x="8737600" y="6356351"/>
            <a:ext cx="2844800" cy="365125"/>
          </a:xfrm>
          <a:prstGeom prst="rect">
            <a:avLst/>
          </a:prstGeom>
        </p:spPr>
        <p:txBody>
          <a:bodyPr/>
          <a:lstStyle/>
          <a:p>
            <a:fld id="{FD1C4F82-A167-43C2-A4BB-305B276DCB55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25374534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963084" y="4406901"/>
            <a:ext cx="10363200" cy="1362075"/>
          </a:xfrm>
          <a:prstGeom prst="rect">
            <a:avLst/>
          </a:prstGeo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963084" y="2906713"/>
            <a:ext cx="10363200" cy="1500187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>
          <a:xfrm>
            <a:off x="609600" y="6356351"/>
            <a:ext cx="2844800" cy="365125"/>
          </a:xfrm>
          <a:prstGeom prst="rect">
            <a:avLst/>
          </a:prstGeom>
        </p:spPr>
        <p:txBody>
          <a:bodyPr/>
          <a:lstStyle/>
          <a:p>
            <a:fld id="{3943BC6E-036F-41D5-9ACB-22893331700D}" type="datetimeFigureOut">
              <a:rPr kumimoji="1" lang="ja-JP" altLang="en-US" smtClean="0"/>
              <a:t>2014/2/26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>
          <a:xfrm>
            <a:off x="4165600" y="6356351"/>
            <a:ext cx="3860800" cy="365125"/>
          </a:xfrm>
          <a:prstGeom prst="rect">
            <a:avLst/>
          </a:prstGeom>
        </p:spPr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>
          <a:xfrm>
            <a:off x="8737600" y="6356351"/>
            <a:ext cx="2844800" cy="365125"/>
          </a:xfrm>
          <a:prstGeom prst="rect">
            <a:avLst/>
          </a:prstGeom>
        </p:spPr>
        <p:txBody>
          <a:bodyPr/>
          <a:lstStyle/>
          <a:p>
            <a:fld id="{FD1C4F82-A167-43C2-A4BB-305B276DCB55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309283013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609600" y="274638"/>
            <a:ext cx="10972800" cy="1143000"/>
          </a:xfrm>
          <a:prstGeom prst="rect">
            <a:avLst/>
          </a:prstGeom>
        </p:spPr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609600" y="1600201"/>
            <a:ext cx="5384800" cy="4525963"/>
          </a:xfrm>
          <a:prstGeom prst="rect">
            <a:avLst/>
          </a:prstGeo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6197600" y="1600201"/>
            <a:ext cx="5384800" cy="4525963"/>
          </a:xfrm>
          <a:prstGeom prst="rect">
            <a:avLst/>
          </a:prstGeo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>
          <a:xfrm>
            <a:off x="609600" y="6356351"/>
            <a:ext cx="2844800" cy="365125"/>
          </a:xfrm>
          <a:prstGeom prst="rect">
            <a:avLst/>
          </a:prstGeom>
        </p:spPr>
        <p:txBody>
          <a:bodyPr/>
          <a:lstStyle/>
          <a:p>
            <a:fld id="{3943BC6E-036F-41D5-9ACB-22893331700D}" type="datetimeFigureOut">
              <a:rPr kumimoji="1" lang="ja-JP" altLang="en-US" smtClean="0"/>
              <a:t>2014/2/26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>
          <a:xfrm>
            <a:off x="4165600" y="6356351"/>
            <a:ext cx="3860800" cy="365125"/>
          </a:xfrm>
          <a:prstGeom prst="rect">
            <a:avLst/>
          </a:prstGeom>
        </p:spPr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>
          <a:xfrm>
            <a:off x="8737600" y="6356351"/>
            <a:ext cx="2844800" cy="365125"/>
          </a:xfrm>
          <a:prstGeom prst="rect">
            <a:avLst/>
          </a:prstGeom>
        </p:spPr>
        <p:txBody>
          <a:bodyPr/>
          <a:lstStyle/>
          <a:p>
            <a:fld id="{FD1C4F82-A167-43C2-A4BB-305B276DCB55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70993303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18" Type="http://schemas.openxmlformats.org/officeDocument/2006/relationships/image" Target="../media/image1.emf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8" name="図 7"/>
          <p:cNvPicPr>
            <a:picLocks noChangeAspect="1"/>
          </p:cNvPicPr>
          <p:nvPr/>
        </p:nvPicPr>
        <p:blipFill rotWithShape="1">
          <a:blip r:embed="rId18" cstate="screen">
            <a:extLst>
              <a:ext uri="{28A0092B-C50C-407E-A947-70E740481C1C}">
                <a14:useLocalDpi xmlns:a14="http://schemas.microsoft.com/office/drawing/2010/main"/>
              </a:ext>
            </a:extLst>
          </a:blip>
          <a:srcRect l="229" t="1553" r="344" b="644"/>
          <a:stretch/>
        </p:blipFill>
        <p:spPr>
          <a:xfrm>
            <a:off x="0" y="0"/>
            <a:ext cx="12192000" cy="685800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222581347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90" r:id="rId1"/>
    <p:sldLayoutId id="2147483691" r:id="rId2"/>
    <p:sldLayoutId id="2147483692" r:id="rId3"/>
    <p:sldLayoutId id="2147483693" r:id="rId4"/>
    <p:sldLayoutId id="2147483694" r:id="rId5"/>
    <p:sldLayoutId id="2147483695" r:id="rId6"/>
    <p:sldLayoutId id="2147483696" r:id="rId7"/>
    <p:sldLayoutId id="2147483697" r:id="rId8"/>
    <p:sldLayoutId id="2147483698" r:id="rId9"/>
    <p:sldLayoutId id="2147483699" r:id="rId10"/>
    <p:sldLayoutId id="2147483700" r:id="rId11"/>
    <p:sldLayoutId id="2147483701" r:id="rId12"/>
    <p:sldLayoutId id="2147483702" r:id="rId13"/>
    <p:sldLayoutId id="2147483703" r:id="rId14"/>
    <p:sldLayoutId id="2147483704" r:id="rId15"/>
    <p:sldLayoutId id="2147483705" r:id="rId16"/>
  </p:sldLayoutIdLst>
  <p:txStyles>
    <p:titleStyle>
      <a:lvl1pPr algn="ctr" defTabSz="914400" rtl="0" eaLnBrk="1" latinLnBrk="0" hangingPunct="1">
        <a:spcBef>
          <a:spcPct val="0"/>
        </a:spcBef>
        <a:buNone/>
        <a:defRPr kumimoji="1"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テキスト ボックス 3"/>
          <p:cNvSpPr txBox="1"/>
          <p:nvPr/>
        </p:nvSpPr>
        <p:spPr>
          <a:xfrm>
            <a:off x="2744121" y="2180868"/>
            <a:ext cx="6703758" cy="2400657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kumimoji="1" lang="en-US" altLang="ja-JP" sz="15000" b="1" smtClean="0">
                <a:solidFill>
                  <a:sysClr val="windowText" lastClr="000000"/>
                </a:solidFill>
                <a:ea typeface="+mj-ea"/>
              </a:rPr>
              <a:t>STORY</a:t>
            </a:r>
            <a:endParaRPr kumimoji="1" lang="ja-JP" altLang="en-US" sz="15000" b="1">
              <a:solidFill>
                <a:sysClr val="windowText" lastClr="000000"/>
              </a:solidFill>
              <a:ea typeface="+mj-ea"/>
            </a:endParaRPr>
          </a:p>
        </p:txBody>
      </p:sp>
    </p:spTree>
    <p:extLst>
      <p:ext uri="{BB962C8B-B14F-4D97-AF65-F5344CB8AC3E}">
        <p14:creationId xmlns:p14="http://schemas.microsoft.com/office/powerpoint/2010/main" val="2317584854"/>
      </p:ext>
    </p:extLst>
  </p:cSld>
  <p:clrMapOvr>
    <a:masterClrMapping/>
  </p:clrMapOvr>
</p:sld>
</file>

<file path=ppt/theme/theme1.xml><?xml version="1.0" encoding="utf-8"?>
<a:theme xmlns:a="http://schemas.openxmlformats.org/drawingml/2006/main" name="テーマ16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スタンダード">
      <a:majorFont>
        <a:latin typeface="Arial"/>
        <a:ea typeface="HGP創英角ｺﾞｼｯｸUB"/>
        <a:cs typeface=""/>
      </a:majorFont>
      <a:minorFont>
        <a:latin typeface="Arial"/>
        <a:ea typeface="ＭＳ Ｐゴシック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テーマ16</Template>
  <TotalTime>64</TotalTime>
  <Words>1</Words>
  <Application>Microsoft Office PowerPoint</Application>
  <PresentationFormat>ワイド画面</PresentationFormat>
  <Paragraphs>1</Paragraphs>
  <Slides>1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3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5" baseType="lpstr">
      <vt:lpstr>HGP創英角ｺﾞｼｯｸUB</vt:lpstr>
      <vt:lpstr>ＭＳ Ｐゴシック</vt:lpstr>
      <vt:lpstr>Arial</vt:lpstr>
      <vt:lpstr>テーマ16</vt:lpstr>
      <vt:lpstr>PowerPoint プレゼンテーション</vt:lpstr>
    </vt:vector>
  </TitlesOfParts>
  <Company/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dc:creator>hiroyuki Kawai</dc:creator>
  <cp:lastModifiedBy>矢野俊博</cp:lastModifiedBy>
  <cp:revision>4</cp:revision>
  <dcterms:created xsi:type="dcterms:W3CDTF">2013-07-30T12:40:43Z</dcterms:created>
  <dcterms:modified xsi:type="dcterms:W3CDTF">2014-02-26T09:02:17Z</dcterms:modified>
</cp:coreProperties>
</file>

<file path=docProps/thumbnail.jpeg>
</file>