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  <p15:guide id="3" orient="horz" pos="142" userDrawn="1">
          <p15:clr>
            <a:srgbClr val="A4A3A4"/>
          </p15:clr>
        </p15:guide>
        <p15:guide id="4" orient="horz" pos="4201" userDrawn="1">
          <p15:clr>
            <a:srgbClr val="A4A3A4"/>
          </p15:clr>
        </p15:guide>
        <p15:guide id="5" pos="211" userDrawn="1">
          <p15:clr>
            <a:srgbClr val="A4A3A4"/>
          </p15:clr>
        </p15:guide>
        <p15:guide id="6" pos="7469" userDrawn="1">
          <p15:clr>
            <a:srgbClr val="A4A3A4"/>
          </p15:clr>
        </p15:guide>
        <p15:guide id="7" orient="horz" pos="1434" userDrawn="1">
          <p15:clr>
            <a:srgbClr val="A4A3A4"/>
          </p15:clr>
        </p15:guide>
        <p15:guide id="8" orient="horz" pos="2886" userDrawn="1">
          <p15:clr>
            <a:srgbClr val="A4A3A4"/>
          </p15:clr>
        </p15:guide>
        <p15:guide id="9" pos="2570" userDrawn="1">
          <p15:clr>
            <a:srgbClr val="A4A3A4"/>
          </p15:clr>
        </p15:guide>
        <p15:guide id="10" pos="511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992" autoAdjust="0"/>
    <p:restoredTop sz="94660"/>
  </p:normalViewPr>
  <p:slideViewPr>
    <p:cSldViewPr snapToGrid="0" showGuides="1">
      <p:cViewPr varScale="1">
        <p:scale>
          <a:sx n="74" d="100"/>
          <a:sy n="74" d="100"/>
        </p:scale>
        <p:origin x="456" y="72"/>
      </p:cViewPr>
      <p:guideLst>
        <p:guide orient="horz" pos="2160"/>
        <p:guide pos="3840"/>
        <p:guide orient="horz" pos="142"/>
        <p:guide orient="horz" pos="4201"/>
        <p:guide pos="211"/>
        <p:guide pos="7469"/>
        <p:guide orient="horz" pos="1434"/>
        <p:guide orient="horz" pos="2886"/>
        <p:guide pos="2570"/>
        <p:guide pos="511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背景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正方形/長方形 6"/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gradFill flip="none" rotWithShape="1">
            <a:gsLst>
              <a:gs pos="50000">
                <a:srgbClr val="000F28"/>
              </a:gs>
              <a:gs pos="100000">
                <a:srgbClr val="A2B6C8"/>
              </a:gs>
            </a:gsLst>
            <a:lin ang="54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sz="1800"/>
          </a:p>
        </p:txBody>
      </p:sp>
    </p:spTree>
    <p:extLst>
      <p:ext uri="{BB962C8B-B14F-4D97-AF65-F5344CB8AC3E}">
        <p14:creationId xmlns:p14="http://schemas.microsoft.com/office/powerpoint/2010/main" val="289200370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917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917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93368" y="1535113"/>
            <a:ext cx="5389033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93368" y="2174875"/>
            <a:ext cx="5389033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>
          <a:xfrm>
            <a:off x="609600" y="6356351"/>
            <a:ext cx="2844800" cy="365125"/>
          </a:xfrm>
          <a:prstGeom prst="rect">
            <a:avLst/>
          </a:prstGeom>
        </p:spPr>
        <p:txBody>
          <a:bodyPr/>
          <a:lstStyle/>
          <a:p>
            <a:fld id="{62A7BC46-9F84-4C61-8D78-A5251F72D4CB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>
          <a:xfrm>
            <a:off x="4165600" y="6356351"/>
            <a:ext cx="38608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>
          <a:xfrm>
            <a:off x="8737600" y="6356351"/>
            <a:ext cx="2844800" cy="365125"/>
          </a:xfrm>
          <a:prstGeom prst="rect">
            <a:avLst/>
          </a:prstGeom>
        </p:spPr>
        <p:txBody>
          <a:bodyPr/>
          <a:lstStyle/>
          <a:p>
            <a:fld id="{199EE7E6-DA29-4CDE-B7B6-D98548377DF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3010287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>
          <a:xfrm>
            <a:off x="609600" y="6356351"/>
            <a:ext cx="2844800" cy="365125"/>
          </a:xfrm>
          <a:prstGeom prst="rect">
            <a:avLst/>
          </a:prstGeom>
        </p:spPr>
        <p:txBody>
          <a:bodyPr/>
          <a:lstStyle/>
          <a:p>
            <a:fld id="{62A7BC46-9F84-4C61-8D78-A5251F72D4CB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>
          <a:xfrm>
            <a:off x="4165600" y="6356351"/>
            <a:ext cx="38608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>
          <a:xfrm>
            <a:off x="8737600" y="6356351"/>
            <a:ext cx="2844800" cy="365125"/>
          </a:xfrm>
          <a:prstGeom prst="rect">
            <a:avLst/>
          </a:prstGeom>
        </p:spPr>
        <p:txBody>
          <a:bodyPr/>
          <a:lstStyle/>
          <a:p>
            <a:fld id="{199EE7E6-DA29-4CDE-B7B6-D98548377DF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97653300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>
          <a:xfrm>
            <a:off x="609600" y="6356351"/>
            <a:ext cx="2844800" cy="365125"/>
          </a:xfrm>
          <a:prstGeom prst="rect">
            <a:avLst/>
          </a:prstGeom>
        </p:spPr>
        <p:txBody>
          <a:bodyPr/>
          <a:lstStyle/>
          <a:p>
            <a:fld id="{62A7BC46-9F84-4C61-8D78-A5251F72D4CB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>
          <a:xfrm>
            <a:off x="4165600" y="6356351"/>
            <a:ext cx="38608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>
          <a:xfrm>
            <a:off x="8737600" y="6356351"/>
            <a:ext cx="2844800" cy="365125"/>
          </a:xfrm>
          <a:prstGeom prst="rect">
            <a:avLst/>
          </a:prstGeom>
        </p:spPr>
        <p:txBody>
          <a:bodyPr/>
          <a:lstStyle/>
          <a:p>
            <a:fld id="{199EE7E6-DA29-4CDE-B7B6-D98548377DF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03463862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09601" y="273050"/>
            <a:ext cx="4011084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766733" y="273051"/>
            <a:ext cx="6815667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609601" y="1435101"/>
            <a:ext cx="4011084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>
          <a:xfrm>
            <a:off x="609600" y="6356351"/>
            <a:ext cx="2844800" cy="365125"/>
          </a:xfrm>
          <a:prstGeom prst="rect">
            <a:avLst/>
          </a:prstGeom>
        </p:spPr>
        <p:txBody>
          <a:bodyPr/>
          <a:lstStyle/>
          <a:p>
            <a:fld id="{62A7BC46-9F84-4C61-8D78-A5251F72D4CB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>
          <a:xfrm>
            <a:off x="4165600" y="6356351"/>
            <a:ext cx="38608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>
          <a:xfrm>
            <a:off x="8737600" y="6356351"/>
            <a:ext cx="2844800" cy="365125"/>
          </a:xfrm>
          <a:prstGeom prst="rect">
            <a:avLst/>
          </a:prstGeom>
        </p:spPr>
        <p:txBody>
          <a:bodyPr/>
          <a:lstStyle/>
          <a:p>
            <a:fld id="{199EE7E6-DA29-4CDE-B7B6-D98548377DF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19357782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389717" y="4800600"/>
            <a:ext cx="73152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2389717" y="612775"/>
            <a:ext cx="73152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kumimoji="1" lang="ja-JP" altLang="en-US" smtClean="0"/>
              <a:t>図を追加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2389717" y="5367338"/>
            <a:ext cx="73152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>
          <a:xfrm>
            <a:off x="609600" y="6356351"/>
            <a:ext cx="2844800" cy="365125"/>
          </a:xfrm>
          <a:prstGeom prst="rect">
            <a:avLst/>
          </a:prstGeom>
        </p:spPr>
        <p:txBody>
          <a:bodyPr/>
          <a:lstStyle/>
          <a:p>
            <a:fld id="{62A7BC46-9F84-4C61-8D78-A5251F72D4CB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>
          <a:xfrm>
            <a:off x="4165600" y="6356351"/>
            <a:ext cx="38608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>
          <a:xfrm>
            <a:off x="8737600" y="6356351"/>
            <a:ext cx="2844800" cy="365125"/>
          </a:xfrm>
          <a:prstGeom prst="rect">
            <a:avLst/>
          </a:prstGeom>
        </p:spPr>
        <p:txBody>
          <a:bodyPr/>
          <a:lstStyle/>
          <a:p>
            <a:fld id="{199EE7E6-DA29-4CDE-B7B6-D98548377DF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8961390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609600" y="1600201"/>
            <a:ext cx="109728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609600" y="6356351"/>
            <a:ext cx="2844800" cy="365125"/>
          </a:xfrm>
          <a:prstGeom prst="rect">
            <a:avLst/>
          </a:prstGeom>
        </p:spPr>
        <p:txBody>
          <a:bodyPr/>
          <a:lstStyle/>
          <a:p>
            <a:fld id="{62A7BC46-9F84-4C61-8D78-A5251F72D4CB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4165600" y="6356351"/>
            <a:ext cx="38608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8737600" y="6356351"/>
            <a:ext cx="2844800" cy="365125"/>
          </a:xfrm>
          <a:prstGeom prst="rect">
            <a:avLst/>
          </a:prstGeom>
        </p:spPr>
        <p:txBody>
          <a:bodyPr/>
          <a:lstStyle/>
          <a:p>
            <a:fld id="{199EE7E6-DA29-4CDE-B7B6-D98548377DF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43023426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839200" y="274639"/>
            <a:ext cx="2743200" cy="5851525"/>
          </a:xfrm>
          <a:prstGeom prst="rect">
            <a:avLst/>
          </a:prstGeo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609600" y="274639"/>
            <a:ext cx="8026400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609600" y="6356351"/>
            <a:ext cx="2844800" cy="365125"/>
          </a:xfrm>
          <a:prstGeom prst="rect">
            <a:avLst/>
          </a:prstGeom>
        </p:spPr>
        <p:txBody>
          <a:bodyPr/>
          <a:lstStyle/>
          <a:p>
            <a:fld id="{62A7BC46-9F84-4C61-8D78-A5251F72D4CB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4165600" y="6356351"/>
            <a:ext cx="38608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8737600" y="6356351"/>
            <a:ext cx="2844800" cy="365125"/>
          </a:xfrm>
          <a:prstGeom prst="rect">
            <a:avLst/>
          </a:prstGeom>
        </p:spPr>
        <p:txBody>
          <a:bodyPr/>
          <a:lstStyle/>
          <a:p>
            <a:fld id="{199EE7E6-DA29-4CDE-B7B6-D98548377DF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2108097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背景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4" name="図 13"/>
          <p:cNvPicPr>
            <a:picLocks noChangeAspect="1"/>
          </p:cNvPicPr>
          <p:nvPr/>
        </p:nvPicPr>
        <p:blipFill rotWithShape="1">
          <a:blip r:embed="rId2" cstate="screen"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 l="229" t="1553" r="344" b="644"/>
          <a:stretch/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85690304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背景3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gradFill flip="none" rotWithShape="1">
            <a:gsLst>
              <a:gs pos="100000">
                <a:schemeClr val="bg1">
                  <a:lumMod val="85000"/>
                </a:schemeClr>
              </a:gs>
              <a:gs pos="0">
                <a:schemeClr val="bg1"/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 sz="1800" dirty="0"/>
          </a:p>
        </p:txBody>
      </p:sp>
    </p:spTree>
    <p:extLst>
      <p:ext uri="{BB962C8B-B14F-4D97-AF65-F5344CB8AC3E}">
        <p14:creationId xmlns:p14="http://schemas.microsoft.com/office/powerpoint/2010/main" val="227467430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背景・黒"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7700222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背景・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79606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914400" y="2130426"/>
            <a:ext cx="10363200" cy="1470025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828800" y="3886200"/>
            <a:ext cx="85344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609600" y="6356351"/>
            <a:ext cx="2844800" cy="365125"/>
          </a:xfrm>
          <a:prstGeom prst="rect">
            <a:avLst/>
          </a:prstGeom>
        </p:spPr>
        <p:txBody>
          <a:bodyPr/>
          <a:lstStyle/>
          <a:p>
            <a:fld id="{62A7BC46-9F84-4C61-8D78-A5251F72D4CB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4165600" y="6356351"/>
            <a:ext cx="38608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8737600" y="6356351"/>
            <a:ext cx="2844800" cy="365125"/>
          </a:xfrm>
          <a:prstGeom prst="rect">
            <a:avLst/>
          </a:prstGeom>
        </p:spPr>
        <p:txBody>
          <a:bodyPr/>
          <a:lstStyle/>
          <a:p>
            <a:fld id="{199EE7E6-DA29-4CDE-B7B6-D98548377DF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564215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609600" y="1600201"/>
            <a:ext cx="109728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609600" y="6356351"/>
            <a:ext cx="2844800" cy="365125"/>
          </a:xfrm>
          <a:prstGeom prst="rect">
            <a:avLst/>
          </a:prstGeom>
        </p:spPr>
        <p:txBody>
          <a:bodyPr/>
          <a:lstStyle/>
          <a:p>
            <a:fld id="{62A7BC46-9F84-4C61-8D78-A5251F72D4CB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4165600" y="6356351"/>
            <a:ext cx="38608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8737600" y="6356351"/>
            <a:ext cx="2844800" cy="365125"/>
          </a:xfrm>
          <a:prstGeom prst="rect">
            <a:avLst/>
          </a:prstGeom>
        </p:spPr>
        <p:txBody>
          <a:bodyPr/>
          <a:lstStyle/>
          <a:p>
            <a:fld id="{199EE7E6-DA29-4CDE-B7B6-D98548377DF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9251202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963084" y="4406901"/>
            <a:ext cx="103632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963084" y="2906713"/>
            <a:ext cx="103632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609600" y="6356351"/>
            <a:ext cx="2844800" cy="365125"/>
          </a:xfrm>
          <a:prstGeom prst="rect">
            <a:avLst/>
          </a:prstGeom>
        </p:spPr>
        <p:txBody>
          <a:bodyPr/>
          <a:lstStyle/>
          <a:p>
            <a:fld id="{62A7BC46-9F84-4C61-8D78-A5251F72D4CB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4165600" y="6356351"/>
            <a:ext cx="38608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8737600" y="6356351"/>
            <a:ext cx="2844800" cy="365125"/>
          </a:xfrm>
          <a:prstGeom prst="rect">
            <a:avLst/>
          </a:prstGeom>
        </p:spPr>
        <p:txBody>
          <a:bodyPr/>
          <a:lstStyle/>
          <a:p>
            <a:fld id="{199EE7E6-DA29-4CDE-B7B6-D98548377DF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0529867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609600" y="1600201"/>
            <a:ext cx="53848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97600" y="1600201"/>
            <a:ext cx="53848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>
          <a:xfrm>
            <a:off x="609600" y="6356351"/>
            <a:ext cx="2844800" cy="365125"/>
          </a:xfrm>
          <a:prstGeom prst="rect">
            <a:avLst/>
          </a:prstGeom>
        </p:spPr>
        <p:txBody>
          <a:bodyPr/>
          <a:lstStyle/>
          <a:p>
            <a:fld id="{62A7BC46-9F84-4C61-8D78-A5251F72D4CB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>
          <a:xfrm>
            <a:off x="4165600" y="6356351"/>
            <a:ext cx="38608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>
          <a:xfrm>
            <a:off x="8737600" y="6356351"/>
            <a:ext cx="2844800" cy="365125"/>
          </a:xfrm>
          <a:prstGeom prst="rect">
            <a:avLst/>
          </a:prstGeom>
        </p:spPr>
        <p:txBody>
          <a:bodyPr/>
          <a:lstStyle/>
          <a:p>
            <a:fld id="{199EE7E6-DA29-4CDE-B7B6-D98548377DF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4391073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image" Target="../media/image1.emf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図 7"/>
          <p:cNvPicPr>
            <a:picLocks noChangeAspect="1"/>
          </p:cNvPicPr>
          <p:nvPr/>
        </p:nvPicPr>
        <p:blipFill rotWithShape="1">
          <a:blip r:embed="rId18" cstate="screen"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 l="229" t="1553" r="344" b="644"/>
          <a:stretch/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4764424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/>
          <p:cNvSpPr txBox="1"/>
          <p:nvPr/>
        </p:nvSpPr>
        <p:spPr>
          <a:xfrm>
            <a:off x="2062569" y="907183"/>
            <a:ext cx="6715300" cy="1569660"/>
          </a:xfrm>
          <a:prstGeom prst="rect">
            <a:avLst/>
          </a:prstGeom>
          <a:noFill/>
        </p:spPr>
        <p:txBody>
          <a:bodyPr wrap="none" rtlCol="0">
            <a:spAutoFit/>
            <a:scene3d>
              <a:camera prst="orthographicFront"/>
              <a:lightRig rig="morning" dir="t"/>
            </a:scene3d>
            <a:sp3d extrusionH="57150" prstMaterial="dkEdge">
              <a:bevelT w="63500" h="57150" prst="angle"/>
            </a:sp3d>
          </a:bodyPr>
          <a:lstStyle/>
          <a:p>
            <a:r>
              <a:rPr kumimoji="1" lang="ja-JP" altLang="en-US" sz="9600" smtClean="0">
                <a:solidFill>
                  <a:srgbClr val="CC0000"/>
                </a:solidFill>
                <a:effectLst>
                  <a:glow rad="101600">
                    <a:schemeClr val="bg1">
                      <a:alpha val="60000"/>
                    </a:schemeClr>
                  </a:glow>
                  <a:outerShdw blurRad="75057" dist="38100" dir="5400000" sy="-20000" rotWithShape="0">
                    <a:prstClr val="black">
                      <a:alpha val="25000"/>
                    </a:prstClr>
                  </a:outerShdw>
                </a:effectLst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わかりやすい</a:t>
            </a:r>
            <a:endParaRPr kumimoji="1" lang="ja-JP" altLang="en-US" sz="9600">
              <a:solidFill>
                <a:srgbClr val="CC0000"/>
              </a:solidFill>
              <a:effectLst>
                <a:glow rad="101600">
                  <a:schemeClr val="bg1">
                    <a:alpha val="60000"/>
                  </a:schemeClr>
                </a:glow>
                <a:outerShdw blurRad="75057" dist="38100" dir="5400000" sy="-20000" rotWithShape="0">
                  <a:prstClr val="black">
                    <a:alpha val="25000"/>
                  </a:prstClr>
                </a:outerShdw>
              </a:effectLst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</p:txBody>
      </p:sp>
      <p:sp>
        <p:nvSpPr>
          <p:cNvPr id="5" name="テキスト ボックス 4"/>
          <p:cNvSpPr txBox="1"/>
          <p:nvPr/>
        </p:nvSpPr>
        <p:spPr>
          <a:xfrm>
            <a:off x="2062569" y="2967335"/>
            <a:ext cx="7931980" cy="1569660"/>
          </a:xfrm>
          <a:prstGeom prst="rect">
            <a:avLst/>
          </a:prstGeom>
          <a:noFill/>
        </p:spPr>
        <p:txBody>
          <a:bodyPr wrap="none" rtlCol="0">
            <a:spAutoFit/>
            <a:scene3d>
              <a:camera prst="orthographicFront"/>
              <a:lightRig rig="morning" dir="t"/>
            </a:scene3d>
            <a:sp3d extrusionH="57150" prstMaterial="dkEdge">
              <a:bevelT w="63500" h="57150" prst="angle"/>
            </a:sp3d>
          </a:bodyPr>
          <a:lstStyle>
            <a:defPPr>
              <a:defRPr lang="ja-JP"/>
            </a:defPPr>
            <a:lvl1pPr>
              <a:defRPr sz="9600">
                <a:solidFill>
                  <a:srgbClr val="CC0000"/>
                </a:solidFill>
                <a:effectLst>
                  <a:glow rad="101600">
                    <a:schemeClr val="bg1">
                      <a:alpha val="60000"/>
                    </a:schemeClr>
                  </a:glow>
                  <a:outerShdw blurRad="75057" dist="38100" dir="5400000" sy="-20000" rotWithShape="0">
                    <a:prstClr val="black">
                      <a:alpha val="25000"/>
                    </a:prstClr>
                  </a:outerShdw>
                </a:effectLst>
                <a:latin typeface="HGP創英角ｺﾞｼｯｸUB" panose="020B0900000000000000" pitchFamily="50" charset="-128"/>
                <a:ea typeface="HGP創英角ｺﾞｼｯｸUB" panose="020B0900000000000000" pitchFamily="50" charset="-128"/>
              </a:defRPr>
            </a:lvl1pPr>
          </a:lstStyle>
          <a:p>
            <a:r>
              <a:rPr lang="ja-JP" altLang="en-US"/>
              <a:t>メリットを感じる</a:t>
            </a:r>
          </a:p>
        </p:txBody>
      </p:sp>
    </p:spTree>
    <p:extLst>
      <p:ext uri="{BB962C8B-B14F-4D97-AF65-F5344CB8AC3E}">
        <p14:creationId xmlns:p14="http://schemas.microsoft.com/office/powerpoint/2010/main" val="3177482591"/>
      </p:ext>
    </p:extLst>
  </p:cSld>
  <p:clrMapOvr>
    <a:masterClrMapping/>
  </p:clrMapOvr>
</p:sld>
</file>

<file path=ppt/theme/theme1.xml><?xml version="1.0" encoding="utf-8"?>
<a:theme xmlns:a="http://schemas.openxmlformats.org/drawingml/2006/main" name="テーマ16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スタンダード">
      <a:majorFont>
        <a:latin typeface="Arial"/>
        <a:ea typeface="HGP創英角ｺﾞｼｯｸUB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テーマ16</Template>
  <TotalTime>4</TotalTime>
  <Words>4</Words>
  <Application>Microsoft Office PowerPoint</Application>
  <PresentationFormat>ワイド画面</PresentationFormat>
  <Paragraphs>2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HGP創英角ｺﾞｼｯｸUB</vt:lpstr>
      <vt:lpstr>ＭＳ Ｐゴシック</vt:lpstr>
      <vt:lpstr>Arial</vt:lpstr>
      <vt:lpstr>テーマ16</vt:lpstr>
      <vt:lpstr>PowerPoint プレゼンテーション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hiroyuki Kawai</dc:creator>
  <cp:lastModifiedBy>矢野俊博</cp:lastModifiedBy>
  <cp:revision>3</cp:revision>
  <dcterms:created xsi:type="dcterms:W3CDTF">2013-07-29T20:57:40Z</dcterms:created>
  <dcterms:modified xsi:type="dcterms:W3CDTF">2014-02-26T08:18:11Z</dcterms:modified>
</cp:coreProperties>
</file>

<file path=docProps/thumbnail.jpeg>
</file>