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119">
          <p15:clr>
            <a:srgbClr val="A4A3A4"/>
          </p15:clr>
        </p15:guide>
        <p15:guide id="3" orient="horz" pos="4201">
          <p15:clr>
            <a:srgbClr val="A4A3A4"/>
          </p15:clr>
        </p15:guide>
        <p15:guide id="4" orient="horz" pos="1480">
          <p15:clr>
            <a:srgbClr val="A4A3A4"/>
          </p15:clr>
        </p15:guide>
        <p15:guide id="5" orient="horz" pos="2840">
          <p15:clr>
            <a:srgbClr val="A4A3A4"/>
          </p15:clr>
        </p15:guide>
        <p15:guide id="6" pos="2880">
          <p15:clr>
            <a:srgbClr val="A4A3A4"/>
          </p15:clr>
        </p15:guide>
        <p15:guide id="7" pos="158">
          <p15:clr>
            <a:srgbClr val="A4A3A4"/>
          </p15:clr>
        </p15:guide>
        <p15:guide id="8" pos="5602">
          <p15:clr>
            <a:srgbClr val="A4A3A4"/>
          </p15:clr>
        </p15:guide>
        <p15:guide id="9" pos="1973">
          <p15:clr>
            <a:srgbClr val="A4A3A4"/>
          </p15:clr>
        </p15:guide>
        <p15:guide id="10" pos="378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70" d="100"/>
          <a:sy n="70" d="100"/>
        </p:scale>
        <p:origin x="1386" y="78"/>
      </p:cViewPr>
      <p:guideLst>
        <p:guide orient="horz" pos="2160"/>
        <p:guide orient="horz" pos="119"/>
        <p:guide orient="horz" pos="4201"/>
        <p:guide orient="horz" pos="1480"/>
        <p:guide orient="horz" pos="2840"/>
        <p:guide pos="2880"/>
        <p:guide pos="158"/>
        <p:guide pos="5602"/>
        <p:guide pos="1973"/>
        <p:guide pos="378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 flip="none" rotWithShape="1">
            <a:gsLst>
              <a:gs pos="50000">
                <a:srgbClr val="000F28"/>
              </a:gs>
              <a:gs pos="100000">
                <a:srgbClr val="A2B6C8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0258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8DA6DCE-85EB-42D6-AD3E-59147D24F5B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F6A6CCC-B994-4330-87E5-3A017C111E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05582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8DA6DCE-85EB-42D6-AD3E-59147D24F5B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F6A6CCC-B994-4330-87E5-3A017C111E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031992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8DA6DCE-85EB-42D6-AD3E-59147D24F5B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F6A6CCC-B994-4330-87E5-3A017C111E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1486269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8DA6DCE-85EB-42D6-AD3E-59147D24F5B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F6A6CCC-B994-4330-87E5-3A017C111E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324500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 smtClean="0"/>
              <a:t>アイコンをクリックして図を追加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8DA6DCE-85EB-42D6-AD3E-59147D24F5B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F6A6CCC-B994-4330-87E5-3A017C111E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339476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8DA6DCE-85EB-42D6-AD3E-59147D24F5B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F6A6CCC-B994-4330-87E5-3A017C111E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542739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8DA6DCE-85EB-42D6-AD3E-59147D24F5B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F6A6CCC-B994-4330-87E5-3A017C111E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8126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/>
        </p:nvPicPr>
        <p:blipFill rotWithShape="1"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059423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 flip="none" rotWithShape="1">
            <a:gsLst>
              <a:gs pos="100000">
                <a:schemeClr val="bg1">
                  <a:lumMod val="85000"/>
                </a:schemeClr>
              </a:gs>
              <a:gs pos="0">
                <a:schemeClr val="bg1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358340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黒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675519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284993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8DA6DCE-85EB-42D6-AD3E-59147D24F5B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F6A6CCC-B994-4330-87E5-3A017C111E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0074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8DA6DCE-85EB-42D6-AD3E-59147D24F5B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F6A6CCC-B994-4330-87E5-3A017C111E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6190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8DA6DCE-85EB-42D6-AD3E-59147D24F5B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F6A6CCC-B994-4330-87E5-3A017C111E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60875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08DA6DCE-85EB-42D6-AD3E-59147D24F5B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F6A6CCC-B994-4330-87E5-3A017C111E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9832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/>
        </p:nvPicPr>
        <p:blipFill rotWithShape="1">
          <a:blip r:embed="rId18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046983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9144000" cy="332656"/>
          </a:xfrm>
          <a:prstGeom prst="rect">
            <a:avLst/>
          </a:prstGeom>
          <a:solidFill>
            <a:schemeClr val="tx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mtClean="0"/>
              <a:t>　</a:t>
            </a:r>
            <a:r>
              <a:rPr kumimoji="1" lang="en-US" altLang="ja-JP" smtClean="0"/>
              <a:t>×</a:t>
            </a:r>
            <a:r>
              <a:rPr kumimoji="1" lang="ja-JP" altLang="en-US" smtClean="0"/>
              <a:t>テキストボックスを描いた入力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8723004"/>
      </p:ext>
    </p:extLst>
  </p:cSld>
  <p:clrMapOvr>
    <a:masterClrMapping/>
  </p:clrMapOvr>
</p:sld>
</file>

<file path=ppt/theme/theme1.xml><?xml version="1.0" encoding="utf-8"?>
<a:theme xmlns:a="http://schemas.openxmlformats.org/drawingml/2006/main" name="テーマ16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テーマ16</Template>
  <TotalTime>161</TotalTime>
  <Words>0</Words>
  <Application>Microsoft Office PowerPoint</Application>
  <PresentationFormat>画面に合わせる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HGP創英角ｺﾞｼｯｸUB</vt:lpstr>
      <vt:lpstr>ＭＳ Ｐゴシック</vt:lpstr>
      <vt:lpstr>Arial</vt:lpstr>
      <vt:lpstr>テーマ16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6</cp:revision>
  <dcterms:created xsi:type="dcterms:W3CDTF">2013-07-17T11:53:40Z</dcterms:created>
  <dcterms:modified xsi:type="dcterms:W3CDTF">2014-02-26T07:21:38Z</dcterms:modified>
</cp:coreProperties>
</file>

<file path=docProps/thumbnail.jpeg>
</file>