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19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456" y="72"/>
      </p:cViewPr>
      <p:guideLst>
        <p:guide orient="horz" pos="2160"/>
        <p:guide pos="3840"/>
        <p:guide orient="horz" pos="119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6542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2021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4599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69246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4217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79807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7450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98084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7773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964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BC6E-036F-41D5-9ACB-22893331700D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C4F82-A167-43C2-A4BB-305B276DCB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9498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0FC01-B311-4C08-985C-9EA69F3D988E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F17B59-7DA8-4B55-8472-D3C828E3575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4481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766930" y="829925"/>
            <a:ext cx="8658140" cy="144655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ja-JP" altLang="en-US" sz="8800" smtClean="0">
                <a:solidFill>
                  <a:schemeClr val="bg1"/>
                </a:solidFill>
                <a:latin typeface="+mj-ea"/>
                <a:ea typeface="+mj-ea"/>
              </a:rPr>
              <a:t>見た目は中身だ。</a:t>
            </a:r>
            <a:endParaRPr kumimoji="1" lang="ja-JP" altLang="en-US" sz="880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317584854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0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テーマ02" id="{D6BF9B8B-7EB9-4B1C-AD68-2D749CCB2A9D}" vid="{15A55E21-834F-44D9-8BB2-C0ECBA4CEBC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テーマ02</Template>
  <TotalTime>57</TotalTime>
  <Words>5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テーマ02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3</cp:revision>
  <dcterms:created xsi:type="dcterms:W3CDTF">2013-07-30T12:40:43Z</dcterms:created>
  <dcterms:modified xsi:type="dcterms:W3CDTF">2014-02-26T08:58:55Z</dcterms:modified>
</cp:coreProperties>
</file>

<file path=docProps/thumbnail.jpeg>
</file>