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008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63323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7718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2063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381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95812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54112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32404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54008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10667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38318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09523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0D36C7-67CA-4990-BAF2-0CC776D7D8F8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5A49FA-2692-4EA9-8A1A-5ADB639EA3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0403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kumimoji="1" lang="ja-JP" altLang="en-US" sz="2000" smtClean="0"/>
              <a:t>会社全体の営業利益は</a:t>
            </a:r>
            <a:r>
              <a:rPr lang="ja-JP" altLang="en-US" sz="2000" smtClean="0"/>
              <a:t>伸びてきているものの、酒類事業部の落ち込みが大きい。詳細な状況を確認し、対応策を即時に検討する必要がある。</a:t>
            </a:r>
            <a:r>
              <a:rPr lang="en-US" altLang="ja-JP" sz="2000" smtClean="0"/>
              <a:t/>
            </a:r>
            <a:br>
              <a:rPr lang="en-US" altLang="ja-JP" sz="2000" smtClean="0"/>
            </a:br>
            <a:r>
              <a:rPr lang="ja-JP" altLang="en-US" sz="2000" smtClean="0"/>
              <a:t>また、食品事業部の伸びが著しく、積極的な投資を考えていくべき。</a:t>
            </a:r>
            <a:endParaRPr kumimoji="1" lang="ja-JP" altLang="en-US" sz="200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19671" y="1412776"/>
            <a:ext cx="7416825" cy="53176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下矢印 4"/>
          <p:cNvSpPr/>
          <p:nvPr/>
        </p:nvSpPr>
        <p:spPr>
          <a:xfrm>
            <a:off x="323528" y="1844824"/>
            <a:ext cx="1008112" cy="4752528"/>
          </a:xfrm>
          <a:prstGeom prst="downArrow">
            <a:avLst>
              <a:gd name="adj1" fmla="val 72327"/>
              <a:gd name="adj2" fmla="val 50000"/>
            </a:avLst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角丸四角形 5"/>
          <p:cNvSpPr/>
          <p:nvPr/>
        </p:nvSpPr>
        <p:spPr>
          <a:xfrm>
            <a:off x="179512" y="2420888"/>
            <a:ext cx="1296144" cy="288032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600" smtClean="0">
                <a:solidFill>
                  <a:schemeClr val="tx1"/>
                </a:solidFill>
              </a:rPr>
              <a:t>\2,150,000</a:t>
            </a:r>
            <a:endParaRPr kumimoji="1" lang="ja-JP" altLang="en-US" sz="160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79512" y="3212976"/>
            <a:ext cx="1296144" cy="288032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600" smtClean="0">
                <a:solidFill>
                  <a:schemeClr val="tx1"/>
                </a:solidFill>
              </a:rPr>
              <a:t>\2,280,000</a:t>
            </a:r>
            <a:endParaRPr kumimoji="1" lang="ja-JP" altLang="en-US" sz="160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179512" y="4005064"/>
            <a:ext cx="1296144" cy="288032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600" smtClean="0">
                <a:solidFill>
                  <a:schemeClr val="tx1"/>
                </a:solidFill>
              </a:rPr>
              <a:t>\2,440,000</a:t>
            </a:r>
            <a:endParaRPr kumimoji="1" lang="ja-JP" altLang="en-US" sz="1600">
              <a:solidFill>
                <a:schemeClr val="tx1"/>
              </a:solidFill>
            </a:endParaRPr>
          </a:p>
        </p:txBody>
      </p:sp>
      <p:sp>
        <p:nvSpPr>
          <p:cNvPr id="10" name="角丸四角形 9"/>
          <p:cNvSpPr/>
          <p:nvPr/>
        </p:nvSpPr>
        <p:spPr>
          <a:xfrm>
            <a:off x="179512" y="4797152"/>
            <a:ext cx="1296144" cy="288032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600" smtClean="0">
                <a:solidFill>
                  <a:schemeClr val="tx1"/>
                </a:solidFill>
              </a:rPr>
              <a:t>\2,640,000</a:t>
            </a:r>
            <a:endParaRPr kumimoji="1" lang="ja-JP" altLang="en-US" sz="160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179512" y="5589240"/>
            <a:ext cx="1296144" cy="288032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600" smtClean="0">
                <a:solidFill>
                  <a:schemeClr val="tx1"/>
                </a:solidFill>
              </a:rPr>
              <a:t>\2,790,000</a:t>
            </a:r>
            <a:endParaRPr kumimoji="1" lang="ja-JP" altLang="en-US" sz="16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53248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47</Words>
  <Application>Microsoft Office PowerPoint</Application>
  <PresentationFormat>画面に合わせる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会社全体の営業利益は伸びてきているものの、酒類事業部の落ち込みが大きい。詳細な状況を確認し、対応策を即時に検討する必要がある。 また、食品事業部の伸びが著しく、積極的な投資を考えていくべき。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会社全体の営業利益は伸びてきているものの、酒類事業部の落ち込みが大きい。詳細な状況を確認し、対応策を即時に検討する必要がある。 また、食品事業部の伸びが著しく、積極的な投資を考えていくべき。</dc:title>
  <dc:creator>Gihyo</dc:creator>
  <cp:lastModifiedBy>Gihyo</cp:lastModifiedBy>
  <cp:revision>2</cp:revision>
  <dcterms:created xsi:type="dcterms:W3CDTF">2010-08-22T10:20:58Z</dcterms:created>
  <dcterms:modified xsi:type="dcterms:W3CDTF">2010-08-22T10:31:35Z</dcterms:modified>
</cp:coreProperties>
</file>

<file path=docProps/thumbnail.jpeg>
</file>