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960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82115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35888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09221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95039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1634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9710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50522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83176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2629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1945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598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E311C0-F05F-4D28-9B20-3AE6EE45FD9C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B6C3BC-58E9-44C3-9BA7-8A39B01E92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5002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kumimoji="1" lang="ja-JP" altLang="en-US" sz="2000" b="1" dirty="0" smtClean="0"/>
              <a:t>自転車用品事業部の中で</a:t>
            </a:r>
            <a:r>
              <a:rPr kumimoji="1" lang="en-US" altLang="ja-JP" sz="2000" b="1" dirty="0" smtClean="0"/>
              <a:t>『</a:t>
            </a:r>
            <a:r>
              <a:rPr kumimoji="1" lang="ja-JP" altLang="en-US" sz="2000" b="1" dirty="0" smtClean="0"/>
              <a:t>ウェア</a:t>
            </a:r>
            <a:r>
              <a:rPr kumimoji="1" lang="en-US" altLang="ja-JP" sz="2000" b="1" dirty="0" smtClean="0"/>
              <a:t>』</a:t>
            </a:r>
            <a:r>
              <a:rPr kumimoji="1" lang="ja-JP" altLang="en-US" sz="2000" b="1" dirty="0" smtClean="0"/>
              <a:t>と</a:t>
            </a:r>
            <a:r>
              <a:rPr kumimoji="1" lang="en-US" altLang="ja-JP" sz="2000" b="1" dirty="0" smtClean="0"/>
              <a:t>『</a:t>
            </a:r>
            <a:r>
              <a:rPr kumimoji="1" lang="ja-JP" altLang="en-US" sz="2000" b="1" dirty="0" smtClean="0"/>
              <a:t>シューズ</a:t>
            </a:r>
            <a:r>
              <a:rPr kumimoji="1" lang="en-US" altLang="ja-JP" sz="2000" b="1" dirty="0" smtClean="0"/>
              <a:t>』</a:t>
            </a:r>
            <a:r>
              <a:rPr kumimoji="1" lang="ja-JP" altLang="en-US" sz="2000" b="1" dirty="0" smtClean="0"/>
              <a:t>の売上が著しく伸びている。来期はこの分野の販促を強化し、自転車用品事業部の一層の成長につなげていきたい。</a:t>
            </a:r>
            <a:endParaRPr kumimoji="1" lang="ja-JP" altLang="en-US" sz="2000" b="1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0" y="1537905"/>
            <a:ext cx="7962156" cy="5203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円/楕円 4"/>
          <p:cNvSpPr/>
          <p:nvPr/>
        </p:nvSpPr>
        <p:spPr>
          <a:xfrm rot="19760182">
            <a:off x="1070052" y="3178960"/>
            <a:ext cx="6641045" cy="1080387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角丸四角形 5"/>
          <p:cNvSpPr/>
          <p:nvPr/>
        </p:nvSpPr>
        <p:spPr>
          <a:xfrm>
            <a:off x="7466034" y="4797152"/>
            <a:ext cx="794110" cy="43204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52418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41</Words>
  <Application>Microsoft Office PowerPoint</Application>
  <PresentationFormat>画面に合わせる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自転車用品事業部の中で『ウェア』と『シューズ』の売上が著しく伸びている。来期はこの分野の販促を強化し、自転車用品事業部の一層の成長につなげていきたい。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自転車用品事業部の中で『ウェア』と『シューズ』の売上が著しく伸びている。来期はこの分野の販促を強化し、自転車用品事業部の一層の成長につなげていきたい。</dc:title>
  <dc:creator>Gihyo</dc:creator>
  <cp:lastModifiedBy>Gihyo</cp:lastModifiedBy>
  <cp:revision>1</cp:revision>
  <dcterms:created xsi:type="dcterms:W3CDTF">2010-08-20T06:29:55Z</dcterms:created>
  <dcterms:modified xsi:type="dcterms:W3CDTF">2010-08-20T06:38:48Z</dcterms:modified>
</cp:coreProperties>
</file>

<file path=docProps/thumbnail.jpeg>
</file>