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4" d="100"/>
          <a:sy n="54" d="100"/>
        </p:scale>
        <p:origin x="-1008" y="-8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23589520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4504685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34327947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14363582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24334732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31089158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39180310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11219930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21021774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28199709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92E96C5-B60A-4EF9-A0CC-5E4920B09CFC}" type="datetimeFigureOut">
              <a:rPr kumimoji="1" lang="ja-JP" altLang="en-US" smtClean="0"/>
              <a:t>2010/8/16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35261399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92E96C5-B60A-4EF9-A0CC-5E4920B09CFC}" type="datetimeFigureOut">
              <a:rPr kumimoji="1" lang="ja-JP" altLang="en-US" smtClean="0"/>
              <a:t>2010/8/16</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5394F5-3ACC-4D6D-A06A-8B236A227E17}" type="slidenum">
              <a:rPr kumimoji="1" lang="ja-JP" altLang="en-US" smtClean="0"/>
              <a:t>‹#›</a:t>
            </a:fld>
            <a:endParaRPr kumimoji="1" lang="ja-JP" altLang="en-US"/>
          </a:p>
        </p:txBody>
      </p:sp>
    </p:spTree>
    <p:extLst>
      <p:ext uri="{BB962C8B-B14F-4D97-AF65-F5344CB8AC3E}">
        <p14:creationId xmlns:p14="http://schemas.microsoft.com/office/powerpoint/2010/main" val="41468294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6.xml"/><Relationship Id="rId4" Type="http://schemas.openxmlformats.org/officeDocument/2006/relationships/image" Target="../media/image3.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p:nvPr>
        </p:nvSpPr>
        <p:spPr>
          <a:xfrm>
            <a:off x="467544" y="764704"/>
            <a:ext cx="8229600" cy="1143000"/>
          </a:xfrm>
        </p:spPr>
        <p:txBody>
          <a:bodyPr>
            <a:noAutofit/>
          </a:bodyPr>
          <a:lstStyle/>
          <a:p>
            <a:pPr algn="l"/>
            <a:r>
              <a:rPr lang="ja-JP" altLang="en-US" sz="2400" b="1" dirty="0"/>
              <a:t>「スタンダード</a:t>
            </a:r>
            <a:r>
              <a:rPr lang="ja-JP" altLang="en-US" sz="2400" b="1" dirty="0" smtClean="0"/>
              <a:t>」は価格弾力性が高く、値引き</a:t>
            </a:r>
            <a:r>
              <a:rPr lang="ja-JP" altLang="en-US" sz="2400" b="1" dirty="0"/>
              <a:t>を</a:t>
            </a:r>
            <a:r>
              <a:rPr lang="ja-JP" altLang="en-US" sz="2400" b="1" dirty="0" smtClean="0"/>
              <a:t>行ったと</a:t>
            </a:r>
            <a:r>
              <a:rPr lang="ja-JP" altLang="en-US" sz="2400" b="1" dirty="0"/>
              <a:t>しても、売上を維持する</a:t>
            </a:r>
            <a:r>
              <a:rPr lang="ja-JP" altLang="en-US" sz="2400" b="1" dirty="0" smtClean="0"/>
              <a:t>のに充分な販売数量の増加が見込めることがわかった。</a:t>
            </a:r>
            <a:r>
              <a:rPr lang="en-US" altLang="ja-JP" sz="2400" b="1" dirty="0" smtClean="0"/>
              <a:t/>
            </a:r>
            <a:br>
              <a:rPr lang="en-US" altLang="ja-JP" sz="2400" b="1" dirty="0" smtClean="0"/>
            </a:br>
            <a:r>
              <a:rPr lang="ja-JP" altLang="en-US" sz="2400" b="1" dirty="0" smtClean="0"/>
              <a:t>この分析結果を踏まえ、「スタンダード」については、新製品の投入に合わせて、価格を５％安く設定することで、マーケットシェアの拡大を目指す。</a:t>
            </a:r>
            <a:endParaRPr kumimoji="1" lang="ja-JP" altLang="en-US" sz="2400" b="1" dirty="0"/>
          </a:p>
        </p:txBody>
      </p:sp>
      <p:sp>
        <p:nvSpPr>
          <p:cNvPr id="5" name="テキスト ボックス 4"/>
          <p:cNvSpPr txBox="1"/>
          <p:nvPr/>
        </p:nvSpPr>
        <p:spPr>
          <a:xfrm>
            <a:off x="285720" y="5177395"/>
            <a:ext cx="2571768" cy="1323439"/>
          </a:xfrm>
          <a:prstGeom prst="rect">
            <a:avLst/>
          </a:prstGeom>
          <a:noFill/>
        </p:spPr>
        <p:txBody>
          <a:bodyPr wrap="square" rtlCol="0">
            <a:spAutoFit/>
          </a:bodyPr>
          <a:lstStyle/>
          <a:p>
            <a:r>
              <a:rPr lang="ja-JP" altLang="en-US" sz="1600" b="1" dirty="0" smtClean="0"/>
              <a:t>「スタンダード」は、価格弾力性が高く、５％程度の値引きまでは、売上を維持したまま、販売数量を増やすことができる。</a:t>
            </a:r>
            <a:endParaRPr kumimoji="1" lang="ja-JP" altLang="en-US" sz="1600" b="1" dirty="0"/>
          </a:p>
        </p:txBody>
      </p:sp>
      <p:sp>
        <p:nvSpPr>
          <p:cNvPr id="6" name="テキスト ボックス 5"/>
          <p:cNvSpPr txBox="1"/>
          <p:nvPr/>
        </p:nvSpPr>
        <p:spPr>
          <a:xfrm>
            <a:off x="3286116" y="5177395"/>
            <a:ext cx="2571768" cy="1323439"/>
          </a:xfrm>
          <a:prstGeom prst="rect">
            <a:avLst/>
          </a:prstGeom>
          <a:noFill/>
        </p:spPr>
        <p:txBody>
          <a:bodyPr wrap="square" rtlCol="0">
            <a:spAutoFit/>
          </a:bodyPr>
          <a:lstStyle/>
          <a:p>
            <a:r>
              <a:rPr lang="ja-JP" altLang="en-US" sz="1600" b="1" dirty="0" smtClean="0"/>
              <a:t>「スイート」は、価格弾力性が低く、値引きに伴う販売数量の増加が充分ではないため、値引き額に比例して、売上が大幅に減少する。</a:t>
            </a:r>
            <a:endParaRPr kumimoji="1" lang="ja-JP" altLang="en-US" sz="1600" b="1" dirty="0"/>
          </a:p>
        </p:txBody>
      </p:sp>
      <p:sp>
        <p:nvSpPr>
          <p:cNvPr id="7" name="テキスト ボックス 6"/>
          <p:cNvSpPr txBox="1"/>
          <p:nvPr/>
        </p:nvSpPr>
        <p:spPr>
          <a:xfrm>
            <a:off x="6215074" y="5177395"/>
            <a:ext cx="2571768" cy="1323439"/>
          </a:xfrm>
          <a:prstGeom prst="rect">
            <a:avLst/>
          </a:prstGeom>
          <a:noFill/>
        </p:spPr>
        <p:txBody>
          <a:bodyPr wrap="square" rtlCol="0">
            <a:spAutoFit/>
          </a:bodyPr>
          <a:lstStyle/>
          <a:p>
            <a:r>
              <a:rPr lang="ja-JP" altLang="en-US" sz="1600" b="1" dirty="0" smtClean="0"/>
              <a:t>「ビター 」も、価格弾力性が低く、値引きに伴う販売数量の増加が充分ではないため、値引き額に比例して、売上が大幅に減少する。</a:t>
            </a:r>
            <a:endParaRPr kumimoji="1" lang="ja-JP" altLang="en-US" sz="1600" b="1" dirty="0"/>
          </a:p>
        </p:txBody>
      </p:sp>
      <p:pic>
        <p:nvPicPr>
          <p:cNvPr id="1026"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285720" y="2636912"/>
            <a:ext cx="2849721" cy="244827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7"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3286117" y="2636912"/>
            <a:ext cx="2798052" cy="24158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8" name="Picture 4"/>
          <p:cNvPicPr>
            <a:picLocks noChangeAspect="1" noChangeArrowheads="1"/>
          </p:cNvPicPr>
          <p:nvPr/>
        </p:nvPicPr>
        <p:blipFill>
          <a:blip r:embed="rId4" cstate="print">
            <a:extLst>
              <a:ext uri="{28A0092B-C50C-407E-A947-70E740481C1C}">
                <a14:useLocalDpi xmlns:a14="http://schemas.microsoft.com/office/drawing/2010/main" val="0"/>
              </a:ext>
            </a:extLst>
          </a:blip>
          <a:srcRect/>
          <a:stretch>
            <a:fillRect/>
          </a:stretch>
        </p:blipFill>
        <p:spPr bwMode="auto">
          <a:xfrm>
            <a:off x="6215075" y="2636912"/>
            <a:ext cx="2805026" cy="24158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50504000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138</Words>
  <Application>Microsoft Office PowerPoint</Application>
  <PresentationFormat>画面に合わせる (4:3)</PresentationFormat>
  <Paragraphs>4</Paragraphs>
  <Slides>1</Slides>
  <Notes>0</Notes>
  <HiddenSlides>0</HiddenSlides>
  <MMClips>0</MMClips>
  <ScaleCrop>false</ScaleCrop>
  <HeadingPairs>
    <vt:vector size="4" baseType="variant">
      <vt:variant>
        <vt:lpstr>テーマ</vt:lpstr>
      </vt:variant>
      <vt:variant>
        <vt:i4>1</vt:i4>
      </vt:variant>
      <vt:variant>
        <vt:lpstr>スライド タイトル</vt:lpstr>
      </vt:variant>
      <vt:variant>
        <vt:i4>1</vt:i4>
      </vt:variant>
    </vt:vector>
  </HeadingPairs>
  <TitlesOfParts>
    <vt:vector size="2" baseType="lpstr">
      <vt:lpstr>Office ​​テーマ</vt:lpstr>
      <vt:lpstr>「スタンダード」は価格弾力性が高く、値引きを行ったとしても、売上を維持するのに充分な販売数量の増加が見込めることがわかった。 この分析結果を踏まえ、「スタンダード」については、新製品の投入に合わせて、価格を５％安く設定することで、マーケットシェアの拡大を目指す。</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「スタンダード」は価格弾力性が高く、値引きを行ったとしても、売上を維持するのに充分な販売数量の増加が見込めることがわかった。 この分析結果を踏まえ、「スタンダード」については、新製品の投入に合わせて、価格を５％安く設定することで、マーケットシェアの拡大を目指す。</dc:title>
  <dc:creator>Gihyo</dc:creator>
  <cp:lastModifiedBy>Gihyo</cp:lastModifiedBy>
  <cp:revision>1</cp:revision>
  <dcterms:created xsi:type="dcterms:W3CDTF">2010-08-16T02:46:04Z</dcterms:created>
  <dcterms:modified xsi:type="dcterms:W3CDTF">2010-08-16T02:51:04Z</dcterms:modified>
</cp:coreProperties>
</file>

<file path=docProps/thumbnail.jpeg>
</file>