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1008" y="-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501FC-EC0E-4DEB-B4A4-7B2402008710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279622-A118-47A6-96D0-1A6CF289C5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19866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501FC-EC0E-4DEB-B4A4-7B2402008710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279622-A118-47A6-96D0-1A6CF289C5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684448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501FC-EC0E-4DEB-B4A4-7B2402008710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279622-A118-47A6-96D0-1A6CF289C5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738419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501FC-EC0E-4DEB-B4A4-7B2402008710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279622-A118-47A6-96D0-1A6CF289C5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05630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501FC-EC0E-4DEB-B4A4-7B2402008710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279622-A118-47A6-96D0-1A6CF289C5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330223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501FC-EC0E-4DEB-B4A4-7B2402008710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279622-A118-47A6-96D0-1A6CF289C5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054542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501FC-EC0E-4DEB-B4A4-7B2402008710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279622-A118-47A6-96D0-1A6CF289C5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56960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501FC-EC0E-4DEB-B4A4-7B2402008710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279622-A118-47A6-96D0-1A6CF289C5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089147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501FC-EC0E-4DEB-B4A4-7B2402008710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279622-A118-47A6-96D0-1A6CF289C5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787399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501FC-EC0E-4DEB-B4A4-7B2402008710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279622-A118-47A6-96D0-1A6CF289C5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49279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501FC-EC0E-4DEB-B4A4-7B2402008710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279622-A118-47A6-96D0-1A6CF289C5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486958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2501FC-EC0E-4DEB-B4A4-7B2402008710}" type="datetimeFigureOut">
              <a:rPr kumimoji="1" lang="ja-JP" altLang="en-US" smtClean="0"/>
              <a:t>2010/8/20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279622-A118-47A6-96D0-1A6CF289C5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309227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6.xml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ja-JP" altLang="en-US" sz="2000" b="1" dirty="0" smtClean="0"/>
              <a:t>わが社の</a:t>
            </a:r>
            <a:r>
              <a:rPr lang="en-US" altLang="ja-JP" sz="2000" b="1" dirty="0" smtClean="0"/>
              <a:t>3</a:t>
            </a:r>
            <a:r>
              <a:rPr lang="ja-JP" altLang="en-US" sz="2000" b="1" dirty="0" err="1" smtClean="0"/>
              <a:t>つの</a:t>
            </a:r>
            <a:r>
              <a:rPr lang="ja-JP" altLang="en-US" sz="2000" b="1" dirty="0" smtClean="0"/>
              <a:t>事業部のうち、自転車用品事業部が順調に売上を伸ばしてきている。この機に大きな販促を実施し、シェアの拡大を狙っていきたい。</a:t>
            </a:r>
            <a:endParaRPr kumimoji="1" lang="ja-JP" altLang="en-US" sz="2000" b="1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7223" y="2492897"/>
            <a:ext cx="4650902" cy="304027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099751" y="1670174"/>
            <a:ext cx="3720721" cy="24322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099751" y="4165135"/>
            <a:ext cx="3720721" cy="24322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右矢印 4"/>
          <p:cNvSpPr/>
          <p:nvPr/>
        </p:nvSpPr>
        <p:spPr>
          <a:xfrm rot="21154343">
            <a:off x="971600" y="3216108"/>
            <a:ext cx="3312368" cy="2880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右矢印 12"/>
          <p:cNvSpPr/>
          <p:nvPr/>
        </p:nvSpPr>
        <p:spPr>
          <a:xfrm rot="369207">
            <a:off x="5586286" y="2274155"/>
            <a:ext cx="2651089" cy="27371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右矢印 13"/>
          <p:cNvSpPr/>
          <p:nvPr/>
        </p:nvSpPr>
        <p:spPr>
          <a:xfrm>
            <a:off x="5580112" y="4595441"/>
            <a:ext cx="2651089" cy="273719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691680" y="3689866"/>
            <a:ext cx="2190023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kumimoji="1" lang="ja-JP" altLang="en-US" dirty="0" smtClean="0"/>
              <a:t>売上が右肩上がりに</a:t>
            </a:r>
            <a:endParaRPr kumimoji="1" lang="en-US" altLang="ja-JP" dirty="0" smtClean="0"/>
          </a:p>
          <a:p>
            <a:r>
              <a:rPr lang="ja-JP" altLang="en-US" dirty="0" smtClean="0"/>
              <a:t>上がってきている</a:t>
            </a:r>
            <a:endParaRPr kumimoji="1" lang="ja-JP" altLang="en-US" dirty="0"/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6021884" y="2680049"/>
            <a:ext cx="1733167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kumimoji="1" lang="ja-JP" altLang="en-US" dirty="0" smtClean="0"/>
              <a:t>売上が下がって</a:t>
            </a:r>
            <a:endParaRPr kumimoji="1" lang="en-US" altLang="ja-JP" dirty="0" smtClean="0"/>
          </a:p>
          <a:p>
            <a:r>
              <a:rPr lang="ja-JP" altLang="en-US" dirty="0" smtClean="0"/>
              <a:t>きている</a:t>
            </a:r>
            <a:endParaRPr kumimoji="1" lang="ja-JP" altLang="en-US" dirty="0"/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6012160" y="4904965"/>
            <a:ext cx="1787669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kumimoji="1" lang="ja-JP" altLang="en-US" dirty="0" smtClean="0"/>
              <a:t>売上が堅調に</a:t>
            </a:r>
            <a:r>
              <a:rPr lang="ja-JP" altLang="en-US" dirty="0" smtClean="0"/>
              <a:t>推</a:t>
            </a:r>
            <a:endParaRPr lang="en-US" altLang="ja-JP" dirty="0" smtClean="0"/>
          </a:p>
          <a:p>
            <a:r>
              <a:rPr lang="ja-JP" altLang="en-US" dirty="0" smtClean="0"/>
              <a:t>移している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3885452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56</Words>
  <Application>Microsoft Office PowerPoint</Application>
  <PresentationFormat>画面に合わせる (4:3)</PresentationFormat>
  <Paragraphs>7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わが社の3つの事業部のうち、自転車用品事業部が順調に売上を伸ばしてきている。この機に大きな販促を実施し、シェアの拡大を狙っていきたい。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</dc:creator>
  <cp:lastModifiedBy>Gihyo</cp:lastModifiedBy>
  <cp:revision>3</cp:revision>
  <dcterms:created xsi:type="dcterms:W3CDTF">2010-08-20T05:11:18Z</dcterms:created>
  <dcterms:modified xsi:type="dcterms:W3CDTF">2010-08-20T05:33:33Z</dcterms:modified>
</cp:coreProperties>
</file>

<file path=docProps/thumbnail.jpeg>
</file>