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22039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4926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19551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16366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154086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79902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37853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23773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92050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26745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6911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84F6E0-D6CC-4366-B87B-E2937A5030A4}" type="datetimeFigureOut">
              <a:rPr kumimoji="1" lang="ja-JP" altLang="en-US" smtClean="0"/>
              <a:t>2010/8/22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B8B52E-A9BC-45B2-904C-F1E9FAB540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9493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>
          <a:xfrm>
            <a:off x="611560" y="274638"/>
            <a:ext cx="7992888" cy="1143000"/>
          </a:xfrm>
        </p:spPr>
        <p:txBody>
          <a:bodyPr>
            <a:noAutofit/>
          </a:bodyPr>
          <a:lstStyle/>
          <a:p>
            <a:r>
              <a:rPr kumimoji="1" lang="en-US" altLang="ja-JP" sz="2400" b="1" smtClean="0"/>
              <a:t>11</a:t>
            </a:r>
            <a:r>
              <a:rPr kumimoji="1" lang="ja-JP" altLang="en-US" sz="2400" b="1" smtClean="0"/>
              <a:t>月も引続き売上予算を達成し、順調に推移してきている。下期では</a:t>
            </a:r>
            <a:r>
              <a:rPr lang="ja-JP" altLang="en-US" sz="2400" b="1" smtClean="0"/>
              <a:t>上期と比較し、全体の業績が改善してきていると見受けられる</a:t>
            </a:r>
            <a:endParaRPr kumimoji="1" lang="ja-JP" altLang="en-US" sz="2400" b="1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1560" y="1412776"/>
            <a:ext cx="7992888" cy="522354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6" name="直線コネクタ 5"/>
          <p:cNvCxnSpPr/>
          <p:nvPr/>
        </p:nvCxnSpPr>
        <p:spPr>
          <a:xfrm flipH="1">
            <a:off x="1259632" y="3270916"/>
            <a:ext cx="6840760" cy="0"/>
          </a:xfrm>
          <a:prstGeom prst="line">
            <a:avLst/>
          </a:prstGeom>
          <a:ln w="38100"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546789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35</Words>
  <Application>Microsoft Office PowerPoint</Application>
  <PresentationFormat>画面に合わせる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11月も引続き売上予算を達成し、順調に推移してきている。下期では上期と比較し、全体の業績が改善してきていると見受けられる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11月も引続き売上予算を達成し、順調に推移してきている。下期では上期と比較し、全体の業績が改善してきていると見受けられる</dc:title>
  <dc:creator>Gihyo</dc:creator>
  <cp:lastModifiedBy>Gihyo</cp:lastModifiedBy>
  <cp:revision>2</cp:revision>
  <dcterms:created xsi:type="dcterms:W3CDTF">2010-08-22T05:34:49Z</dcterms:created>
  <dcterms:modified xsi:type="dcterms:W3CDTF">2010-08-22T05:46:49Z</dcterms:modified>
</cp:coreProperties>
</file>

<file path=docProps/thumbnail.jpeg>
</file>